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drawings/drawing2.xml" ContentType="application/vnd.openxmlformats-officedocument.drawingml.chartshapes+xml"/>
  <Override PartName="/xl/drawings/drawing16.xml" ContentType="application/vnd.openxmlformats-officedocument.drawingml.chartshapes+xml"/>
  <Override PartName="/xl/drawings/drawing18.xml" ContentType="application/vnd.openxmlformats-officedocument.drawingml.chartshapes+xml"/>
  <Override PartName="/xl/drawings/drawing14.xml" ContentType="application/vnd.openxmlformats-officedocument.drawingml.chartshapes+xml"/>
  <Override PartName="/xl/drawings/drawing10.xml" ContentType="application/vnd.openxmlformats-officedocument.drawingml.chartshapes+xml"/>
  <Override PartName="/xl/drawings/drawing20.xml" ContentType="application/vnd.openxmlformats-officedocument.drawingml.chartshapes+xml"/>
  <Override PartName="/xl/drawings/drawing8.xml" ContentType="application/vnd.openxmlformats-officedocument.drawingml.chartshapes+xml"/>
  <Override PartName="/xl/drawings/drawing6.xml" ContentType="application/vnd.openxmlformats-officedocument.drawingml.chartshapes+xml"/>
  <Override PartName="/xl/drawings/drawing12.xml" ContentType="application/vnd.openxmlformats-officedocument.drawingml.chartshapes+xml"/>
  <Override PartName="/xl/diagrams/data1.xml" ContentType="application/vnd.openxmlformats-officedocument.drawingml.diagramData+xml"/>
  <Override PartName="/xl/drawings/drawing4.xml" ContentType="application/vnd.openxmlformats-officedocument.drawingml.chartshapes+xml"/>
  <Override PartName="/xl/drawings/drawing31.xml" ContentType="application/vnd.openxmlformats-officedocument.drawingml.chartshapes+xml"/>
  <Override PartName="/xl/drawings/drawing29.xml" ContentType="application/vnd.openxmlformats-officedocument.drawingml.chartshapes+xml"/>
  <Override PartName="/xl/drawings/drawing27.xml" ContentType="application/vnd.openxmlformats-officedocument.drawingml.chartshapes+xml"/>
  <Override PartName="/xl/drawings/drawing26.xml" ContentType="application/vnd.openxmlformats-officedocument.drawingml.chartshapes+xml"/>
  <Override PartName="/xl/drawings/drawing24.xml" ContentType="application/vnd.openxmlformats-officedocument.drawingml.chartshapes+xml"/>
  <Override PartName="/xl/drawings/drawing21.xml" ContentType="application/vnd.openxmlformats-officedocument.drawingml.chartshapes+xml"/>
  <Override PartName="/xl/workbook.xml" ContentType="application/vnd.openxmlformats-officedocument.spreadsheetml.sheet.main+xml"/>
  <Override PartName="/xl/charts/chart15.xml" ContentType="application/vnd.openxmlformats-officedocument.drawingml.chart+xml"/>
  <Override PartName="/xl/drawings/drawing28.xml" ContentType="application/vnd.openxmlformats-officedocument.drawing+xml"/>
  <Override PartName="/xl/worksheets/sheet6.xml" ContentType="application/vnd.openxmlformats-officedocument.spreadsheetml.worksheet+xml"/>
  <Override PartName="/xl/charts/chart14.xml" ContentType="application/vnd.openxmlformats-officedocument.drawingml.chart+xml"/>
  <Override PartName="/xl/worksheets/sheet5.xml" ContentType="application/vnd.openxmlformats-officedocument.spreadsheetml.worksheet+xml"/>
  <Override PartName="/xl/worksheets/sheet1.xml" ContentType="application/vnd.openxmlformats-officedocument.spreadsheetml.worksheet+xml"/>
  <Override PartName="/xl/drawings/drawing30.xml" ContentType="application/vnd.openxmlformats-officedocument.drawing+xml"/>
  <Override PartName="/xl/charts/chart16.xml" ContentType="application/vnd.openxmlformats-officedocument.drawingml.chart+xml"/>
  <Override PartName="/xl/worksheets/sheet4.xml" ContentType="application/vnd.openxmlformats-officedocument.spreadsheetml.worksheet+xml"/>
  <Override PartName="/xl/worksheets/sheet7.xml" ContentType="application/vnd.openxmlformats-officedocument.spreadsheetml.worksheet+xml"/>
  <Override PartName="/xl/charts/chart13.xml" ContentType="application/vnd.openxmlformats-officedocument.drawingml.chart+xml"/>
  <Override PartName="/xl/drawings/drawing25.xml" ContentType="application/vnd.openxmlformats-officedocument.drawing+xml"/>
  <Override PartName="/xl/diagrams/layout1.xml" ContentType="application/vnd.openxmlformats-officedocument.drawingml.diagramLayout+xml"/>
  <Override PartName="/xl/worksheets/sheet9.xml" ContentType="application/vnd.openxmlformats-officedocument.spreadsheetml.worksheet+xml"/>
  <Override PartName="/xl/drawings/drawing22.xml" ContentType="application/vnd.openxmlformats-officedocument.drawing+xml"/>
  <Override PartName="/xl/diagrams/quickStyle1.xml" ContentType="application/vnd.openxmlformats-officedocument.drawingml.diagramStyle+xml"/>
  <Override PartName="/xl/diagrams/colors1.xml" ContentType="application/vnd.openxmlformats-officedocument.drawingml.diagramColors+xml"/>
  <Override PartName="/xl/diagrams/drawing1.xml" ContentType="application/vnd.ms-office.drawingml.diagramDrawing+xml"/>
  <Override PartName="/xl/drawings/drawing23.xml" ContentType="application/vnd.openxmlformats-officedocument.drawing+xml"/>
  <Override PartName="/xl/charts/chart12.xml" ContentType="application/vnd.openxmlformats-officedocument.drawingml.chart+xml"/>
  <Override PartName="/xl/worksheets/sheet8.xml" ContentType="application/vnd.openxmlformats-officedocument.spreadsheetml.worksheet+xml"/>
  <Override PartName="/xl/worksheets/sheet3.xml" ContentType="application/vnd.openxmlformats-officedocument.spreadsheetml.worksheet+xml"/>
  <Override PartName="/xl/worksheets/sheet2.xml" ContentType="application/vnd.openxmlformats-officedocument.spreadsheetml.worksheet+xml"/>
  <Override PartName="/xl/worksheets/sheet10.xml" ContentType="application/vnd.openxmlformats-officedocument.spreadsheetml.worksheet+xml"/>
  <Override PartName="/xl/charts/chart11.xml" ContentType="application/vnd.openxmlformats-officedocument.drawingml.chart+xml"/>
  <Override PartName="/xl/worksheets/sheet11.xml" ContentType="application/vnd.openxmlformats-officedocument.spreadsheetml.worksheet+xml"/>
  <Override PartName="/xl/charts/chart1.xml" ContentType="application/vnd.openxmlformats-officedocument.drawingml.chart+xml"/>
  <Override PartName="/xl/drawings/drawing1.xml" ContentType="application/vnd.openxmlformats-officedocument.drawing+xml"/>
  <Override PartName="/xl/sharedStrings.xml" ContentType="application/vnd.openxmlformats-officedocument.spreadsheetml.sharedStrings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drawings/drawing5.xml" ContentType="application/vnd.openxmlformats-officedocument.drawing+xml"/>
  <Override PartName="/xl/charts/chart3.xml" ContentType="application/vnd.openxmlformats-officedocument.drawingml.chart+xml"/>
  <Override PartName="/xl/styles.xml" ContentType="application/vnd.openxmlformats-officedocument.spreadsheetml.styles+xml"/>
  <Override PartName="/xl/theme/theme1.xml" ContentType="application/vnd.openxmlformats-officedocument.theme+xml"/>
  <Override PartName="/xl/charts/chart4.xml" ContentType="application/vnd.openxmlformats-officedocument.drawingml.chart+xml"/>
  <Override PartName="/xl/charts/chart8.xml" ContentType="application/vnd.openxmlformats-officedocument.drawingml.chart+xml"/>
  <Override PartName="/xl/drawings/drawing15.xml" ContentType="application/vnd.openxmlformats-officedocument.drawing+xml"/>
  <Override PartName="/xl/worksheets/sheet14.xml" ContentType="application/vnd.openxmlformats-officedocument.spreadsheetml.worksheet+xml"/>
  <Override PartName="/xl/worksheets/sheet13.xml" ContentType="application/vnd.openxmlformats-officedocument.spreadsheetml.worksheet+xml"/>
  <Override PartName="/xl/drawings/drawing17.xml" ContentType="application/vnd.openxmlformats-officedocument.drawing+xml"/>
  <Override PartName="/xl/charts/chart9.xml" ContentType="application/vnd.openxmlformats-officedocument.drawingml.chart+xml"/>
  <Override PartName="/xl/worksheets/sheet12.xml" ContentType="application/vnd.openxmlformats-officedocument.spreadsheetml.worksheet+xml"/>
  <Override PartName="/xl/drawings/drawing19.xml" ContentType="application/vnd.openxmlformats-officedocument.drawing+xml"/>
  <Override PartName="/xl/charts/chart10.xml" ContentType="application/vnd.openxmlformats-officedocument.drawingml.chart+xml"/>
  <Override PartName="/xl/drawings/drawing7.xml" ContentType="application/vnd.openxmlformats-officedocument.drawing+xml"/>
  <Override PartName="/xl/charts/chart7.xml" ContentType="application/vnd.openxmlformats-officedocument.drawingml.chart+xml"/>
  <Override PartName="/xl/worksheets/sheet17.xml" ContentType="application/vnd.openxmlformats-officedocument.spreadsheetml.worksheet+xml"/>
  <Override PartName="/xl/drawings/drawing9.xml" ContentType="application/vnd.openxmlformats-officedocument.drawing+xml"/>
  <Override PartName="/xl/charts/chart5.xml" ContentType="application/vnd.openxmlformats-officedocument.drawingml.chart+xml"/>
  <Override PartName="/xl/worksheets/sheet16.xml" ContentType="application/vnd.openxmlformats-officedocument.spreadsheetml.worksheet+xml"/>
  <Override PartName="/xl/worksheets/sheet15.xml" ContentType="application/vnd.openxmlformats-officedocument.spreadsheetml.worksheet+xml"/>
  <Override PartName="/xl/charts/chart6.xml" ContentType="application/vnd.openxmlformats-officedocument.drawingml.chart+xml"/>
  <Override PartName="/xl/drawings/drawing11.xml" ContentType="application/vnd.openxmlformats-officedocument.drawing+xml"/>
  <Override PartName="/xl/drawings/drawing13.xml" ContentType="application/vnd.openxmlformats-officedocument.drawing+xml"/>
  <Override PartName="/xl/externalLinks/externalLink4.xml" ContentType="application/vnd.openxmlformats-officedocument.spreadsheetml.externalLink+xml"/>
  <Override PartName="/xl/externalLinks/externalLink14.xml" ContentType="application/vnd.openxmlformats-officedocument.spreadsheetml.externalLink+xml"/>
  <Override PartName="/xl/externalLinks/externalLink15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1.xml" ContentType="application/vnd.openxmlformats-officedocument.spreadsheetml.externalLink+xml"/>
  <Override PartName="/xl/externalLinks/externalLink13.xml" ContentType="application/vnd.openxmlformats-officedocument.spreadsheetml.externalLink+xml"/>
  <Override PartName="/xl/externalLinks/externalLink12.xml" ContentType="application/vnd.openxmlformats-officedocument.spreadsheetml.externalLink+xml"/>
  <Override PartName="/xl/externalLinks/externalLink11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6.xml" ContentType="application/vnd.openxmlformats-officedocument.spreadsheetml.externalLink+xml"/>
  <Override PartName="/xl/externalLinks/externalLink7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10.xml" ContentType="application/vnd.openxmlformats-officedocument.spreadsheetml.externalLink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5.xml" ContentType="application/vnd.openxmlformats-officedocument.customXmlProperties+xml"/>
  <Override PartName="/customXml/itemProps4.xml" ContentType="application/vnd.openxmlformats-officedocument.customXml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6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5" lowestEdited="5" rupBuild="9303"/>
  <workbookPr defaultThemeVersion="124226"/>
  <bookViews>
    <workbookView xWindow="480" yWindow="195" windowWidth="18195" windowHeight="11700" tabRatio="888"/>
  </bookViews>
  <sheets>
    <sheet name="f4.1" sheetId="78" r:id="rId1"/>
    <sheet name="f4.2" sheetId="46" r:id="rId2"/>
    <sheet name="f4.3" sheetId="14" r:id="rId3"/>
    <sheet name="f4.4" sheetId="26" r:id="rId4"/>
    <sheet name="f4.5" sheetId="79" r:id="rId5"/>
    <sheet name="f4.6" sheetId="47" r:id="rId6"/>
    <sheet name="f4.7" sheetId="48" r:id="rId7"/>
    <sheet name="f4.8" sheetId="80" r:id="rId8"/>
    <sheet name="f4.9" sheetId="73" r:id="rId9"/>
    <sheet name="f4.10-11" sheetId="50" r:id="rId10"/>
    <sheet name="f4.12" sheetId="69" r:id="rId11"/>
    <sheet name="f4.13" sheetId="37" r:id="rId12"/>
    <sheet name="f4.14-15" sheetId="51" r:id="rId13"/>
    <sheet name="f4.16" sheetId="52" r:id="rId14"/>
    <sheet name="f4.17" sheetId="53" r:id="rId15"/>
    <sheet name="t4.1" sheetId="70" r:id="rId16"/>
    <sheet name="t4.2" sheetId="71" r:id="rId17"/>
  </sheets>
  <externalReferences>
    <externalReference r:id="rId18"/>
    <externalReference r:id="rId19"/>
    <externalReference r:id="rId20"/>
    <externalReference r:id="rId21"/>
    <externalReference r:id="rId22"/>
    <externalReference r:id="rId23"/>
    <externalReference r:id="rId24"/>
    <externalReference r:id="rId25"/>
    <externalReference r:id="rId26"/>
    <externalReference r:id="rId27"/>
    <externalReference r:id="rId28"/>
    <externalReference r:id="rId29"/>
    <externalReference r:id="rId30"/>
    <externalReference r:id="rId31"/>
    <externalReference r:id="rId32"/>
  </externalReferences>
  <definedNames>
    <definedName name="____Imp1">#N/A</definedName>
    <definedName name="____Imp2">#N/A</definedName>
    <definedName name="___bol52">#N/A</definedName>
    <definedName name="___Imp1">#N/A</definedName>
    <definedName name="___Imp2">#N/A</definedName>
    <definedName name="___RM2">#N/A</definedName>
    <definedName name="__1_">#N/A</definedName>
    <definedName name="__bol52">#N/A</definedName>
    <definedName name="__Imp1">#N/A</definedName>
    <definedName name="__Imp2">#N/A</definedName>
    <definedName name="__RM1">#N/A</definedName>
    <definedName name="__RM2">#N/A</definedName>
    <definedName name="_1_">#N/A</definedName>
    <definedName name="_2_0">#N/A</definedName>
    <definedName name="_56_0">#N/A</definedName>
    <definedName name="_bol52">#N/A</definedName>
    <definedName name="_Fill" hidden="1">#REF!</definedName>
    <definedName name="_xlnm._FilterDatabase" localSheetId="1" hidden="1">f4.2!$A$1:$E$27</definedName>
    <definedName name="_xlnm._FilterDatabase" hidden="1">[1]AFPCHI_penprom!#REF!</definedName>
    <definedName name="_Imp1">#N/A</definedName>
    <definedName name="_Imp2">#N/A</definedName>
    <definedName name="_Key1" hidden="1">#REF!</definedName>
    <definedName name="_Key2" hidden="1">#REF!</definedName>
    <definedName name="_Key2A" hidden="1">#REF!</definedName>
    <definedName name="_MatInverse_In" hidden="1">#REF!</definedName>
    <definedName name="_MatInverse_Out" hidden="1">#REF!</definedName>
    <definedName name="_MatMult_A" hidden="1">#REF!</definedName>
    <definedName name="_MatMult_AxB" hidden="1">#REF!</definedName>
    <definedName name="_MatMult_B" hidden="1">#REF!</definedName>
    <definedName name="_Order1" hidden="1">255</definedName>
    <definedName name="_Order2" hidden="1">0</definedName>
    <definedName name="_RM1">#N/A</definedName>
    <definedName name="_RM2">#N/A</definedName>
    <definedName name="_Sort" hidden="1">#N/A</definedName>
    <definedName name="aaqqs" hidden="1">{"CAJA_SET96",#N/A,FALSE,"CAJA3";"ING_CORR_SET96",#N/A,FALSE,"CAJA3";"SUNAT_AD_SET96",#N/A,FALSE,"ADUANAS"}</definedName>
    <definedName name="anexo">#N/A</definedName>
    <definedName name="anexo_especial">#N/A</definedName>
    <definedName name="anexos">#N/A</definedName>
    <definedName name="anocal">[2]BD!$B$62</definedName>
    <definedName name="anosbasereg">[2]BD!$CA$5:$CA$54</definedName>
    <definedName name="anoscot">[2]BD!$V$5:$V$54</definedName>
    <definedName name="Aportes">#N/A</definedName>
    <definedName name="Aportes1">#N/A</definedName>
    <definedName name="aportexedad">[2]ECU!$A$6:$B$36</definedName>
    <definedName name="Area_1">#N/A</definedName>
    <definedName name="Area_2">#N/A</definedName>
    <definedName name="area1">#N/A</definedName>
    <definedName name="area2">#N/A</definedName>
    <definedName name="Área2">#N/A</definedName>
    <definedName name="area3">#N/A</definedName>
    <definedName name="area4">#N/A</definedName>
    <definedName name="Banco_Central_de_Reserva_del_Perú">#N/A</definedName>
    <definedName name="Banco_Continental">#N/A</definedName>
    <definedName name="Banco_de_Crédito_del_Perú">#N/A</definedName>
    <definedName name="Banco_Internacional_del_Perú_S.A.A.">#N/A</definedName>
    <definedName name="Banco_Santander_Central_Hispano___Perú">#N/A</definedName>
    <definedName name="Banco_Wiese_Sudameris_S.A.">#N/A</definedName>
    <definedName name="BankBoston__N.A.__Sucursal_del_Perú">#N/A</definedName>
    <definedName name="Base">#N/A</definedName>
    <definedName name="basecotmax">[2]BD!$CD$5:$CD$54</definedName>
    <definedName name="basecotmin">[2]BD!$CC$5:$CC$54</definedName>
    <definedName name="bol03_98">#N/A</definedName>
    <definedName name="CARTERA_ADMINISTRADA_SPP">#N/A</definedName>
    <definedName name="Cartera_AFP">#N/A</definedName>
    <definedName name="Cartera_SemActual">#N/A</definedName>
    <definedName name="Cartera_SemAnterior">#N/A</definedName>
    <definedName name="CartxInstru">#N/A</definedName>
    <definedName name="ccc">#N/A</definedName>
    <definedName name="Cementos_Lima_S.A.">#N/A</definedName>
    <definedName name="Certera_SemAnterior">#N/A</definedName>
    <definedName name="CGHJCGHJ" hidden="1">{"CAJA_SET96",#N/A,FALSE,"CAJA3";"ING_CORR_SET96",#N/A,FALSE,"CAJA3";"SUNAT_AD_SET96",#N/A,FALSE,"ADUANAS"}</definedName>
    <definedName name="chequeo">#N/A</definedName>
    <definedName name="Cía._De_Minas_Buenaventura_S.A.A.">#N/A</definedName>
    <definedName name="CM">[3]Data!$B$1</definedName>
    <definedName name="CMAC">[4]CM!#REF!</definedName>
    <definedName name="CMACINDIVIDUAL">#REF!</definedName>
    <definedName name="coefxaporte">[2]ECU!$C$6:$D$56</definedName>
    <definedName name="Comparación">#N/A</definedName>
    <definedName name="Comparativo">#N/A</definedName>
    <definedName name="CotizacionCOL">[2]COL!$A$6:$B$40</definedName>
    <definedName name="CR">[3]Data!$Q$1</definedName>
    <definedName name="CRAC">[4]CR!#REF!</definedName>
    <definedName name="crecsal">[5]supuestos!$C$6</definedName>
    <definedName name="CREDEP">#REF!</definedName>
    <definedName name="Credicorp_Ltd.">#N/A</definedName>
    <definedName name="cua">#N/A</definedName>
    <definedName name="cuado6">#N/A</definedName>
    <definedName name="cuadro">#N/A</definedName>
    <definedName name="cuadro1">#N/A</definedName>
    <definedName name="cuadro2">#N/A</definedName>
    <definedName name="cuadro3">#N/A</definedName>
    <definedName name="cuadro4">#N/A</definedName>
    <definedName name="Cuadro5">#N/A</definedName>
    <definedName name="cuadro7">#N/A</definedName>
    <definedName name="cuadro9">#N/A</definedName>
    <definedName name="d">#REF!</definedName>
    <definedName name="daklsñjfkjasñ">#N/A</definedName>
    <definedName name="Data">[6]trimestral!$V$9:$W$21</definedName>
    <definedName name="DATA4">'[7]BASE DATA'!$A$2:$B$67</definedName>
    <definedName name="DATA5">'[7]BASE DATA'!$A$1:$B$68</definedName>
    <definedName name="DATA6">'[7]BASE DATA'!$A$1:$B$69</definedName>
    <definedName name="DATA7">'[7]BASE DATA'!$A$2:$B$70</definedName>
    <definedName name="DATA8">'[7]BASE DATA'!$A$1:$B$71</definedName>
    <definedName name="DATA9">'[7]BASE DATA'!$A$1:$B$72</definedName>
    <definedName name="_xlnm.Database">#REF!</definedName>
    <definedName name="Database_">#REF!</definedName>
    <definedName name="DatosExternos1">#N/A</definedName>
    <definedName name="ddsssaa" hidden="1">{"CAJA_SET96",#N/A,FALSE,"CAJA3";"ING_CORR_SET96",#N/A,FALSE,"CAJA3";"SUNAT_AD_SET96",#N/A,FALSE,"ADUANAS"}</definedName>
    <definedName name="deer">#N/A</definedName>
    <definedName name="densidad">[2]BD!$B$61</definedName>
    <definedName name="DEPDEP">#REF!</definedName>
    <definedName name="derffggf" hidden="1">{"SUNAT_AD_AGO96",#N/A,FALSE,"ADUANAS";"CAJA_AGO96",#N/A,FALSE,"CAJA3";"ING_CORR_AGO96",#N/A,FALSE,"CAJA3"}</definedName>
    <definedName name="dewss" hidden="1">{"CAJA_SET96",#N/A,FALSE,"CAJA3";"ING_CORR_SET96",#N/A,FALSE,"CAJA3";"SUNAT_AD_SET96",#N/A,FALSE,"ADUANAS"}</definedName>
    <definedName name="dewwwwwww" hidden="1">{"CAJA_SET96",#N/A,FALSE,"CAJA3";"ING_CORR_SET96",#N/A,FALSE,"CAJA3";"SUNAT_AD_SET96",#N/A,FALSE,"ADUANAS"}</definedName>
    <definedName name="df" hidden="1">#REF!</definedName>
    <definedName name="dfasñljskña">#N/A</definedName>
    <definedName name="dfgdhfgujykuyolilkjlkl" hidden="1">{"CAJA_SET96",#N/A,FALSE,"CAJA3";"ING_CORR_SET96",#N/A,FALSE,"CAJA3";"SUNAT_AD_SET96",#N/A,FALSE,"ADUANAS"}</definedName>
    <definedName name="dfsfd">#N/A</definedName>
    <definedName name="dklñfjadskfjañdf">#N/A</definedName>
    <definedName name="dos">#N/A</definedName>
    <definedName name="DStandard">#N/A</definedName>
    <definedName name="Edegel_S.A.A.">#N/A</definedName>
    <definedName name="Edelnor_S.A.A.">#N/A</definedName>
    <definedName name="EDP">[4]ED!#REF!</definedName>
    <definedName name="EDPYME">[3]Data!$AD$1</definedName>
    <definedName name="edswqa" hidden="1">{"CAJA_SET96",#N/A,FALSE,"CAJA3";"ING_CORR_SET96",#N/A,FALSE,"CAJA3";"SUNAT_AD_SET96",#N/A,FALSE,"ADUANAS"}</definedName>
    <definedName name="EEV">#N/A</definedName>
    <definedName name="Emisores">#N/A</definedName>
    <definedName name="est_catastrofe">#REF!</definedName>
    <definedName name="EstatalAgregado">'[8]B. ESTATAL AGREGADO'!$A$1:$IV$4</definedName>
    <definedName name="EstatalPorTipo">'[8]B.ESTATAL POR TIPO'!$A$4:$IV$30</definedName>
    <definedName name="evolfondo1">#N/A</definedName>
    <definedName name="evolfondo2">#N/A</definedName>
    <definedName name="evolfondo3">#N/A</definedName>
    <definedName name="evolfondos">#N/A</definedName>
    <definedName name="excesoanos">[2]BD!$BY$5:$BY$54</definedName>
    <definedName name="f" hidden="1">{"SUNAT_AD_AGO96",#N/A,FALSE,"ADUANAS";"CAJA_AGO96",#N/A,FALSE,"CAJA3";"ING_CORR_AGO96",#N/A,FALSE,"CAJA3"}</definedName>
    <definedName name="fadsfkañlj">#N/A</definedName>
    <definedName name="fajkdlñfjafklñdfjak">#N/A</definedName>
    <definedName name="fd" hidden="1">#REF!</definedName>
    <definedName name="fdgfhzg" hidden="1">{"CAJA_SET96",#N/A,FALSE,"CAJA3";"ING_CORR_SET96",#N/A,FALSE,"CAJA3";"SUNAT_AD_SET96",#N/A,FALSE,"ADUANAS"}</definedName>
    <definedName name="fdsfhjkklljkhhg" hidden="1">{"SUNAT_AD_AGO96",#N/A,FALSE,"ADUANAS";"CAJA_AGO96",#N/A,FALSE,"CAJA3";"ING_CORR_AGO96",#N/A,FALSE,"CAJA3"}</definedName>
    <definedName name="FECHA">#REF!</definedName>
    <definedName name="FFF" hidden="1">{"CAJA_SET96",#N/A,FALSE,"CAJA3";"ING_CORR_SET96",#N/A,FALSE,"CAJA3";"SUNAT_AD_SET96",#N/A,FALSE,"ADUANAS"}</definedName>
    <definedName name="fgsfefwe4" hidden="1">{"CAJA_SET96",#N/A,FALSE,"CAJA3";"ING_CORR_SET96",#N/A,FALSE,"CAJA3";"SUNAT_AD_SET96",#N/A,FALSE,"ADUANAS"}</definedName>
    <definedName name="fgsg">#N/A</definedName>
    <definedName name="FIN_3">#N/A</definedName>
    <definedName name="Fondo1">#N/A</definedName>
    <definedName name="Fondo1a">#N/A</definedName>
    <definedName name="Fondo1b">#N/A</definedName>
    <definedName name="fondo1c">#N/A</definedName>
    <definedName name="Fondo2">#N/A</definedName>
    <definedName name="Fondo2a">#N/A</definedName>
    <definedName name="fondo2c">#N/A</definedName>
    <definedName name="Fondo3">#N/A</definedName>
    <definedName name="Fondo3a">#N/A</definedName>
    <definedName name="fondo3c">#N/A</definedName>
    <definedName name="FondodePensiones">#N/A</definedName>
    <definedName name="frdd" hidden="1">{"CAJA_SET96",#N/A,FALSE,"CAJA3";"ING_CORR_SET96",#N/A,FALSE,"CAJA3";"SUNAT_AD_SET96",#N/A,FALSE,"ADUANAS"}</definedName>
    <definedName name="FRE">#N/A</definedName>
    <definedName name="fresne" hidden="1">{"CAJA_SET96",#N/A,FALSE,"CAJA3";"ING_CORR_SET96",#N/A,FALSE,"CAJA3";"SUNAT_AD_SET96",#N/A,FALSE,"ADUANAS"}</definedName>
    <definedName name="frewaq" hidden="1">{"SUNAT_AD_AGO96",#N/A,FALSE,"ADUANAS";"CAJA_AGO96",#N/A,FALSE,"CAJA3";"ING_CORR_AGO96",#N/A,FALSE,"CAJA3"}</definedName>
    <definedName name="fsdffd" hidden="1">{"CAJA_SET96",#N/A,FALSE,"CAJA3";"ING_CORR_SET96",#N/A,FALSE,"CAJA3";"SUNAT_AD_SET96",#N/A,FALSE,"ADUANAS"}</definedName>
    <definedName name="GAdmin">#REF!</definedName>
    <definedName name="GEEDFF" hidden="1">{"CAJA_SET96",#N/A,FALSE,"CAJA3";"ING_CORR_SET96",#N/A,FALSE,"CAJA3";"SUNAT_AD_SET96",#N/A,FALSE,"ADUANAS"}</definedName>
    <definedName name="gfsg">#N/A</definedName>
    <definedName name="GJGJHVJHKVHJKLHJIHKJBIIIII" hidden="1">{"CAJA_SET96",#N/A,FALSE,"CAJA3";"ING_CORR_SET96",#N/A,FALSE,"CAJA3";"SUNAT_AD_SET96",#N/A,FALSE,"ADUANAS"}</definedName>
    <definedName name="Gobierno_Central">#N/A</definedName>
    <definedName name="Gobierno_de_los_Estados_Unidos_de_América">#N/A</definedName>
    <definedName name="GRTES">#N/A</definedName>
    <definedName name="gruposalario">[2]MEX!$A$8:$D$29</definedName>
    <definedName name="GS">#N/A</definedName>
    <definedName name="gsfdgs">#N/A</definedName>
    <definedName name="GTRESW" hidden="1">{"SUNAT_AD_AGO96",#N/A,FALSE,"ADUANAS";"CAJA_AGO96",#N/A,FALSE,"CAJA3";"ING_CORR_AGO96",#N/A,FALSE,"CAJA3"}</definedName>
    <definedName name="gtrrrrrrr" hidden="1">{"CAJA_SET96",#N/A,FALSE,"CAJA3";"ING_CORR_SET96",#N/A,FALSE,"CAJA3";"SUNAT_AD_SET96",#N/A,FALSE,"ADUANAS"}</definedName>
    <definedName name="hhh">#N/A</definedName>
    <definedName name="hjk" hidden="1">#REF!</definedName>
    <definedName name="HO">#N/A</definedName>
    <definedName name="HO_2">#N/A</definedName>
    <definedName name="horizonte">#N/A</definedName>
    <definedName name="HTML_CodePage" hidden="1">1252</definedName>
    <definedName name="HTML_Control" hidden="1">{"'CUODE'!$B$11:$O$98"}</definedName>
    <definedName name="HTML_Description" hidden="1">""</definedName>
    <definedName name="HTML_Email" hidden="1">""</definedName>
    <definedName name="HTML_Header" hidden="1">""</definedName>
    <definedName name="HTML_LastUpdate" hidden="1">""</definedName>
    <definedName name="HTML_LineAfter" hidden="1">FALSE</definedName>
    <definedName name="HTML_LineBefore" hidden="1">FALSE</definedName>
    <definedName name="HTML_Name" hidden="1">""</definedName>
    <definedName name="HTML_OBDlg2" hidden="1">FALSE</definedName>
    <definedName name="HTML_OBDlg3" hidden="1">TRUE</definedName>
    <definedName name="HTML_OBDlg4" hidden="1">TRUE</definedName>
    <definedName name="HTML_OS" hidden="1">0</definedName>
    <definedName name="HTML_PathFile" hidden="1">"G:\PRODES\WWW\WEB1\ADUANAS\INFORMAE\mescuo.htm"</definedName>
    <definedName name="HTML_PathTemplate" hidden="1">"G:\PRODES\WWW\WEB1\MESCUO.HTM"</definedName>
    <definedName name="HTML_Title" hidden="1">""</definedName>
    <definedName name="HTML1_1" hidden="1">"[CUODE.XLS]CUODE!$B$8:$K$98"</definedName>
    <definedName name="HTML1_11" hidden="1">1</definedName>
    <definedName name="HTML1_12" hidden="1">"G:\WORKSE\LUCY\WEB1\FUENTE\Cuoset.htm"</definedName>
    <definedName name="HTML1_2" hidden="1">-4146</definedName>
    <definedName name="HTML1_3" hidden="1">"G:\WORKSE\LUCY\WEB1\cuoago.htm"</definedName>
    <definedName name="HTML2_1" hidden="1">"[CUODE.XLS]CUODE!$B$9:$K$100"</definedName>
    <definedName name="HTML2_11" hidden="1">1</definedName>
    <definedName name="HTML2_12" hidden="1">"G:\PRODES\WWW\WEB1\FUENTE\Cuoset.htm"</definedName>
    <definedName name="HTML2_2" hidden="1">-4146</definedName>
    <definedName name="HTML2_3" hidden="1">"G:\PRODES\WWW\WEB1\CUOAGO.HTM"</definedName>
    <definedName name="HTML3_1" hidden="1">"[CUODE.XLS]CUODE!$G$13:$I$99"</definedName>
    <definedName name="HTML3_11" hidden="1">1</definedName>
    <definedName name="HTML3_12" hidden="1">"G:\WORKSE\LUCY\WEB\MyHTML.htm"</definedName>
    <definedName name="HTML3_2" hidden="1">-4146</definedName>
    <definedName name="HTML3_3" hidden="1">"G:\WORKSE\LUCY\WEB1\CUOAGO.HTM"</definedName>
    <definedName name="HTML4_1" hidden="1">"[CUODE.XLS]CUODE!$B$10:$K$100"</definedName>
    <definedName name="HTML4_11" hidden="1">1</definedName>
    <definedName name="HTML4_12" hidden="1">"G:\PRODES\WWW\WEB1\FUENTE\Cuoset.htm"</definedName>
    <definedName name="HTML4_2" hidden="1">-4146</definedName>
    <definedName name="HTML4_3" hidden="1">"G:\PRODES\WWW\WEB1\CUOAGO.HTM"</definedName>
    <definedName name="HTML5_1" hidden="1">"[CUODE.XLS]CUODE!$B$10:$I$100"</definedName>
    <definedName name="HTML5_11" hidden="1">1</definedName>
    <definedName name="HTML5_12" hidden="1">"G:\PRODES\WWW\WEB1\FUENTE\Cuoset.htm"</definedName>
    <definedName name="HTML5_2" hidden="1">-4146</definedName>
    <definedName name="HTML5_3" hidden="1">"G:\PRODES\WWW\WEB1\CUOAGO.HTM"</definedName>
    <definedName name="HTML6_1" hidden="1">"[CUODE.XLS]CUODE!$B$10:$H$100"</definedName>
    <definedName name="HTML6_11" hidden="1">1</definedName>
    <definedName name="HTML6_12" hidden="1">"G:\PRODES\WWW\WEB1\FUENTE\JULIO\Cuoset.htm"</definedName>
    <definedName name="HTML6_2" hidden="1">-4146</definedName>
    <definedName name="HTML6_3" hidden="1">"G:\PRODES\WWW\WEB1\CUOAGO.HTM"</definedName>
    <definedName name="HTML7_1" hidden="1">"[MESCUO.XLS]CUODE!$B$11:$M$100"</definedName>
    <definedName name="HTML7_11" hidden="1">1</definedName>
    <definedName name="HTML7_12" hidden="1">"G:\PRODES\WWW\WEB1\FUENTE\JULIO\MESCUO.htm"</definedName>
    <definedName name="HTML7_2" hidden="1">-4146</definedName>
    <definedName name="HTML7_3" hidden="1">"G:\PRODES\WWW\WEB1\MESCUO.HTM"</definedName>
    <definedName name="HTML8_1" hidden="1">"[MESCUO.XLS]CUODE!$B$11:$K$99"</definedName>
    <definedName name="HTML8_11" hidden="1">1</definedName>
    <definedName name="HTML8_12" hidden="1">"G:\PRODES\WWW\WEB1\FUENTE\AGO\MESCUO.htm"</definedName>
    <definedName name="HTML8_2" hidden="1">-4146</definedName>
    <definedName name="HTML8_3" hidden="1">"G:\PRODES\WWW\WEB1\MESCUO.HTM"</definedName>
    <definedName name="HTML9_1" hidden="1">"[MESCUO.XLS]CUODE!$B$11:$J$99"</definedName>
    <definedName name="HTML9_11" hidden="1">1</definedName>
    <definedName name="HTML9_12" hidden="1">"G:\PRODES\WWW\WEB1\FUENTE\JULIO\Mescuo.htm"</definedName>
    <definedName name="HTML9_2" hidden="1">-4146</definedName>
    <definedName name="HTML9_3" hidden="1">"G:\PRODES\WWW\WEB1\MESCUO.HTM"</definedName>
    <definedName name="HTMLCount" hidden="1">9</definedName>
    <definedName name="htrfb" hidden="1">{"CAJA_SET96",#N/A,FALSE,"CAJA3";"ING_CORR_SET96",#N/A,FALSE,"CAJA3";"SUNAT_AD_SET96",#N/A,FALSE,"ADUANAS"}</definedName>
    <definedName name="hyui" hidden="1">{"SUNAT_AD_AGO96",#N/A,FALSE,"ADUANAS";"CAJA_AGO96",#N/A,FALSE,"CAJA3";"ING_CORR_AGO96",#N/A,FALSE,"CAJA3"}</definedName>
    <definedName name="II">#N/A</definedName>
    <definedName name="IMFNB">#REF!</definedName>
    <definedName name="IMP">#N/A</definedName>
    <definedName name="IMPR">#N/A</definedName>
    <definedName name="IMPRESION">#N/A</definedName>
    <definedName name="IN">#N/A</definedName>
    <definedName name="IN_2">#N/A</definedName>
    <definedName name="Indic.Propuestos">'[9]Ctas-Ind (1)'!#REF!</definedName>
    <definedName name="INDICE">[10]!INDICE</definedName>
    <definedName name="indice2">#N/A</definedName>
    <definedName name="IngresF">#REF!</definedName>
    <definedName name="Inicio_1">#N/A</definedName>
    <definedName name="Inicio_3">#N/A</definedName>
    <definedName name="Inicio_4">#N/A</definedName>
    <definedName name="Inicio_a">#N/A</definedName>
    <definedName name="Inicio_F">#N/A</definedName>
    <definedName name="Inicio_UV1">#N/A</definedName>
    <definedName name="Inicio_V">#N/A</definedName>
    <definedName name="Inicio_VC">#N/A</definedName>
    <definedName name="Instrumentos">#N/A</definedName>
    <definedName name="integra">#N/A</definedName>
    <definedName name="interes">[5]supuestos!$C$9</definedName>
    <definedName name="INVALIDEZ">#N/A</definedName>
    <definedName name="ipc">#N/A</definedName>
    <definedName name="IyS">[2]BD!$B$58</definedName>
    <definedName name="jhgfjh">#N/A</definedName>
    <definedName name="jhgttfd" hidden="1">{"CAJA_SET96",#N/A,FALSE,"CAJA3";"ING_CORR_SET96",#N/A,FALSE,"CAJA3";"SUNAT_AD_SET96",#N/A,FALSE,"ADUANAS"}</definedName>
    <definedName name="jiuig" hidden="1">{"CAJA_SET96",#N/A,FALSE,"CAJA3";"ING_CORR_SET96",#N/A,FALSE,"CAJA3";"SUNAT_AD_SET96",#N/A,FALSE,"ADUANAS"}</definedName>
    <definedName name="jjjjjjjjjjjjjjjjjjjjjjjjjjjjjjjjjjjjjjjjjjjjjjjjjjjjjjjj" hidden="1">{"CAJA_SET96",#N/A,FALSE,"CAJA3";"ING_CORR_SET96",#N/A,FALSE,"CAJA3";"SUNAT_AD_SET96",#N/A,FALSE,"ADUANAS"}</definedName>
    <definedName name="juyfres" hidden="1">{"SUNAT_AD_AGO96",#N/A,FALSE,"ADUANAS";"CAJA_AGO96",#N/A,FALSE,"CAJA3";"ING_CORR_AGO96",#N/A,FALSE,"CAJA3"}</definedName>
    <definedName name="kghiog">#N/A</definedName>
    <definedName name="KSJSYYEHNFJDKD5822" hidden="1">{"SUNAT_AD_AGO96",#N/A,FALSE,"ADUANAS";"CAJA_AGO96",#N/A,FALSE,"CAJA3";"ING_CORR_AGO96",#N/A,FALSE,"CAJA3"}</definedName>
    <definedName name="m" hidden="1">{"CAJA_SET96",#N/A,FALSE,"CAJA3";"ING_CORR_SET96",#N/A,FALSE,"CAJA3";"SUNAT_AD_SET96",#N/A,FALSE,"ADUANAS"}</definedName>
    <definedName name="meses">[5]supuestos!$C$8</definedName>
    <definedName name="mesescot">[2]BD!$CG$5:$CG$54</definedName>
    <definedName name="mesespen">[2]BD!$CH$5:$CH$54</definedName>
    <definedName name="Mesquetoca">#N/A</definedName>
    <definedName name="MFinanc">#REF!</definedName>
    <definedName name="mICHI">#N/A</definedName>
    <definedName name="minimoanos">[2]BD!$K$5:$K$54</definedName>
    <definedName name="Minsur_S.A.">#N/A</definedName>
    <definedName name="NADA" hidden="1">{"CAJA_SET96",#N/A,FALSE,"CAJA3";"ING_CORR_SET96",#N/A,FALSE,"CAJA3";"SUNAT_AD_SET96",#N/A,FALSE,"ADUANAS"}</definedName>
    <definedName name="normal">#N/A</definedName>
    <definedName name="normal2">#N/A</definedName>
    <definedName name="note_currency">[11]Observaciones!#REF!</definedName>
    <definedName name="NV">#N/A</definedName>
    <definedName name="NV_2">#N/A</definedName>
    <definedName name="Ordenrent">#N/A</definedName>
    <definedName name="pbi" hidden="1">{"CAJA_SET96",#N/A,FALSE,"CAJA3";"ING_CORR_SET96",#N/A,FALSE,"CAJA3";"SUNAT_AD_SET96",#N/A,FALSE,"ADUANAS"}</definedName>
    <definedName name="penminxaporte">[2]ECU!$F$6:$H$60</definedName>
    <definedName name="POIU" hidden="1">{"CAJA_SET96",#N/A,FALSE,"CAJA3";"ING_CORR_SET96",#N/A,FALSE,"CAJA3";"SUNAT_AD_SET96",#N/A,FALSE,"ADUANAS"}</definedName>
    <definedName name="Porcentaje">#N/A</definedName>
    <definedName name="porcentajes">#N/A</definedName>
    <definedName name="PR">#N/A</definedName>
    <definedName name="PR_2">#N/A</definedName>
    <definedName name="prima">#N/A</definedName>
    <definedName name="_xlnm.Print_Area">#REF!</definedName>
    <definedName name="Print_Area_MI">#REF!</definedName>
    <definedName name="PrivadoAgregado">'[8]GRUPOS AGREGADO 2'!$A$3:$IV$10</definedName>
    <definedName name="PrivadoPorTipos">'[8]GRUPOS POR TIPO'!$A$3:$IV$72</definedName>
    <definedName name="Procentaje">#N/A</definedName>
    <definedName name="profuturo">#N/A</definedName>
    <definedName name="Pruebita">#N/A</definedName>
    <definedName name="q">'[12]Base.m2 (dólares)'!#REF!</definedName>
    <definedName name="qwq" hidden="1">{"CAJA_SET96",#N/A,FALSE,"CAJA3";"ING_CORR_SET96",#N/A,FALSE,"CAJA3";"SUNAT_AD_SET96",#N/A,FALSE,"ADUANAS"}</definedName>
    <definedName name="rango">'[13]bkp.Histogram One Year T-bonds'!#REF!</definedName>
    <definedName name="Rentab">#N/A</definedName>
    <definedName name="Rentab1">#N/A</definedName>
    <definedName name="Rentabilidad_promedio">#N/A</definedName>
    <definedName name="rentames">#N/A</definedName>
    <definedName name="reversion">[2]BD!$L$5:$L$54</definedName>
    <definedName name="rfd">#N/A</definedName>
    <definedName name="RO">#N/A</definedName>
    <definedName name="RO_2">#N/A</definedName>
    <definedName name="RV08Fcc">[5]Rentas!$G$31:$K$46</definedName>
    <definedName name="RV08Fsc">[5]Rentas!$G$7:$K$22</definedName>
    <definedName name="RV08Mcc">[5]Rentas!$A$31:$E$46</definedName>
    <definedName name="RV08Msc">[5]Rentas!$A$7:$E$22</definedName>
    <definedName name="RV2009F">[2]Rentas!$G$7:$K$23</definedName>
    <definedName name="RV2009Fr">[2]Rentas!$G$32:$K$48</definedName>
    <definedName name="RV2009M">[2]Rentas!$A$7:$E$23</definedName>
    <definedName name="RV2009Mr">[2]Rentas!$A$32:$E$48</definedName>
    <definedName name="s">'[14]Base.m2 (dólares)'!#REF!</definedName>
    <definedName name="sad">#N/A</definedName>
    <definedName name="sadgfdfs">#N/A</definedName>
    <definedName name="safdxhftjyjhg" hidden="1">{"CAJA_SET96",#N/A,FALSE,"CAJA3";"ING_CORR_SET96",#N/A,FALSE,"CAJA3";"SUNAT_AD_SET96",#N/A,FALSE,"ADUANAS"}</definedName>
    <definedName name="SAGDGZRE" hidden="1">{"CAJA_SET96",#N/A,FALSE,"CAJA3";"ING_CORR_SET96",#N/A,FALSE,"CAJA3";"SUNAT_AD_SET96",#N/A,FALSE,"ADUANAS"}</definedName>
    <definedName name="sajfhsidjgdgzsoñerkohtfg" hidden="1">{"CAJA_SET96",#N/A,FALSE,"CAJA3";"ING_CORR_SET96",#N/A,FALSE,"CAJA3";"SUNAT_AD_SET96",#N/A,FALSE,"ADUANAS"}</definedName>
    <definedName name="salariomin">[2]BD!$CR$5:$CR$54</definedName>
    <definedName name="salarioprom">[2]BD!$M$5:$M$54</definedName>
    <definedName name="salmin">[5]supuestos!$C$20</definedName>
    <definedName name="SBUM">[2]ECU!$G$1</definedName>
    <definedName name="sdd">#N/A</definedName>
    <definedName name="sdsadfd">#N/A</definedName>
    <definedName name="SFRWIOEONDTXRSWWA" hidden="1">{"CAJA_SET96",#N/A,FALSE,"CAJA3";"ING_CORR_SET96",#N/A,FALSE,"CAJA3";"SUNAT_AD_SET96",#N/A,FALSE,"ADUANAS"}</definedName>
    <definedName name="sgffhg" hidden="1">{"CAJA_SET96",#N/A,FALSE,"CAJA3";"ING_CORR_SET96",#N/A,FALSE,"CAJA3";"SUNAT_AD_SET96",#N/A,FALSE,"ADUANAS"}</definedName>
    <definedName name="sgfsg">#N/A</definedName>
    <definedName name="Sharpe">#N/A</definedName>
    <definedName name="SIFAgregado">'[8]SIST FIN TOTAL AGREGADO'!$A$3:$B$16384</definedName>
    <definedName name="SIFporTipo">'[15]SIST FIN TOTAL POR TIPO'!$A$3:$IV$8</definedName>
    <definedName name="SISTMICRO">#REF!</definedName>
    <definedName name="SOBREVIVENCIA">#N/A</definedName>
    <definedName name="Southern_Peru_Copper_Corporation">#N/A</definedName>
    <definedName name="SPP">#N/A</definedName>
    <definedName name="ssd" hidden="1">#REF!</definedName>
    <definedName name="ssdd" hidden="1">{"CAJA_SET96",#N/A,FALSE,"CAJA3";"ING_CORR_SET96",#N/A,FALSE,"CAJA3";"SUNAT_AD_SET96",#N/A,FALSE,"ADUANAS"}</definedName>
    <definedName name="sss">#N/A</definedName>
    <definedName name="State_Street_Bank_and_Trust_Company">#N/A</definedName>
    <definedName name="Stock_A">#N/A</definedName>
    <definedName name="sup">'[14]Base.m2 (dólares)'!#REF!</definedName>
    <definedName name="svs">#N/A</definedName>
    <definedName name="swqghykii" hidden="1">{"SUNAT_AD_AGO96",#N/A,FALSE,"ADUANAS";"CAJA_AGO96",#N/A,FALSE,"CAJA3";"ING_CORR_AGO96",#N/A,FALSE,"CAJA3"}</definedName>
    <definedName name="szdfghutrff" hidden="1">{"CAJA_SET96",#N/A,FALSE,"CAJA3";"ING_CORR_SET96",#N/A,FALSE,"CAJA3";"SUNAT_AD_SET96",#N/A,FALSE,"ADUANAS"}</definedName>
    <definedName name="Tasa_libre_riesgo">#N/A</definedName>
    <definedName name="tasacot">[2]BD!$I$5:$I$54</definedName>
    <definedName name="Telefónica_del_Perú_S.A.A.">#N/A</definedName>
    <definedName name="tipo">[5]supuestos!$C$24</definedName>
    <definedName name="Todo">#N/A</definedName>
    <definedName name="TTT" hidden="1">{"CAJA_SET96",#N/A,FALSE,"CAJA3";"ING_CORR_SET96",#N/A,FALSE,"CAJA3";"SUNAT_AD_SET96",#N/A,FALSE,"ADUANAS"}</definedName>
    <definedName name="UN">#N/A</definedName>
    <definedName name="UN_2">#N/A</definedName>
    <definedName name="Unión_de_Cerv._Peruanas_Backus_y_Johnston_S.A.A.">#N/A</definedName>
    <definedName name="UNIÓN_VIDA">#N/A</definedName>
    <definedName name="unionvida">#N/A</definedName>
    <definedName name="uno">#N/A</definedName>
    <definedName name="Utilid">#REF!</definedName>
    <definedName name="UV">#N/A</definedName>
    <definedName name="Valor_Cuota1">#N/A</definedName>
    <definedName name="Valor_Cuota2">#N/A</definedName>
    <definedName name="Valor_cuota3">#N/A</definedName>
    <definedName name="VC_Rentab">#N/A</definedName>
    <definedName name="vddtytjji" hidden="1">{"CAJA_SET96",#N/A,FALSE,"CAJA3";"ING_CORR_SET96",#N/A,FALSE,"CAJA3";"SUNAT_AD_SET96",#N/A,FALSE,"ADUANAS"}</definedName>
    <definedName name="wrn.Briefing._.Tables." hidden="1">{#N/A,#N/A,TRUE,"Tab_1 Economic Ind.";#N/A,#N/A,TRUE,"Tab_2  Public Sector Op.";#N/A,#N/A,TRUE,"Tab_3";#N/A,#N/A,TRUE,"Tab_4 Monetary";#N/A,#N/A,TRUE,"Tab_5 Medium-Term Outlook";#N/A,#N/A,TRUE,"Tab_6";#N/A,#N/A,TRUE,"Tab_7 Indicators of Ext. Vul."}</definedName>
    <definedName name="wrn.CAJA_AGO96." hidden="1">{"SUNAT_AD_AGO96",#N/A,FALSE,"ADUANAS";"CAJA_AGO96",#N/A,FALSE,"CAJA3";"ING_CORR_AGO96",#N/A,FALSE,"CAJA3"}</definedName>
    <definedName name="wrn.CAJA_SET96." hidden="1">{"CAJA_SET96",#N/A,FALSE,"CAJA3";"ING_CORR_SET96",#N/A,FALSE,"CAJA3";"SUNAT_AD_SET96",#N/A,FALSE,"ADUANAS"}</definedName>
    <definedName name="WTESD" hidden="1">{"CAJA_SET96",#N/A,FALSE,"CAJA3";"ING_CORR_SET96",#N/A,FALSE,"CAJA3";"SUNAT_AD_SET96",#N/A,FALSE,"ADUANAS"}</definedName>
    <definedName name="xini">[5]supuestos!$C$7</definedName>
    <definedName name="xj">[2]BD!$C$5:$C$54</definedName>
    <definedName name="xjf">[5]supuestos!$C$11</definedName>
    <definedName name="xjm">[5]supuestos!$C$10</definedName>
    <definedName name="YTJYTR" hidden="1">{"CAJA_SET96",#N/A,FALSE,"CAJA3";"ING_CORR_SET96",#N/A,FALSE,"CAJA3";"SUNAT_AD_SET96",#N/A,FALSE,"ADUANAS"}</definedName>
    <definedName name="yu" hidden="1">#REF!</definedName>
    <definedName name="zssdd">#N/A</definedName>
    <definedName name="zxs" hidden="1">{"CAJA_SET96",#N/A,FALSE,"CAJA3";"ING_CORR_SET96",#N/A,FALSE,"CAJA3";"SUNAT_AD_SET96",#N/A,FALSE,"ADUANAS"}</definedName>
    <definedName name="zzzz">#N/A</definedName>
  </definedNames>
  <calcPr calcId="145621"/>
</workbook>
</file>

<file path=xl/calcChain.xml><?xml version="1.0" encoding="utf-8"?>
<calcChain xmlns="http://schemas.openxmlformats.org/spreadsheetml/2006/main">
  <c r="F44" i="51" l="1"/>
  <c r="E44" i="51"/>
  <c r="D44" i="51"/>
  <c r="C44" i="51"/>
  <c r="B44" i="51"/>
  <c r="G43" i="51"/>
  <c r="G42" i="51"/>
  <c r="G41" i="51"/>
  <c r="G40" i="51"/>
  <c r="G39" i="51"/>
  <c r="G38" i="51"/>
  <c r="G37" i="51"/>
  <c r="G36" i="51"/>
  <c r="G44" i="51" s="1"/>
  <c r="G35" i="51"/>
  <c r="G34" i="51"/>
  <c r="G33" i="51"/>
  <c r="F18" i="51"/>
  <c r="E18" i="51"/>
  <c r="D18" i="51"/>
  <c r="C18" i="51"/>
  <c r="B18" i="51"/>
  <c r="G17" i="51"/>
  <c r="G16" i="51"/>
  <c r="G15" i="51"/>
  <c r="G14" i="51"/>
  <c r="G13" i="51"/>
  <c r="G12" i="51"/>
  <c r="G11" i="51"/>
  <c r="G10" i="51"/>
  <c r="G9" i="51"/>
  <c r="G8" i="51"/>
  <c r="G7" i="51"/>
  <c r="G18" i="51" s="1"/>
  <c r="B6" i="48"/>
  <c r="B7" i="48"/>
  <c r="B8" i="48"/>
  <c r="B9" i="48"/>
  <c r="B10" i="48"/>
  <c r="B11" i="48"/>
  <c r="B12" i="48"/>
  <c r="B13" i="48"/>
  <c r="B14" i="48"/>
  <c r="B15" i="48"/>
  <c r="B16" i="48"/>
  <c r="B17" i="48"/>
  <c r="B18" i="48"/>
  <c r="B19" i="48"/>
  <c r="B20" i="48"/>
  <c r="B21" i="48"/>
  <c r="B22" i="48"/>
  <c r="B23" i="48"/>
  <c r="B24" i="48"/>
  <c r="B25" i="48"/>
  <c r="B26" i="48"/>
  <c r="B27" i="48"/>
  <c r="B28" i="48"/>
  <c r="B29" i="48"/>
  <c r="B30" i="48"/>
  <c r="B31" i="48"/>
  <c r="B32" i="48"/>
  <c r="B33" i="48"/>
  <c r="B34" i="48"/>
  <c r="B35" i="48"/>
  <c r="B36" i="48"/>
  <c r="B37" i="48"/>
  <c r="B38" i="48"/>
  <c r="B39" i="48"/>
</calcChain>
</file>

<file path=xl/sharedStrings.xml><?xml version="1.0" encoding="utf-8"?>
<sst xmlns="http://schemas.openxmlformats.org/spreadsheetml/2006/main" count="266" uniqueCount="181">
  <si>
    <t>Country</t>
  </si>
  <si>
    <t>year</t>
  </si>
  <si>
    <t>Sub-Saharan Africa</t>
  </si>
  <si>
    <t>Argentina</t>
  </si>
  <si>
    <t>Barbados</t>
  </si>
  <si>
    <t>Belize</t>
  </si>
  <si>
    <t>Bolivia</t>
  </si>
  <si>
    <t>Brazil</t>
  </si>
  <si>
    <t>Chile</t>
  </si>
  <si>
    <t>Colombia</t>
  </si>
  <si>
    <t>Costa Rica</t>
  </si>
  <si>
    <t>Dominican Republic</t>
  </si>
  <si>
    <t>Ecuador</t>
  </si>
  <si>
    <t>El Salvador</t>
  </si>
  <si>
    <t>Guatemala</t>
  </si>
  <si>
    <t>Guyana</t>
  </si>
  <si>
    <t>Haiti</t>
  </si>
  <si>
    <t>Honduras</t>
  </si>
  <si>
    <t>Jamaica</t>
  </si>
  <si>
    <t>Mexico</t>
  </si>
  <si>
    <t>Nicaragua</t>
  </si>
  <si>
    <t>Panama</t>
  </si>
  <si>
    <t>Paraguay</t>
  </si>
  <si>
    <t>Peru</t>
  </si>
  <si>
    <t>Trinidad and Tobago</t>
  </si>
  <si>
    <t>Uruguay</t>
  </si>
  <si>
    <t>Average</t>
  </si>
  <si>
    <t>High income</t>
  </si>
  <si>
    <t>2013</t>
  </si>
  <si>
    <t>2012</t>
  </si>
  <si>
    <t>2011</t>
  </si>
  <si>
    <t>2010</t>
  </si>
  <si>
    <t>2009</t>
  </si>
  <si>
    <t>2008</t>
  </si>
  <si>
    <t>2007</t>
  </si>
  <si>
    <t>2006</t>
  </si>
  <si>
    <t>2005</t>
  </si>
  <si>
    <t>2004</t>
  </si>
  <si>
    <t>2003</t>
  </si>
  <si>
    <t>2002</t>
  </si>
  <si>
    <t>2001</t>
  </si>
  <si>
    <t>2000</t>
  </si>
  <si>
    <t>1999</t>
  </si>
  <si>
    <t>1998</t>
  </si>
  <si>
    <t>1997</t>
  </si>
  <si>
    <t>1996</t>
  </si>
  <si>
    <t>1995</t>
  </si>
  <si>
    <t>1994</t>
  </si>
  <si>
    <t>1993</t>
  </si>
  <si>
    <t>1992</t>
  </si>
  <si>
    <t>1991</t>
  </si>
  <si>
    <t>1990</t>
  </si>
  <si>
    <t>1989</t>
  </si>
  <si>
    <t>1988</t>
  </si>
  <si>
    <t>1987</t>
  </si>
  <si>
    <t>1986</t>
  </si>
  <si>
    <t>1985</t>
  </si>
  <si>
    <t>1984</t>
  </si>
  <si>
    <t>1983</t>
  </si>
  <si>
    <t>1982</t>
  </si>
  <si>
    <t>1981</t>
  </si>
  <si>
    <t>1980</t>
  </si>
  <si>
    <t>Country Name</t>
  </si>
  <si>
    <t>Advanced economies</t>
  </si>
  <si>
    <t>Decade averages</t>
  </si>
  <si>
    <t>Venezuela</t>
  </si>
  <si>
    <t>Bahamas</t>
  </si>
  <si>
    <t>Private</t>
  </si>
  <si>
    <t xml:space="preserve">Public </t>
  </si>
  <si>
    <t>Total</t>
  </si>
  <si>
    <t>LATIN AMERICA AND THE CARIBBEAN</t>
  </si>
  <si>
    <t>Infrastructure financing</t>
  </si>
  <si>
    <t>by Type of instrument</t>
  </si>
  <si>
    <t>Year</t>
  </si>
  <si>
    <t>Loans</t>
  </si>
  <si>
    <t>Equity</t>
  </si>
  <si>
    <t>Bonds</t>
  </si>
  <si>
    <t>MM of current USD</t>
  </si>
  <si>
    <t>WORLD</t>
  </si>
  <si>
    <t>Debt</t>
  </si>
  <si>
    <t>Region avergages without weights (all countries weigh 1)</t>
  </si>
  <si>
    <t>Inversion en infraestructura, por sector</t>
  </si>
  <si>
    <t>en % del PBI</t>
  </si>
  <si>
    <t>Non-weighted, LAC-6 country average from LAC6 DIA database</t>
  </si>
  <si>
    <t>Año</t>
  </si>
  <si>
    <t>Publica</t>
  </si>
  <si>
    <t>Privada</t>
  </si>
  <si>
    <t>Investment in infrastructure in LAC, 2008-2013</t>
  </si>
  <si>
    <t>by Sector, in % of current GDP</t>
  </si>
  <si>
    <t>Average LAC</t>
  </si>
  <si>
    <t xml:space="preserve">Bolivia </t>
  </si>
  <si>
    <t xml:space="preserve">Nicaragua </t>
  </si>
  <si>
    <t>Avg. LAC-6</t>
  </si>
  <si>
    <t>Avg. other</t>
  </si>
  <si>
    <t>Country Name (IMF-IFS)</t>
  </si>
  <si>
    <t>n</t>
  </si>
  <si>
    <t xml:space="preserve">Investment </t>
  </si>
  <si>
    <t>Self financing ratios by region</t>
  </si>
  <si>
    <t>Average over countries, 1980-2011, without outliers</t>
  </si>
  <si>
    <t>outliers: top 5% (bigger than 1.437) and bottom 1% (below 0.17 and all the negatives)</t>
  </si>
  <si>
    <t>Avg</t>
  </si>
  <si>
    <t>Public infra investment as % of…</t>
  </si>
  <si>
    <t>Private infra investment as % of…</t>
  </si>
  <si>
    <t>Pub. Expenditure</t>
  </si>
  <si>
    <t>Pub. Investment</t>
  </si>
  <si>
    <t>Private investment</t>
  </si>
  <si>
    <t>Nat. Saving</t>
  </si>
  <si>
    <t>D/C</t>
  </si>
  <si>
    <t>#</t>
  </si>
  <si>
    <t>D/A</t>
  </si>
  <si>
    <t>E/B *</t>
  </si>
  <si>
    <t>E/F</t>
  </si>
  <si>
    <t xml:space="preserve">* Note: </t>
  </si>
  <si>
    <t xml:space="preserve">From 1980 to 1989 there are data for both columns E and B, </t>
  </si>
  <si>
    <t>but they belong to different countries, so it makes no sense</t>
  </si>
  <si>
    <t>to calculate the averages.</t>
  </si>
  <si>
    <t>in % of current GDP</t>
  </si>
  <si>
    <t>Investments in infrastructure</t>
  </si>
  <si>
    <t>Avg. 08-13</t>
  </si>
  <si>
    <t xml:space="preserve"> + 3% of PI</t>
  </si>
  <si>
    <t xml:space="preserve"> + 7% of PI</t>
  </si>
  <si>
    <t>FLOW - Additional Investments in Infrastructure: investing 3% of the PI variation</t>
  </si>
  <si>
    <t>FLOW - Additional Investments in Infrastructure: investing 7% of the PI variation</t>
  </si>
  <si>
    <t>FLOW increases to finance additional infrastructure investments in the Long-run</t>
  </si>
  <si>
    <t>Flow 3%</t>
  </si>
  <si>
    <t>Flow 7%</t>
  </si>
  <si>
    <t>Latin America and the Caribbean</t>
  </si>
  <si>
    <t>Low and middle income</t>
  </si>
  <si>
    <t>Emerging Asia</t>
  </si>
  <si>
    <t>Regional average</t>
  </si>
  <si>
    <t>YEmerging Asiar</t>
  </si>
  <si>
    <t>Emerging Asia: China, Hong Kong, India, Indonesia, Rep KorEmerging Asia, Malaysia, Singapore, Sri Lanka, Thailand, Vietnam</t>
  </si>
  <si>
    <t>Emerging Asia and Latin America and the Caribbean defined as in DIA official database</t>
  </si>
  <si>
    <t>Latin America and the Caribbean: 26 IDB countries</t>
  </si>
  <si>
    <t>Ranking</t>
  </si>
  <si>
    <t>Private company</t>
  </si>
  <si>
    <t>Pension fund</t>
  </si>
  <si>
    <t>Sovereign fund</t>
  </si>
  <si>
    <t>Insurance company</t>
  </si>
  <si>
    <t>Type of agent</t>
  </si>
  <si>
    <t>National  saving</t>
  </si>
  <si>
    <t>Foreign saving</t>
  </si>
  <si>
    <t>Gross fixed capital formation, Latin America and the Caribbean</t>
  </si>
  <si>
    <t>Gross national saving, Latin America and the Caribbean</t>
  </si>
  <si>
    <t>mEmerging Asian SFRM</t>
  </si>
  <si>
    <t>Public investment</t>
  </si>
  <si>
    <t>Figure 4.12 Infrastructure Financing Market</t>
  </si>
  <si>
    <t>Number of deals (right-hand y-axis)</t>
  </si>
  <si>
    <t xml:space="preserve">IFIs/government </t>
  </si>
  <si>
    <t>Commercial bank</t>
  </si>
  <si>
    <t>National or state bank</t>
  </si>
  <si>
    <t>Multilateral (or) development bank</t>
  </si>
  <si>
    <t>Investment bank</t>
  </si>
  <si>
    <t>Export credit agency</t>
  </si>
  <si>
    <t>Investment or infrastructure fund</t>
  </si>
  <si>
    <t>Government agency/public authority</t>
  </si>
  <si>
    <t>Share (percent)</t>
  </si>
  <si>
    <r>
      <t>Note:</t>
    </r>
    <r>
      <rPr>
        <sz val="10"/>
        <color theme="1"/>
        <rFont val="Times New Roman"/>
        <family val="1"/>
      </rPr>
      <t xml:space="preserve"> AUM = assets under management.</t>
    </r>
  </si>
  <si>
    <r>
      <t>Source:</t>
    </r>
    <r>
      <rPr>
        <sz val="10"/>
        <color theme="1"/>
        <rFont val="Times New Roman"/>
        <family val="1"/>
      </rPr>
      <t xml:space="preserve"> </t>
    </r>
    <r>
      <rPr>
        <sz val="9"/>
        <color theme="1"/>
        <rFont val="Times New Roman"/>
        <family val="1"/>
      </rPr>
      <t xml:space="preserve">Authors’ calculations. </t>
    </r>
  </si>
  <si>
    <t>Additional investment if pension funds invest:</t>
  </si>
  <si>
    <t>3 percent of increase in AUM</t>
  </si>
  <si>
    <t>7 percent of increase in AUM</t>
  </si>
  <si>
    <t>How would you assess general infrastructure (e.g., transport, telephony, and energy) in your country? [1 = extremely underdeveloped—among the worst in the world; 7 = extensive and efficient—among the best in the world]</t>
  </si>
  <si>
    <t>2006-07</t>
  </si>
  <si>
    <t>2010-11</t>
  </si>
  <si>
    <t>2014-15</t>
  </si>
  <si>
    <t>(percentage of GDP)</t>
  </si>
  <si>
    <t>Total (public + private) investment (average, 2008–2013)</t>
  </si>
  <si>
    <r>
      <rPr>
        <i/>
        <sz val="10"/>
        <color theme="1"/>
        <rFont val="Times New Roman"/>
        <family val="1"/>
      </rPr>
      <t xml:space="preserve">Source: </t>
    </r>
    <r>
      <rPr>
        <sz val="10"/>
        <color theme="1"/>
        <rFont val="Times New Roman"/>
        <family val="1"/>
      </rPr>
      <t>Authors calculations, adapted from Inderst (2013) and Inderst and Stewart (2014).</t>
    </r>
  </si>
  <si>
    <t>Developer/eng. procurement or const. firm</t>
  </si>
  <si>
    <r>
      <rPr>
        <i/>
        <sz val="10"/>
        <color theme="1"/>
        <rFont val="Times New Roman"/>
        <family val="1"/>
      </rPr>
      <t>Note</t>
    </r>
    <r>
      <rPr>
        <sz val="10"/>
        <color theme="1"/>
        <rFont val="Times New Roman"/>
        <family val="1"/>
      </rPr>
      <t>: the classification shown is the one used by the</t>
    </r>
    <r>
      <rPr>
        <i/>
        <sz val="10"/>
        <color theme="1"/>
        <rFont val="Times New Roman"/>
        <family val="1"/>
      </rPr>
      <t xml:space="preserve"> Infrastructure Journal </t>
    </r>
    <r>
      <rPr>
        <sz val="10"/>
        <color theme="1"/>
        <rFont val="Times New Roman"/>
        <family val="1"/>
      </rPr>
      <t xml:space="preserve">database. Eng. Procurement or const. = engineering procurement or construction firm. </t>
    </r>
  </si>
  <si>
    <t xml:space="preserve">Table 4.2 Potential Additional Investments in Infrastructure Using Flows of Pension Fund Assets under Management </t>
  </si>
  <si>
    <t>2000–14</t>
  </si>
  <si>
    <t>Gross fixed capital formation, emerging Asia</t>
  </si>
  <si>
    <t>Gross national saving, emerging Asia</t>
  </si>
  <si>
    <t>1980–89</t>
  </si>
  <si>
    <t>1990–99</t>
  </si>
  <si>
    <t>Table 4.1 Private Financing Suppliers in Infrastructure Projects, 2005-14</t>
  </si>
  <si>
    <r>
      <t>Source:</t>
    </r>
    <r>
      <rPr>
        <sz val="10"/>
        <color theme="1"/>
        <rFont val="Times New Roman"/>
        <family val="1"/>
      </rPr>
      <t xml:space="preserve"> Authors' calculations based on Serebrisky, Suárez-Alemán, and others (2015), based on </t>
    </r>
    <r>
      <rPr>
        <i/>
        <sz val="10"/>
        <color theme="1"/>
        <rFont val="Times New Roman"/>
        <family val="1"/>
      </rPr>
      <t>Infrastructure Journal</t>
    </r>
    <r>
      <rPr>
        <sz val="10"/>
        <color theme="1"/>
        <rFont val="Times New Roman"/>
        <family val="1"/>
      </rPr>
      <t xml:space="preserve"> database. </t>
    </r>
  </si>
  <si>
    <t xml:space="preserve"> </t>
  </si>
  <si>
    <t># represents number of countries with available data, out of 6.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61">
    <numFmt numFmtId="7" formatCode="&quot;$&quot;#,##0.00_);\(&quot;$&quot;#,##0.00\)"/>
    <numFmt numFmtId="42" formatCode="_(&quot;$&quot;* #,##0_);_(&quot;$&quot;* \(#,##0\);_(&quot;$&quot;* &quot;-&quot;_);_(@_)"/>
    <numFmt numFmtId="41" formatCode="_(* #,##0_);_(* \(#,##0\);_(* &quot;-&quot;_);_(@_)"/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0.0"/>
    <numFmt numFmtId="165" formatCode="_([$€-2]\ * #,##0.00_);_([$€-2]\ * \(#,##0.00\);_([$€-2]\ * &quot;-&quot;??_)"/>
    <numFmt numFmtId="166" formatCode="_([$€-2]\ * #.##0.00_);_([$€-2]\ * \(#.##0.00\);_([$€-2]\ * &quot;-&quot;??_)"/>
    <numFmt numFmtId="167" formatCode="#.00"/>
    <numFmt numFmtId="168" formatCode="_-* #,##0.00_-;\-* #,##0.00_-;_-* &quot;-&quot;??_-;_-@_-"/>
    <numFmt numFmtId="169" formatCode="_-* #,##0.00\ _€_-;\-* #,##0.00\ _€_-;_-* &quot;-&quot;??\ _€_-;_-@_-"/>
    <numFmt numFmtId="170" formatCode="_ &quot;$&quot;\ * #,##0_ ;_ &quot;$&quot;\ * \-#,##0_ ;_ &quot;$&quot;\ * &quot;-&quot;_ ;_ @_ "/>
    <numFmt numFmtId="171" formatCode="#,##0.00\ &quot;€&quot;;[Red]\-#,##0.00\ &quot;€&quot;"/>
    <numFmt numFmtId="172" formatCode="&quot;S/.&quot;\ #,##0.00_);[Red]\(&quot;S/.&quot;\ #,##0.00\)"/>
    <numFmt numFmtId="173" formatCode="&quot;€&quot;\ #,##0.00_);[Red]\(&quot;€&quot;\ #,##0.00\)"/>
    <numFmt numFmtId="174" formatCode="_ #,##0.0__\ ;_ \-#,##0.0__\ ;_ \ &quot;-.-&quot;__\ ;_ @__"/>
    <numFmt numFmtId="175" formatCode="_ #,##0.0__\ ;_ \-#,##0.0__\ ;_ \ &quot;-.-&quot;__\ ;_ @\ __"/>
    <numFmt numFmtId="176" formatCode="_-&quot;€&quot;* #,##0.00_-;\-&quot;€&quot;* #,##0.00_-;_-&quot;€&quot;* &quot;-&quot;??_-;_-@_-"/>
    <numFmt numFmtId="177" formatCode="_-&quot;S/.&quot;* #,##0.00_-;\-&quot;S/.&quot;* #,##0.00_-;_-&quot;S/.&quot;* &quot;-&quot;??_-;_-@_-"/>
    <numFmt numFmtId="178" formatCode="\$#,##0\ ;\(\$#,##0\)"/>
    <numFmt numFmtId="179" formatCode="_ * #,##0_ ;_ * \-#,##0_ ;_ * &quot;-&quot;_ ;_ @_ \l"/>
    <numFmt numFmtId="180" formatCode="&quot;   &quot;@"/>
    <numFmt numFmtId="181" formatCode="&quot;      &quot;@"/>
    <numFmt numFmtId="182" formatCode="&quot;         &quot;@"/>
    <numFmt numFmtId="183" formatCode="&quot;            &quot;@"/>
    <numFmt numFmtId="184" formatCode="&quot;               &quot;@"/>
    <numFmt numFmtId="185" formatCode="_-* #,##0.0\ _P_-;\-* #,##0.0\ _P_-;_-* &quot;-&quot;??\ _P_-;_-@_-"/>
    <numFmt numFmtId="186" formatCode="General_)"/>
    <numFmt numFmtId="187" formatCode="_-* #,##0.00\ _P_t_s_-;\-* #,##0.00\ _P_t_s_-;_-* &quot;-&quot;??\ _P_t_s_-;_-@_-"/>
    <numFmt numFmtId="188" formatCode="mmmm\ yyyy"/>
    <numFmt numFmtId="189" formatCode="&quot;£&quot;#,##0.00;\-&quot;£&quot;#,##0.00"/>
    <numFmt numFmtId="190" formatCode="_-* #,##0_-;\-* #,##0_-;_-* &quot;-&quot;_-;_-@_-"/>
    <numFmt numFmtId="191" formatCode="#,##0.0"/>
    <numFmt numFmtId="192" formatCode="#,##0.000"/>
    <numFmt numFmtId="193" formatCode="#,##0.00%;[Red]\(#,##0.00%\)"/>
    <numFmt numFmtId="194" formatCode="_(&quot;C$&quot;* #,##0_);_(&quot;C$&quot;* \(#,##0\);_(&quot;C$&quot;* &quot;-&quot;_);_(@_)"/>
    <numFmt numFmtId="195" formatCode="_ &quot;$&quot;\ * #,##0.00_ ;_ &quot;$&quot;\ * \-#,##0.00_ ;_ &quot;$&quot;\ * &quot;-&quot;??_ ;_ @_ "/>
    <numFmt numFmtId="196" formatCode="&quot;$&quot;#,##0\ ;\(&quot;$&quot;#,##0\)"/>
    <numFmt numFmtId="197" formatCode="_-* #,##0\ _P_t_s_-;\-* #,##0\ _P_t_s_-;_-* &quot;-&quot;??\ _P_t_s_-;_-@_-"/>
    <numFmt numFmtId="198" formatCode="_-[$€-2]* #,##0.00_-;\-[$€-2]* #,##0.00_-;_-[$€-2]* &quot;-&quot;??_-"/>
    <numFmt numFmtId="199" formatCode="[$-280A]d&quot; de &quot;mmmm&quot; de &quot;yyyy;@"/>
    <numFmt numFmtId="200" formatCode="&quot; &quot;#,##0.00&quot;       &quot;;&quot; (&quot;#,##0.00&quot;)      &quot;;&quot; -&quot;#&quot;       &quot;;&quot; &quot;@&quot; &quot;"/>
    <numFmt numFmtId="201" formatCode="_-* #,##0\ _P_t_a_-;\-* #,##0\ _P_t_a_-;_-* &quot;-&quot;\ _P_t_a_-;_-@_-"/>
    <numFmt numFmtId="202" formatCode="###\ ###\ ###"/>
    <numFmt numFmtId="203" formatCode="_-* #,##0.00\ _$_-;\-* #,##0.00\ _$_-;_-* &quot;-&quot;??\ _$_-;_-@_-"/>
    <numFmt numFmtId="204" formatCode="&quot;S/.&quot;\ #,##0.00_);\(&quot;S/.&quot;\ #,##0.00\)"/>
    <numFmt numFmtId="205" formatCode="&quot; &quot;#,##0.00&quot; &quot;;&quot; (&quot;#,##0.00&quot;)&quot;;&quot; -&quot;00&quot; &quot;;&quot; &quot;@&quot; &quot;"/>
    <numFmt numFmtId="206" formatCode="_-* #,##0\ _$_-;\-* #,##0\ _$_-;_-* &quot;-&quot;??\ _$_-;_-@_-"/>
    <numFmt numFmtId="207" formatCode="_ * #,##0.00_ ;_ * \-#,##0.00_ ;_ * &quot;-&quot;??_ ;_ @_ "/>
    <numFmt numFmtId="208" formatCode="_(\ #,##0;_(\(#,##0\);_-&quot;-&quot;_-"/>
    <numFmt numFmtId="209" formatCode="_(&quot;R$ &quot;* #,##0_);_(&quot;R$ &quot;* \(#,##0\);_(&quot;R$ &quot;* &quot;-&quot;_);_(@_)"/>
    <numFmt numFmtId="210" formatCode="_(&quot;R$ &quot;* #,##0.00_);_(&quot;R$ &quot;* \(#,##0.00\);_(&quot;R$ &quot;* &quot;-&quot;??_);_(@_)"/>
    <numFmt numFmtId="211" formatCode="_(&quot;S/.&quot;\ * #,##0.00_);_(&quot;S/.&quot;\ * \(#,##0.00\);_(&quot;S/.&quot;\ * &quot;-&quot;??_);_(@_)"/>
    <numFmt numFmtId="212" formatCode="_(* #,##0.0_);_(* \(#,##0.0\);_(* &quot;-&quot;??_);_(@_)"/>
    <numFmt numFmtId="213" formatCode="_-&quot;$&quot;* #,##0_-;\-&quot;$&quot;* #,##0_-;_-&quot;$&quot;* &quot;-&quot;_-;_-@_-"/>
    <numFmt numFmtId="214" formatCode="_-&quot;$&quot;* #,##0.00_-;\-&quot;$&quot;* #,##0.00_-;_-&quot;$&quot;* &quot;-&quot;??_-;_-@_-"/>
    <numFmt numFmtId="215" formatCode="[Black]#,##0.0;[Black]\-#,##0.0;;"/>
    <numFmt numFmtId="216" formatCode="[Black][&gt;0.05]#,##0.0;[Black][&lt;-0.05]\-#,##0.0;;"/>
    <numFmt numFmtId="217" formatCode="[Black][&gt;0.5]#,##0;[Black][&lt;-0.5]\-#,##0;;"/>
    <numFmt numFmtId="218" formatCode="_(#,##0;_(\(#,##0\);_-&quot;-&quot;_-"/>
    <numFmt numFmtId="219" formatCode="_-* #,##0.00\ _k_r_-;\-* #,##0.00\ _k_r_-;_-* &quot;-&quot;??\ _k_r_-;_-@_-"/>
  </numFmts>
  <fonts count="211">
    <font>
      <sz val="11"/>
      <color theme="1"/>
      <name val="Calibri"/>
      <family val="2"/>
      <scheme val="minor"/>
    </font>
    <font>
      <sz val="11"/>
      <name val="Calibri"/>
      <family val="2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i/>
      <sz val="11"/>
      <color theme="1"/>
      <name val="Calibri"/>
      <family val="2"/>
      <scheme val="minor"/>
    </font>
    <font>
      <sz val="11"/>
      <color indexed="60"/>
      <name val="Calibri"/>
      <family val="2"/>
    </font>
    <font>
      <sz val="10"/>
      <name val="Arial"/>
      <family val="2"/>
    </font>
    <font>
      <b/>
      <sz val="11"/>
      <color indexed="8"/>
      <name val="Calibri"/>
      <family val="2"/>
    </font>
    <font>
      <sz val="10"/>
      <name val="MS Sans Serif"/>
      <family val="2"/>
    </font>
    <font>
      <b/>
      <sz val="11"/>
      <name val="Arial"/>
      <family val="2"/>
    </font>
    <font>
      <sz val="11"/>
      <name val="Arial"/>
      <family val="2"/>
    </font>
    <font>
      <i/>
      <sz val="11"/>
      <name val="Arial"/>
      <family val="2"/>
    </font>
    <font>
      <b/>
      <sz val="18"/>
      <color theme="3"/>
      <name val="Cambria"/>
      <family val="2"/>
      <scheme val="maj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65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sz val="11"/>
      <color theme="0"/>
      <name val="Calibri"/>
      <family val="2"/>
      <scheme val="minor"/>
    </font>
    <font>
      <sz val="9"/>
      <color theme="1"/>
      <name val="Calibri"/>
      <family val="2"/>
      <scheme val="minor"/>
    </font>
    <font>
      <sz val="8"/>
      <color theme="1"/>
      <name val="Calibri"/>
      <family val="2"/>
      <scheme val="minor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b/>
      <sz val="18"/>
      <color indexed="22"/>
      <name val="Arial"/>
      <family val="2"/>
    </font>
    <font>
      <b/>
      <sz val="12"/>
      <color indexed="22"/>
      <name val="Arial"/>
      <family val="2"/>
    </font>
    <font>
      <b/>
      <sz val="11"/>
      <color indexed="10"/>
      <name val="Calibri"/>
      <family val="2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10"/>
      <name val="Calibri"/>
      <family val="2"/>
    </font>
    <font>
      <sz val="11"/>
      <color indexed="52"/>
      <name val="Calibri"/>
      <family val="2"/>
    </font>
    <font>
      <sz val="1"/>
      <color indexed="8"/>
      <name val="Courier"/>
      <family val="3"/>
    </font>
    <font>
      <b/>
      <sz val="11"/>
      <color indexed="62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0"/>
      <name val="Univers (WN)"/>
    </font>
    <font>
      <sz val="12"/>
      <color indexed="8"/>
      <name val="Arial"/>
      <family val="2"/>
    </font>
    <font>
      <sz val="12"/>
      <color indexed="24"/>
      <name val="Arial"/>
      <family val="2"/>
    </font>
    <font>
      <sz val="10"/>
      <color indexed="22"/>
      <name val="Arial"/>
      <family val="2"/>
    </font>
    <font>
      <b/>
      <sz val="18"/>
      <color indexed="24"/>
      <name val="Arial"/>
      <family val="2"/>
    </font>
    <font>
      <b/>
      <sz val="12"/>
      <color indexed="24"/>
      <name val="Arial"/>
      <family val="2"/>
    </font>
    <font>
      <u/>
      <sz val="10"/>
      <color indexed="12"/>
      <name val="Arial"/>
      <family val="2"/>
    </font>
    <font>
      <u/>
      <sz val="7.5"/>
      <color indexed="12"/>
      <name val="Univers (WN)"/>
    </font>
    <font>
      <sz val="11"/>
      <color indexed="20"/>
      <name val="Calibri"/>
      <family val="2"/>
    </font>
    <font>
      <sz val="10"/>
      <name val="Times New Roman"/>
      <family val="1"/>
    </font>
    <font>
      <sz val="11"/>
      <color indexed="19"/>
      <name val="Calibri"/>
      <family val="2"/>
    </font>
    <font>
      <sz val="12"/>
      <name val="Times New Roman"/>
      <family val="1"/>
    </font>
    <font>
      <b/>
      <sz val="11"/>
      <color indexed="63"/>
      <name val="Calibri"/>
      <family val="2"/>
    </font>
    <font>
      <i/>
      <sz val="11"/>
      <color indexed="23"/>
      <name val="Calibri"/>
      <family val="2"/>
    </font>
    <font>
      <b/>
      <sz val="18"/>
      <color indexed="62"/>
      <name val="Cambria"/>
      <family val="2"/>
    </font>
    <font>
      <b/>
      <sz val="15"/>
      <color indexed="62"/>
      <name val="Calibri"/>
      <family val="2"/>
    </font>
    <font>
      <b/>
      <sz val="15"/>
      <color indexed="56"/>
      <name val="Calibri"/>
      <family val="2"/>
    </font>
    <font>
      <b/>
      <sz val="13"/>
      <color indexed="62"/>
      <name val="Calibri"/>
      <family val="2"/>
    </font>
    <font>
      <b/>
      <sz val="13"/>
      <color indexed="56"/>
      <name val="Calibri"/>
      <family val="2"/>
    </font>
    <font>
      <b/>
      <sz val="18"/>
      <color indexed="56"/>
      <name val="Cambria"/>
      <family val="2"/>
    </font>
    <font>
      <sz val="10"/>
      <color theme="1"/>
      <name val="Times New Roman"/>
      <family val="1"/>
    </font>
    <font>
      <b/>
      <sz val="14"/>
      <color theme="1"/>
      <name val="Times New Roman"/>
      <family val="1"/>
    </font>
    <font>
      <sz val="12"/>
      <color rgb="FF000000"/>
      <name val="Times New Roman"/>
      <family val="1"/>
    </font>
    <font>
      <i/>
      <sz val="10"/>
      <color theme="1"/>
      <name val="Times New Roman"/>
      <family val="1"/>
    </font>
    <font>
      <b/>
      <sz val="10"/>
      <color theme="1"/>
      <name val="Times New Roman"/>
      <family val="1"/>
    </font>
    <font>
      <sz val="11"/>
      <color theme="1"/>
      <name val="Times New Roman"/>
      <family val="1"/>
    </font>
    <font>
      <sz val="9"/>
      <color theme="1"/>
      <name val="Times New Roman"/>
      <family val="1"/>
    </font>
    <font>
      <sz val="8"/>
      <color theme="1"/>
      <name val="Arial"/>
      <family val="2"/>
    </font>
    <font>
      <u/>
      <sz val="10"/>
      <color theme="10"/>
      <name val="Arial"/>
      <family val="2"/>
    </font>
    <font>
      <u/>
      <sz val="11"/>
      <color indexed="12"/>
      <name val="Arial"/>
      <family val="2"/>
    </font>
    <font>
      <sz val="12"/>
      <color theme="1"/>
      <name val="Times New Roman"/>
      <family val="1"/>
    </font>
    <font>
      <sz val="10"/>
      <color indexed="8"/>
      <name val="MS Sans Serif"/>
      <family val="2"/>
    </font>
    <font>
      <sz val="9"/>
      <name val="Times New Roman"/>
      <family val="1"/>
    </font>
    <font>
      <sz val="10"/>
      <color indexed="8"/>
      <name val="Arial"/>
      <family val="2"/>
    </font>
    <font>
      <sz val="11"/>
      <color theme="1"/>
      <name val="Calibri"/>
      <family val="2"/>
    </font>
    <font>
      <sz val="11"/>
      <color indexed="8"/>
      <name val="ＭＳ Ｐゴシック"/>
      <family val="3"/>
      <charset val="128"/>
    </font>
    <font>
      <sz val="10"/>
      <color indexed="9"/>
      <name val="Arial"/>
      <family val="2"/>
    </font>
    <font>
      <sz val="11"/>
      <color theme="0"/>
      <name val="Calibri"/>
      <family val="2"/>
    </font>
    <font>
      <sz val="11"/>
      <color indexed="9"/>
      <name val="ＭＳ Ｐゴシック"/>
      <family val="3"/>
      <charset val="128"/>
    </font>
    <font>
      <sz val="12"/>
      <color indexed="8"/>
      <name val="Arial MT"/>
    </font>
    <font>
      <sz val="8"/>
      <name val="Arial"/>
      <family val="2"/>
    </font>
    <font>
      <sz val="8"/>
      <color indexed="12"/>
      <name val="Helv"/>
    </font>
    <font>
      <sz val="10"/>
      <name val="Geneva"/>
      <family val="2"/>
    </font>
    <font>
      <b/>
      <sz val="8"/>
      <color indexed="8"/>
      <name val="MS Sans Serif"/>
      <family val="2"/>
    </font>
    <font>
      <sz val="11"/>
      <color rgb="FF006100"/>
      <name val="Calibri"/>
      <family val="2"/>
    </font>
    <font>
      <sz val="11"/>
      <name val="µ¸¿ò"/>
      <charset val="129"/>
    </font>
    <font>
      <sz val="9"/>
      <color indexed="9"/>
      <name val="Times"/>
      <family val="1"/>
    </font>
    <font>
      <b/>
      <sz val="11"/>
      <color rgb="FFFA7D00"/>
      <name val="Calibri"/>
      <family val="2"/>
    </font>
    <font>
      <b/>
      <sz val="11"/>
      <color theme="0"/>
      <name val="Calibri"/>
      <family val="2"/>
    </font>
    <font>
      <sz val="11"/>
      <color rgb="FFFA7D00"/>
      <name val="Calibri"/>
      <family val="2"/>
    </font>
    <font>
      <b/>
      <sz val="10"/>
      <color indexed="8"/>
      <name val="Verdana"/>
      <family val="2"/>
    </font>
    <font>
      <b/>
      <i/>
      <sz val="10"/>
      <color indexed="8"/>
      <name val="Verdana"/>
      <family val="2"/>
    </font>
    <font>
      <sz val="11"/>
      <color indexed="8"/>
      <name val="Verdana"/>
      <family val="2"/>
    </font>
    <font>
      <b/>
      <sz val="11"/>
      <color indexed="8"/>
      <name val="Verdana"/>
      <family val="2"/>
    </font>
    <font>
      <b/>
      <sz val="13"/>
      <color indexed="9"/>
      <name val="Verdana"/>
      <family val="2"/>
    </font>
    <font>
      <b/>
      <sz val="10"/>
      <color indexed="54"/>
      <name val="Verdana"/>
      <family val="2"/>
    </font>
    <font>
      <sz val="11"/>
      <color indexed="8"/>
      <name val="Arial"/>
      <family val="2"/>
    </font>
    <font>
      <sz val="8"/>
      <color indexed="8"/>
      <name val="MS Sans Serif"/>
      <family val="2"/>
    </font>
    <font>
      <b/>
      <u/>
      <sz val="8.5"/>
      <color indexed="8"/>
      <name val="MS Sans Serif"/>
      <family val="2"/>
    </font>
    <font>
      <b/>
      <sz val="8.5"/>
      <color indexed="12"/>
      <name val="MS Sans Serif"/>
      <family val="2"/>
    </font>
    <font>
      <sz val="9"/>
      <name val="UniversCondLight"/>
    </font>
    <font>
      <sz val="9"/>
      <name val="Arial"/>
      <family val="2"/>
    </font>
    <font>
      <b/>
      <sz val="8"/>
      <color indexed="12"/>
      <name val="Arial"/>
      <family val="2"/>
    </font>
    <font>
      <b/>
      <sz val="8"/>
      <color indexed="22"/>
      <name val="Arial"/>
      <family val="2"/>
    </font>
    <font>
      <sz val="9"/>
      <color indexed="8"/>
      <name val="Times"/>
      <family val="1"/>
    </font>
    <font>
      <sz val="10"/>
      <name val="Arial Narrow"/>
      <family val="2"/>
    </font>
    <font>
      <sz val="12"/>
      <name val="Arial"/>
      <family val="2"/>
    </font>
    <font>
      <sz val="12"/>
      <color theme="1"/>
      <name val="Calibri"/>
      <family val="2"/>
      <scheme val="minor"/>
    </font>
    <font>
      <b/>
      <sz val="12"/>
      <color indexed="12"/>
      <name val="Bookman"/>
      <family val="1"/>
    </font>
    <font>
      <b/>
      <i/>
      <u/>
      <sz val="10"/>
      <color indexed="10"/>
      <name val="Bookman"/>
      <family val="1"/>
    </font>
    <font>
      <sz val="8"/>
      <name val="Times"/>
      <family val="1"/>
    </font>
    <font>
      <sz val="6"/>
      <color indexed="8"/>
      <name val="Arial"/>
      <family val="2"/>
    </font>
    <font>
      <b/>
      <sz val="11"/>
      <color theme="3"/>
      <name val="Calibri"/>
      <family val="2"/>
    </font>
    <font>
      <sz val="11"/>
      <color rgb="FF3F3F76"/>
      <name val="Calibri"/>
      <family val="2"/>
    </font>
    <font>
      <sz val="8.5"/>
      <color indexed="8"/>
      <name val="MS Sans Serif"/>
      <family val="2"/>
    </font>
    <font>
      <u/>
      <sz val="10"/>
      <color rgb="FF0000FF"/>
      <name val="Arial"/>
      <family val="2"/>
    </font>
    <font>
      <sz val="10"/>
      <color theme="1"/>
      <name val="Arial1"/>
    </font>
    <font>
      <sz val="11"/>
      <color theme="1"/>
      <name val="Arial2"/>
    </font>
    <font>
      <b/>
      <sz val="1"/>
      <color indexed="8"/>
      <name val="Courier"/>
      <family val="3"/>
    </font>
    <font>
      <sz val="6"/>
      <name val="Arial"/>
      <family val="2"/>
    </font>
    <font>
      <sz val="7"/>
      <name val="Times"/>
      <family val="1"/>
    </font>
    <font>
      <sz val="8"/>
      <color indexed="8"/>
      <name val="Arial"/>
      <family val="2"/>
    </font>
    <font>
      <b/>
      <sz val="8"/>
      <name val="Arial"/>
      <family val="2"/>
    </font>
    <font>
      <sz val="10"/>
      <color indexed="8"/>
      <name val="Arial"/>
      <family val="2"/>
      <charset val="238"/>
    </font>
    <font>
      <sz val="10"/>
      <color rgb="FF000000"/>
      <name val="Arial"/>
      <family val="2"/>
    </font>
    <font>
      <sz val="8"/>
      <name val="UniversCond"/>
    </font>
    <font>
      <b/>
      <sz val="12"/>
      <name val="Arial"/>
      <family val="2"/>
    </font>
    <font>
      <b/>
      <sz val="13"/>
      <name val="Times New Roman"/>
      <family val="1"/>
    </font>
    <font>
      <u/>
      <sz val="7.2"/>
      <color indexed="12"/>
      <name val="Helv"/>
    </font>
    <font>
      <u/>
      <sz val="9.35"/>
      <color theme="10"/>
      <name val="Calibri"/>
      <family val="2"/>
    </font>
    <font>
      <u/>
      <sz val="7.2"/>
      <color indexed="36"/>
      <name val="Helv"/>
    </font>
    <font>
      <sz val="10"/>
      <name val="Courier"/>
      <family val="3"/>
    </font>
    <font>
      <sz val="10"/>
      <color indexed="20"/>
      <name val="Arial"/>
      <family val="2"/>
    </font>
    <font>
      <u/>
      <sz val="11"/>
      <color theme="10"/>
      <name val="Calibri"/>
      <family val="2"/>
    </font>
    <font>
      <sz val="10"/>
      <color indexed="17"/>
      <name val="Arial"/>
      <family val="2"/>
    </font>
    <font>
      <sz val="11"/>
      <color rgb="FF9C0006"/>
      <name val="Calibri"/>
      <family val="2"/>
    </font>
    <font>
      <b/>
      <sz val="10"/>
      <name val="Arial"/>
      <family val="2"/>
    </font>
    <font>
      <b/>
      <sz val="8.5"/>
      <color indexed="8"/>
      <name val="MS Sans Serif"/>
      <family val="2"/>
    </font>
    <font>
      <b/>
      <sz val="10"/>
      <color indexed="10"/>
      <name val="Arial"/>
      <family val="2"/>
    </font>
    <font>
      <sz val="8"/>
      <name val="Arial"/>
      <family val="2"/>
      <charset val="238"/>
    </font>
    <font>
      <sz val="10"/>
      <color indexed="10"/>
      <name val="Arial"/>
      <family val="2"/>
    </font>
    <font>
      <sz val="8"/>
      <color indexed="8"/>
      <name val="Helv"/>
    </font>
    <font>
      <b/>
      <sz val="8"/>
      <color indexed="8"/>
      <name val="Arial"/>
      <family val="2"/>
    </font>
    <font>
      <sz val="10"/>
      <color indexed="19"/>
      <name val="Arial"/>
      <family val="2"/>
    </font>
    <font>
      <sz val="11"/>
      <color rgb="FF9C6500"/>
      <name val="Calibri"/>
      <family val="2"/>
    </font>
    <font>
      <b/>
      <sz val="14"/>
      <color indexed="12"/>
      <name val="Times New Roman"/>
      <family val="1"/>
    </font>
    <font>
      <b/>
      <sz val="12"/>
      <color indexed="8"/>
      <name val="Times New Roman"/>
      <family val="1"/>
    </font>
    <font>
      <sz val="10"/>
      <color indexed="18"/>
      <name val="Times New Roman"/>
      <family val="1"/>
    </font>
    <font>
      <i/>
      <sz val="9"/>
      <color indexed="17"/>
      <name val="Times New Roman"/>
      <family val="1"/>
    </font>
    <font>
      <sz val="12"/>
      <name val="Arial MT"/>
    </font>
    <font>
      <sz val="10"/>
      <name val="Helv"/>
    </font>
    <font>
      <sz val="11"/>
      <name val="Tms Rmn"/>
    </font>
    <font>
      <sz val="12"/>
      <color theme="1"/>
      <name val="ARIAL"/>
      <family val="2"/>
    </font>
    <font>
      <sz val="12"/>
      <color theme="1"/>
      <name val="Calibri"/>
      <family val="2"/>
      <charset val="134"/>
      <scheme val="minor"/>
    </font>
    <font>
      <sz val="11"/>
      <name val="Arial Narrow"/>
      <family val="2"/>
    </font>
    <font>
      <sz val="10"/>
      <name val="Calibri"/>
      <family val="2"/>
    </font>
    <font>
      <sz val="11"/>
      <name val="Calibri"/>
      <family val="2"/>
    </font>
    <font>
      <sz val="10"/>
      <color indexed="8"/>
      <name val="Times"/>
      <family val="1"/>
    </font>
    <font>
      <sz val="9"/>
      <name val="Times"/>
      <family val="1"/>
    </font>
    <font>
      <sz val="10"/>
      <name val="Arial CE"/>
      <family val="2"/>
      <charset val="238"/>
    </font>
    <font>
      <b/>
      <sz val="15"/>
      <color indexed="62"/>
      <name val="Arial"/>
      <family val="2"/>
    </font>
    <font>
      <b/>
      <sz val="13"/>
      <color indexed="62"/>
      <name val="Arial"/>
      <family val="2"/>
    </font>
    <font>
      <b/>
      <sz val="11"/>
      <color indexed="62"/>
      <name val="Arial"/>
      <family val="2"/>
    </font>
    <font>
      <b/>
      <sz val="9"/>
      <color indexed="16"/>
      <name val="Arial"/>
      <family val="2"/>
    </font>
    <font>
      <sz val="10"/>
      <color theme="1"/>
      <name val="Arial"/>
      <family val="2"/>
    </font>
    <font>
      <b/>
      <sz val="9"/>
      <color indexed="8"/>
      <name val="Arial"/>
      <family val="2"/>
    </font>
    <font>
      <sz val="10"/>
      <color indexed="10"/>
      <name val="MS Sans Serif"/>
      <family val="2"/>
    </font>
    <font>
      <b/>
      <u/>
      <sz val="10"/>
      <color indexed="8"/>
      <name val="MS Sans Serif"/>
      <family val="2"/>
    </font>
    <font>
      <sz val="7.5"/>
      <color indexed="8"/>
      <name val="MS Sans Serif"/>
      <family val="2"/>
    </font>
    <font>
      <b/>
      <sz val="11"/>
      <color rgb="FF3F3F3F"/>
      <name val="Calibri"/>
      <family val="2"/>
    </font>
    <font>
      <i/>
      <sz val="10"/>
      <color indexed="23"/>
      <name val="Arial"/>
      <family val="2"/>
    </font>
    <font>
      <b/>
      <sz val="10"/>
      <color indexed="8"/>
      <name val="MS Sans Serif"/>
      <family val="2"/>
    </font>
    <font>
      <b/>
      <sz val="10"/>
      <color indexed="22"/>
      <name val="Arial"/>
      <family val="2"/>
    </font>
    <font>
      <sz val="10"/>
      <color rgb="FF1C267D"/>
      <name val="Arial Narrow"/>
      <family val="2"/>
    </font>
    <font>
      <sz val="10"/>
      <color indexed="62"/>
      <name val="Arial"/>
      <family val="2"/>
    </font>
    <font>
      <sz val="9.5"/>
      <name val="UniversCond"/>
    </font>
    <font>
      <b/>
      <sz val="14"/>
      <name val="Helv"/>
    </font>
    <font>
      <b/>
      <sz val="12"/>
      <name val="Helv"/>
    </font>
    <font>
      <b/>
      <sz val="10"/>
      <color indexed="9"/>
      <name val="Arial"/>
      <family val="2"/>
    </font>
    <font>
      <i/>
      <sz val="8"/>
      <name val="Tms Rmn"/>
    </font>
    <font>
      <sz val="11"/>
      <color rgb="FFFF0000"/>
      <name val="Calibri"/>
      <family val="2"/>
    </font>
    <font>
      <i/>
      <sz val="11"/>
      <color rgb="FF7F7F7F"/>
      <name val="Calibri"/>
      <family val="2"/>
    </font>
    <font>
      <b/>
      <sz val="10"/>
      <name val="Times New Roman"/>
      <family val="1"/>
    </font>
    <font>
      <b/>
      <sz val="15"/>
      <color theme="3"/>
      <name val="Calibri"/>
      <family val="2"/>
    </font>
    <font>
      <b/>
      <sz val="18"/>
      <color theme="3"/>
      <name val="Cambria"/>
      <family val="2"/>
    </font>
    <font>
      <b/>
      <sz val="13"/>
      <color theme="3"/>
      <name val="Calibri"/>
      <family val="2"/>
    </font>
    <font>
      <sz val="10"/>
      <color indexed="46"/>
      <name val="Arial"/>
      <family val="2"/>
    </font>
    <font>
      <sz val="8"/>
      <name val="Helv"/>
    </font>
    <font>
      <b/>
      <sz val="11"/>
      <color theme="1"/>
      <name val="Calibri"/>
      <family val="2"/>
    </font>
    <font>
      <b/>
      <sz val="9"/>
      <name val="Arial"/>
      <family val="2"/>
    </font>
    <font>
      <b/>
      <sz val="10"/>
      <color indexed="63"/>
      <name val="Arial"/>
      <family val="2"/>
    </font>
    <font>
      <sz val="10"/>
      <name val="Helvetica"/>
      <family val="2"/>
    </font>
    <font>
      <sz val="10"/>
      <name val="Times"/>
      <family val="1"/>
    </font>
    <font>
      <b/>
      <sz val="18"/>
      <color indexed="62"/>
      <name val="ＭＳ Ｐゴシック"/>
      <family val="3"/>
      <charset val="128"/>
    </font>
    <font>
      <b/>
      <sz val="11"/>
      <color indexed="9"/>
      <name val="ＭＳ Ｐゴシック"/>
      <family val="3"/>
      <charset val="128"/>
    </font>
    <font>
      <sz val="11"/>
      <color indexed="19"/>
      <name val="ＭＳ Ｐゴシック"/>
      <family val="3"/>
      <charset val="128"/>
    </font>
    <font>
      <sz val="11"/>
      <color indexed="10"/>
      <name val="ＭＳ Ｐゴシック"/>
      <family val="3"/>
      <charset val="128"/>
    </font>
    <font>
      <sz val="11"/>
      <color indexed="62"/>
      <name val="ＭＳ Ｐゴシック"/>
      <family val="3"/>
      <charset val="128"/>
    </font>
    <font>
      <b/>
      <sz val="11"/>
      <color indexed="63"/>
      <name val="ＭＳ Ｐゴシック"/>
      <family val="3"/>
      <charset val="128"/>
    </font>
    <font>
      <sz val="11"/>
      <color indexed="20"/>
      <name val="ＭＳ Ｐゴシック"/>
      <family val="3"/>
      <charset val="128"/>
    </font>
    <font>
      <sz val="11"/>
      <color indexed="17"/>
      <name val="ＭＳ Ｐゴシック"/>
      <family val="3"/>
      <charset val="128"/>
    </font>
    <font>
      <b/>
      <sz val="15"/>
      <color indexed="62"/>
      <name val="ＭＳ Ｐゴシック"/>
      <family val="3"/>
      <charset val="128"/>
    </font>
    <font>
      <b/>
      <sz val="13"/>
      <color indexed="62"/>
      <name val="ＭＳ Ｐゴシック"/>
      <family val="3"/>
      <charset val="128"/>
    </font>
    <font>
      <b/>
      <sz val="11"/>
      <color indexed="62"/>
      <name val="ＭＳ Ｐゴシック"/>
      <family val="3"/>
      <charset val="128"/>
    </font>
    <font>
      <b/>
      <sz val="11"/>
      <color indexed="10"/>
      <name val="ＭＳ Ｐゴシック"/>
      <family val="3"/>
      <charset val="128"/>
    </font>
    <font>
      <i/>
      <sz val="11"/>
      <color indexed="23"/>
      <name val="ＭＳ Ｐゴシック"/>
      <family val="3"/>
      <charset val="128"/>
    </font>
    <font>
      <b/>
      <sz val="11"/>
      <color indexed="8"/>
      <name val="ＭＳ Ｐゴシック"/>
      <family val="3"/>
      <charset val="128"/>
    </font>
    <font>
      <b/>
      <i/>
      <sz val="11"/>
      <color theme="1"/>
      <name val="Calibri"/>
      <family val="2"/>
      <scheme val="minor"/>
    </font>
  </fonts>
  <fills count="79">
    <fill>
      <patternFill patternType="none"/>
    </fill>
    <fill>
      <patternFill patternType="gray125"/>
    </fill>
    <fill>
      <patternFill patternType="solid">
        <fgColor indexed="43"/>
      </patternFill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indexed="44"/>
      </patternFill>
    </fill>
    <fill>
      <patternFill patternType="solid">
        <fgColor indexed="31"/>
      </patternFill>
    </fill>
    <fill>
      <patternFill patternType="solid">
        <fgColor indexed="29"/>
      </patternFill>
    </fill>
    <fill>
      <patternFill patternType="solid">
        <fgColor indexed="45"/>
      </patternFill>
    </fill>
    <fill>
      <patternFill patternType="solid">
        <fgColor indexed="26"/>
      </patternFill>
    </fill>
    <fill>
      <patternFill patternType="solid">
        <fgColor indexed="42"/>
      </patternFill>
    </fill>
    <fill>
      <patternFill patternType="solid">
        <fgColor indexed="47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53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9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56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4"/>
      </patternFill>
    </fill>
    <fill>
      <patternFill patternType="solid">
        <fgColor theme="0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indexed="31"/>
        <bgColor indexed="64"/>
      </patternFill>
    </fill>
    <fill>
      <patternFill patternType="solid">
        <fgColor indexed="44"/>
        <bgColor indexed="8"/>
      </patternFill>
    </fill>
    <fill>
      <patternFill patternType="solid">
        <fgColor indexed="9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indexed="24"/>
        <bgColor indexed="64"/>
      </patternFill>
    </fill>
    <fill>
      <patternFill patternType="solid">
        <fgColor indexed="26"/>
        <bgColor indexed="64"/>
      </patternFill>
    </fill>
    <fill>
      <patternFill patternType="solid">
        <fgColor indexed="10"/>
        <bgColor indexed="8"/>
      </patternFill>
    </fill>
    <fill>
      <patternFill patternType="solid">
        <fgColor indexed="22"/>
        <bgColor indexed="10"/>
      </patternFill>
    </fill>
    <fill>
      <patternFill patternType="solid">
        <fgColor indexed="51"/>
        <bgColor indexed="64"/>
      </patternFill>
    </fill>
    <fill>
      <patternFill patternType="solid">
        <fgColor indexed="13"/>
        <bgColor indexed="64"/>
      </patternFill>
    </fill>
    <fill>
      <patternFill patternType="solid">
        <fgColor indexed="46"/>
        <bgColor indexed="64"/>
      </patternFill>
    </fill>
    <fill>
      <patternFill patternType="solid">
        <fgColor indexed="22"/>
        <bgColor indexed="8"/>
      </patternFill>
    </fill>
    <fill>
      <patternFill patternType="solid">
        <fgColor indexed="10"/>
        <bgColor indexed="64"/>
      </patternFill>
    </fill>
    <fill>
      <patternFill patternType="lightGray">
        <fgColor indexed="10"/>
        <bgColor indexed="9"/>
      </patternFill>
    </fill>
    <fill>
      <patternFill patternType="solid">
        <fgColor indexed="37"/>
        <bgColor indexed="64"/>
      </patternFill>
    </fill>
    <fill>
      <patternFill patternType="solid">
        <fgColor indexed="29"/>
        <bgColor indexed="64"/>
      </patternFill>
    </fill>
    <fill>
      <patternFill patternType="solid">
        <fgColor indexed="44"/>
        <bgColor indexed="10"/>
      </patternFill>
    </fill>
    <fill>
      <patternFill patternType="solid">
        <fgColor indexed="61"/>
        <bgColor indexed="64"/>
      </patternFill>
    </fill>
  </fills>
  <borders count="7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/>
      <diagonal/>
    </border>
    <border>
      <left/>
      <right/>
      <top style="thin">
        <color indexed="62"/>
      </top>
      <bottom style="double">
        <color indexed="62"/>
      </bottom>
      <diagonal/>
    </border>
    <border>
      <left style="thin">
        <color auto="1"/>
      </left>
      <right style="thin">
        <color auto="1"/>
      </right>
      <top style="thin">
        <color auto="1"/>
      </top>
      <bottom/>
      <diagonal/>
    </border>
    <border>
      <left/>
      <right/>
      <top style="thin">
        <color auto="1"/>
      </top>
      <bottom/>
      <diagonal/>
    </border>
    <border>
      <left style="thin">
        <color auto="1"/>
      </left>
      <right/>
      <top style="thin">
        <color auto="1"/>
      </top>
      <bottom/>
      <diagonal/>
    </border>
    <border>
      <left/>
      <right style="thin">
        <color auto="1"/>
      </right>
      <top style="thin">
        <color auto="1"/>
      </top>
      <bottom/>
      <diagonal/>
    </border>
    <border>
      <left style="thin">
        <color auto="1"/>
      </left>
      <right style="thin">
        <color auto="1"/>
      </right>
      <top/>
      <bottom style="thin">
        <color auto="1"/>
      </bottom>
      <diagonal/>
    </border>
    <border>
      <left/>
      <right/>
      <top/>
      <bottom style="thin">
        <color auto="1"/>
      </bottom>
      <diagonal/>
    </border>
    <border>
      <left style="thin">
        <color auto="1"/>
      </left>
      <right/>
      <top/>
      <bottom style="thin">
        <color auto="1"/>
      </bottom>
      <diagonal/>
    </border>
    <border>
      <left/>
      <right style="thin">
        <color auto="1"/>
      </right>
      <top/>
      <bottom style="thin">
        <color auto="1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/>
      <right/>
      <top style="thin">
        <color indexed="64"/>
      </top>
      <bottom style="double">
        <color indexed="64"/>
      </bottom>
      <diagonal/>
    </border>
    <border>
      <left/>
      <right/>
      <top style="double">
        <color indexed="64"/>
      </top>
      <bottom style="thin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10"/>
      </bottom>
      <diagonal/>
    </border>
    <border>
      <left/>
      <right/>
      <top/>
      <bottom style="double">
        <color indexed="52"/>
      </bottom>
      <diagonal/>
    </border>
    <border>
      <left/>
      <right style="medium">
        <color indexed="0"/>
      </right>
      <top/>
      <bottom/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thick">
        <color indexed="56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7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27"/>
      </bottom>
      <diagonal/>
    </border>
    <border>
      <left/>
      <right/>
      <top/>
      <bottom style="medium">
        <color indexed="30"/>
      </bottom>
      <diagonal/>
    </border>
    <border>
      <left/>
      <right/>
      <top style="thin">
        <color indexed="62"/>
      </top>
      <bottom style="double">
        <color indexed="62"/>
      </bottom>
      <diagonal/>
    </border>
    <border>
      <left/>
      <right/>
      <top style="double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 style="medium">
        <color rgb="FF000000"/>
      </bottom>
      <diagonal/>
    </border>
    <border>
      <left/>
      <right style="medium">
        <color rgb="FF000000"/>
      </right>
      <top style="medium">
        <color indexed="64"/>
      </top>
      <bottom/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double">
        <color indexed="64"/>
      </left>
      <right style="double">
        <color indexed="64"/>
      </right>
      <top style="double">
        <color indexed="64"/>
      </top>
      <bottom style="double">
        <color indexed="64"/>
      </bottom>
      <diagonal/>
    </border>
    <border>
      <left style="thick">
        <color indexed="64"/>
      </left>
      <right style="thick">
        <color indexed="64"/>
      </right>
      <top/>
      <bottom/>
      <diagonal/>
    </border>
    <border>
      <left/>
      <right/>
      <top style="medium">
        <color indexed="64"/>
      </top>
      <bottom style="thin">
        <color indexed="64"/>
      </bottom>
      <diagonal/>
    </border>
    <border>
      <left style="hair">
        <color indexed="64"/>
      </left>
      <right style="hair">
        <color indexed="64"/>
      </right>
      <top style="hair">
        <color indexed="64"/>
      </top>
      <bottom style="hair">
        <color indexed="64"/>
      </bottom>
      <diagonal/>
    </border>
    <border>
      <left style="hair">
        <color indexed="64"/>
      </left>
      <right style="thin">
        <color indexed="64"/>
      </right>
      <top style="hair">
        <color indexed="64"/>
      </top>
      <bottom style="thin">
        <color indexed="64"/>
      </bottom>
      <diagonal/>
    </border>
    <border>
      <left style="thin">
        <color indexed="64"/>
      </left>
      <right style="hair">
        <color indexed="64"/>
      </right>
      <top style="hair">
        <color indexed="64"/>
      </top>
      <bottom style="thin">
        <color indexed="64"/>
      </bottom>
      <diagonal/>
    </border>
    <border>
      <left/>
      <right style="thin">
        <color indexed="8"/>
      </right>
      <top style="thin">
        <color indexed="8"/>
      </top>
      <bottom style="thin">
        <color indexed="8"/>
      </bottom>
      <diagonal/>
    </border>
    <border>
      <left/>
      <right/>
      <top/>
      <bottom style="hair">
        <color indexed="64"/>
      </bottom>
      <diagonal/>
    </border>
    <border>
      <left style="thin">
        <color indexed="15"/>
      </left>
      <right style="thin">
        <color indexed="15"/>
      </right>
      <top style="thin">
        <color indexed="15"/>
      </top>
      <bottom style="thin">
        <color indexed="15"/>
      </bottom>
      <diagonal/>
    </border>
    <border>
      <left style="thin">
        <color indexed="8"/>
      </left>
      <right/>
      <top style="thin">
        <color indexed="8"/>
      </top>
      <bottom style="thin">
        <color indexed="8"/>
      </bottom>
      <diagonal/>
    </border>
    <border>
      <left/>
      <right/>
      <top style="thick">
        <color indexed="63"/>
      </top>
      <bottom/>
      <diagonal/>
    </border>
    <border>
      <left/>
      <right/>
      <top/>
      <bottom style="thick">
        <color auto="1"/>
      </bottom>
      <diagonal/>
    </border>
    <border>
      <left/>
      <right/>
      <top style="thin">
        <color indexed="56"/>
      </top>
      <bottom style="double">
        <color indexed="56"/>
      </bottom>
      <diagonal/>
    </border>
  </borders>
  <cellStyleXfs count="36776">
    <xf numFmtId="0" fontId="0" fillId="0" borderId="0"/>
    <xf numFmtId="0" fontId="2" fillId="0" borderId="0"/>
    <xf numFmtId="0" fontId="5" fillId="2" borderId="0" applyNumberFormat="0" applyBorder="0" applyAlignment="0" applyProtection="0"/>
    <xf numFmtId="0" fontId="6" fillId="0" borderId="0"/>
    <xf numFmtId="0" fontId="2" fillId="0" borderId="0"/>
    <xf numFmtId="0" fontId="7" fillId="0" borderId="7" applyNumberFormat="0" applyFill="0" applyAlignment="0" applyProtection="0"/>
    <xf numFmtId="0" fontId="8" fillId="0" borderId="0"/>
    <xf numFmtId="0" fontId="6" fillId="0" borderId="0"/>
    <xf numFmtId="0" fontId="29" fillId="34" borderId="0" applyNumberFormat="0" applyBorder="0" applyAlignment="0" applyProtection="0"/>
    <xf numFmtId="0" fontId="29" fillId="35" borderId="0" applyNumberFormat="0" applyBorder="0" applyAlignment="0" applyProtection="0"/>
    <xf numFmtId="0" fontId="2" fillId="11" borderId="0" applyNumberFormat="0" applyBorder="0" applyAlignment="0" applyProtection="0"/>
    <xf numFmtId="0" fontId="29" fillId="36" borderId="0" applyNumberFormat="0" applyBorder="0" applyAlignment="0" applyProtection="0"/>
    <xf numFmtId="0" fontId="29" fillId="37" borderId="0" applyNumberFormat="0" applyBorder="0" applyAlignment="0" applyProtection="0"/>
    <xf numFmtId="0" fontId="2" fillId="15" borderId="0" applyNumberFormat="0" applyBorder="0" applyAlignment="0" applyProtection="0"/>
    <xf numFmtId="0" fontId="29" fillId="38" borderId="0" applyNumberFormat="0" applyBorder="0" applyAlignment="0" applyProtection="0"/>
    <xf numFmtId="0" fontId="29" fillId="39" borderId="0" applyNumberFormat="0" applyBorder="0" applyAlignment="0" applyProtection="0"/>
    <xf numFmtId="0" fontId="2" fillId="19" borderId="0" applyNumberFormat="0" applyBorder="0" applyAlignment="0" applyProtection="0"/>
    <xf numFmtId="0" fontId="29" fillId="40" borderId="0" applyNumberFormat="0" applyBorder="0" applyAlignment="0" applyProtection="0"/>
    <xf numFmtId="0" fontId="29" fillId="41" borderId="0" applyNumberFormat="0" applyBorder="0" applyAlignment="0" applyProtection="0"/>
    <xf numFmtId="0" fontId="2" fillId="23" borderId="0" applyNumberFormat="0" applyBorder="0" applyAlignment="0" applyProtection="0"/>
    <xf numFmtId="0" fontId="29" fillId="42" borderId="0" applyNumberFormat="0" applyBorder="0" applyAlignment="0" applyProtection="0"/>
    <xf numFmtId="0" fontId="2" fillId="27" borderId="0" applyNumberFormat="0" applyBorder="0" applyAlignment="0" applyProtection="0"/>
    <xf numFmtId="0" fontId="29" fillId="38" borderId="0" applyNumberFormat="0" applyBorder="0" applyAlignment="0" applyProtection="0"/>
    <xf numFmtId="0" fontId="29" fillId="40" borderId="0" applyNumberFormat="0" applyBorder="0" applyAlignment="0" applyProtection="0"/>
    <xf numFmtId="0" fontId="2" fillId="31" borderId="0" applyNumberFormat="0" applyBorder="0" applyAlignment="0" applyProtection="0"/>
    <xf numFmtId="0" fontId="29" fillId="42" borderId="0" applyNumberFormat="0" applyBorder="0" applyAlignment="0" applyProtection="0"/>
    <xf numFmtId="0" fontId="29" fillId="34" borderId="0" applyNumberFormat="0" applyBorder="0" applyAlignment="0" applyProtection="0"/>
    <xf numFmtId="0" fontId="2" fillId="12" borderId="0" applyNumberFormat="0" applyBorder="0" applyAlignment="0" applyProtection="0"/>
    <xf numFmtId="0" fontId="29" fillId="36" borderId="0" applyNumberFormat="0" applyBorder="0" applyAlignment="0" applyProtection="0"/>
    <xf numFmtId="0" fontId="2" fillId="16" borderId="0" applyNumberFormat="0" applyBorder="0" applyAlignment="0" applyProtection="0"/>
    <xf numFmtId="0" fontId="29" fillId="2" borderId="0" applyNumberFormat="0" applyBorder="0" applyAlignment="0" applyProtection="0"/>
    <xf numFmtId="0" fontId="29" fillId="43" borderId="0" applyNumberFormat="0" applyBorder="0" applyAlignment="0" applyProtection="0"/>
    <xf numFmtId="0" fontId="2" fillId="20" borderId="0" applyNumberFormat="0" applyBorder="0" applyAlignment="0" applyProtection="0"/>
    <xf numFmtId="0" fontId="29" fillId="37" borderId="0" applyNumberFormat="0" applyBorder="0" applyAlignment="0" applyProtection="0"/>
    <xf numFmtId="0" fontId="29" fillId="41" borderId="0" applyNumberFormat="0" applyBorder="0" applyAlignment="0" applyProtection="0"/>
    <xf numFmtId="0" fontId="2" fillId="24" borderId="0" applyNumberFormat="0" applyBorder="0" applyAlignment="0" applyProtection="0"/>
    <xf numFmtId="0" fontId="29" fillId="42" borderId="0" applyNumberFormat="0" applyBorder="0" applyAlignment="0" applyProtection="0"/>
    <xf numFmtId="0" fontId="29" fillId="34" borderId="0" applyNumberFormat="0" applyBorder="0" applyAlignment="0" applyProtection="0"/>
    <xf numFmtId="0" fontId="2" fillId="28" borderId="0" applyNumberFormat="0" applyBorder="0" applyAlignment="0" applyProtection="0"/>
    <xf numFmtId="0" fontId="29" fillId="38" borderId="0" applyNumberFormat="0" applyBorder="0" applyAlignment="0" applyProtection="0"/>
    <xf numFmtId="0" fontId="29" fillId="44" borderId="0" applyNumberFormat="0" applyBorder="0" applyAlignment="0" applyProtection="0"/>
    <xf numFmtId="0" fontId="2" fillId="32" borderId="0" applyNumberFormat="0" applyBorder="0" applyAlignment="0" applyProtection="0"/>
    <xf numFmtId="0" fontId="30" fillId="42" borderId="0" applyNumberFormat="0" applyBorder="0" applyAlignment="0" applyProtection="0"/>
    <xf numFmtId="0" fontId="30" fillId="45" borderId="0" applyNumberFormat="0" applyBorder="0" applyAlignment="0" applyProtection="0"/>
    <xf numFmtId="0" fontId="26" fillId="13" borderId="0" applyNumberFormat="0" applyBorder="0" applyAlignment="0" applyProtection="0"/>
    <xf numFmtId="0" fontId="30" fillId="46" borderId="0" applyNumberFormat="0" applyBorder="0" applyAlignment="0" applyProtection="0"/>
    <xf numFmtId="0" fontId="30" fillId="36" borderId="0" applyNumberFormat="0" applyBorder="0" applyAlignment="0" applyProtection="0"/>
    <xf numFmtId="0" fontId="26" fillId="17" borderId="0" applyNumberFormat="0" applyBorder="0" applyAlignment="0" applyProtection="0"/>
    <xf numFmtId="0" fontId="30" fillId="44" borderId="0" applyNumberFormat="0" applyBorder="0" applyAlignment="0" applyProtection="0"/>
    <xf numFmtId="0" fontId="30" fillId="43" borderId="0" applyNumberFormat="0" applyBorder="0" applyAlignment="0" applyProtection="0"/>
    <xf numFmtId="0" fontId="26" fillId="21" borderId="0" applyNumberFormat="0" applyBorder="0" applyAlignment="0" applyProtection="0"/>
    <xf numFmtId="0" fontId="30" fillId="37" borderId="0" applyNumberFormat="0" applyBorder="0" applyAlignment="0" applyProtection="0"/>
    <xf numFmtId="0" fontId="30" fillId="47" borderId="0" applyNumberFormat="0" applyBorder="0" applyAlignment="0" applyProtection="0"/>
    <xf numFmtId="0" fontId="26" fillId="25" borderId="0" applyNumberFormat="0" applyBorder="0" applyAlignment="0" applyProtection="0"/>
    <xf numFmtId="0" fontId="30" fillId="42" borderId="0" applyNumberFormat="0" applyBorder="0" applyAlignment="0" applyProtection="0"/>
    <xf numFmtId="0" fontId="30" fillId="48" borderId="0" applyNumberFormat="0" applyBorder="0" applyAlignment="0" applyProtection="0"/>
    <xf numFmtId="0" fontId="26" fillId="29" borderId="0" applyNumberFormat="0" applyBorder="0" applyAlignment="0" applyProtection="0"/>
    <xf numFmtId="0" fontId="30" fillId="36" borderId="0" applyNumberFormat="0" applyBorder="0" applyAlignment="0" applyProtection="0"/>
    <xf numFmtId="0" fontId="30" fillId="49" borderId="0" applyNumberFormat="0" applyBorder="0" applyAlignment="0" applyProtection="0"/>
    <xf numFmtId="0" fontId="26" fillId="33" borderId="0" applyNumberFormat="0" applyBorder="0" applyAlignment="0" applyProtection="0"/>
    <xf numFmtId="0" fontId="31" fillId="42" borderId="0" applyNumberFormat="0" applyBorder="0" applyAlignment="0" applyProtection="0"/>
    <xf numFmtId="0" fontId="31" fillId="39" borderId="0" applyNumberFormat="0" applyBorder="0" applyAlignment="0" applyProtection="0"/>
    <xf numFmtId="0" fontId="16" fillId="3" borderId="0" applyNumberFormat="0" applyBorder="0" applyAlignment="0" applyProtection="0"/>
    <xf numFmtId="0" fontId="32" fillId="0" borderId="0" applyNumberFormat="0" applyFill="0" applyBorder="0" applyAlignment="0" applyProtection="0"/>
    <xf numFmtId="0" fontId="32" fillId="0" borderId="0" applyNumberFormat="0" applyFill="0" applyBorder="0" applyAlignment="0" applyProtection="0"/>
    <xf numFmtId="0" fontId="32" fillId="0" borderId="0" applyNumberFormat="0" applyFill="0" applyBorder="0" applyAlignment="0" applyProtection="0"/>
    <xf numFmtId="0" fontId="32" fillId="0" borderId="0" applyNumberFormat="0" applyFill="0" applyBorder="0" applyAlignment="0" applyProtection="0"/>
    <xf numFmtId="0" fontId="32" fillId="0" borderId="0" applyNumberFormat="0" applyFill="0" applyBorder="0" applyAlignment="0" applyProtection="0"/>
    <xf numFmtId="0" fontId="32" fillId="0" borderId="0" applyNumberFormat="0" applyFill="0" applyBorder="0" applyAlignment="0" applyProtection="0"/>
    <xf numFmtId="0" fontId="32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0" fontId="34" fillId="50" borderId="28" applyNumberFormat="0" applyAlignment="0" applyProtection="0"/>
    <xf numFmtId="0" fontId="35" fillId="51" borderId="28" applyNumberFormat="0" applyAlignment="0" applyProtection="0"/>
    <xf numFmtId="0" fontId="21" fillId="7" borderId="20" applyNumberFormat="0" applyAlignment="0" applyProtection="0"/>
    <xf numFmtId="0" fontId="8" fillId="0" borderId="0"/>
    <xf numFmtId="0" fontId="36" fillId="52" borderId="29" applyNumberFormat="0" applyAlignment="0" applyProtection="0"/>
    <xf numFmtId="0" fontId="23" fillId="8" borderId="23" applyNumberFormat="0" applyAlignment="0" applyProtection="0"/>
    <xf numFmtId="0" fontId="37" fillId="0" borderId="30" applyNumberFormat="0" applyFill="0" applyAlignment="0" applyProtection="0"/>
    <xf numFmtId="0" fontId="38" fillId="0" borderId="31" applyNumberFormat="0" applyFill="0" applyAlignment="0" applyProtection="0"/>
    <xf numFmtId="0" fontId="22" fillId="0" borderId="22" applyNumberFormat="0" applyFill="0" applyAlignment="0" applyProtection="0"/>
    <xf numFmtId="0" fontId="39" fillId="0" borderId="0">
      <protection locked="0"/>
    </xf>
    <xf numFmtId="0" fontId="8" fillId="0" borderId="32"/>
    <xf numFmtId="0" fontId="40" fillId="0" borderId="0" applyNumberFormat="0" applyFill="0" applyBorder="0" applyAlignment="0" applyProtection="0"/>
    <xf numFmtId="0" fontId="41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30" fillId="53" borderId="0" applyNumberFormat="0" applyBorder="0" applyAlignment="0" applyProtection="0"/>
    <xf numFmtId="0" fontId="30" fillId="54" borderId="0" applyNumberFormat="0" applyBorder="0" applyAlignment="0" applyProtection="0"/>
    <xf numFmtId="0" fontId="26" fillId="10" borderId="0" applyNumberFormat="0" applyBorder="0" applyAlignment="0" applyProtection="0"/>
    <xf numFmtId="0" fontId="30" fillId="46" borderId="0" applyNumberFormat="0" applyBorder="0" applyAlignment="0" applyProtection="0"/>
    <xf numFmtId="0" fontId="30" fillId="55" borderId="0" applyNumberFormat="0" applyBorder="0" applyAlignment="0" applyProtection="0"/>
    <xf numFmtId="0" fontId="26" fillId="14" borderId="0" applyNumberFormat="0" applyBorder="0" applyAlignment="0" applyProtection="0"/>
    <xf numFmtId="0" fontId="30" fillId="44" borderId="0" applyNumberFormat="0" applyBorder="0" applyAlignment="0" applyProtection="0"/>
    <xf numFmtId="0" fontId="30" fillId="56" borderId="0" applyNumberFormat="0" applyBorder="0" applyAlignment="0" applyProtection="0"/>
    <xf numFmtId="0" fontId="26" fillId="18" borderId="0" applyNumberFormat="0" applyBorder="0" applyAlignment="0" applyProtection="0"/>
    <xf numFmtId="0" fontId="30" fillId="57" borderId="0" applyNumberFormat="0" applyBorder="0" applyAlignment="0" applyProtection="0"/>
    <xf numFmtId="0" fontId="30" fillId="47" borderId="0" applyNumberFormat="0" applyBorder="0" applyAlignment="0" applyProtection="0"/>
    <xf numFmtId="0" fontId="26" fillId="22" borderId="0" applyNumberFormat="0" applyBorder="0" applyAlignment="0" applyProtection="0"/>
    <xf numFmtId="0" fontId="30" fillId="48" borderId="0" applyNumberFormat="0" applyBorder="0" applyAlignment="0" applyProtection="0"/>
    <xf numFmtId="0" fontId="26" fillId="26" borderId="0" applyNumberFormat="0" applyBorder="0" applyAlignment="0" applyProtection="0"/>
    <xf numFmtId="0" fontId="30" fillId="55" borderId="0" applyNumberFormat="0" applyBorder="0" applyAlignment="0" applyProtection="0"/>
    <xf numFmtId="0" fontId="30" fillId="46" borderId="0" applyNumberFormat="0" applyBorder="0" applyAlignment="0" applyProtection="0"/>
    <xf numFmtId="0" fontId="26" fillId="30" borderId="0" applyNumberFormat="0" applyBorder="0" applyAlignment="0" applyProtection="0"/>
    <xf numFmtId="0" fontId="42" fillId="2" borderId="28" applyNumberFormat="0" applyAlignment="0" applyProtection="0"/>
    <xf numFmtId="0" fontId="42" fillId="40" borderId="28" applyNumberFormat="0" applyAlignment="0" applyProtection="0"/>
    <xf numFmtId="0" fontId="19" fillId="6" borderId="20" applyNumberFormat="0" applyAlignment="0" applyProtection="0"/>
    <xf numFmtId="165" fontId="43" fillId="0" borderId="0" applyFont="0" applyFill="0" applyBorder="0" applyAlignment="0" applyProtection="0"/>
    <xf numFmtId="165" fontId="43" fillId="0" borderId="0" applyFont="0" applyFill="0" applyBorder="0" applyAlignment="0" applyProtection="0"/>
    <xf numFmtId="165" fontId="43" fillId="0" borderId="0" applyFont="0" applyFill="0" applyBorder="0" applyAlignment="0" applyProtection="0"/>
    <xf numFmtId="165" fontId="43" fillId="0" borderId="0" applyFont="0" applyFill="0" applyBorder="0" applyAlignment="0" applyProtection="0"/>
    <xf numFmtId="165" fontId="43" fillId="0" borderId="0" applyFont="0" applyFill="0" applyBorder="0" applyAlignment="0" applyProtection="0"/>
    <xf numFmtId="165" fontId="43" fillId="0" borderId="0" applyFont="0" applyFill="0" applyBorder="0" applyAlignment="0" applyProtection="0"/>
    <xf numFmtId="165" fontId="43" fillId="0" borderId="0" applyFont="0" applyFill="0" applyBorder="0" applyAlignment="0" applyProtection="0"/>
    <xf numFmtId="165" fontId="43" fillId="0" borderId="0" applyFont="0" applyFill="0" applyBorder="0" applyAlignment="0" applyProtection="0"/>
    <xf numFmtId="166" fontId="43" fillId="0" borderId="0" applyFont="0" applyFill="0" applyBorder="0" applyAlignment="0" applyProtection="0"/>
    <xf numFmtId="0" fontId="44" fillId="0" borderId="0" applyNumberFormat="0" applyFont="0" applyFill="0" applyBorder="0" applyAlignment="0" applyProtection="0"/>
    <xf numFmtId="0" fontId="44" fillId="0" borderId="0" applyNumberFormat="0" applyFont="0" applyFill="0" applyBorder="0" applyAlignment="0" applyProtection="0"/>
    <xf numFmtId="0" fontId="44" fillId="0" borderId="0" applyNumberFormat="0" applyFont="0" applyFill="0" applyBorder="0" applyAlignment="0" applyProtection="0"/>
    <xf numFmtId="0" fontId="44" fillId="0" borderId="0" applyNumberFormat="0" applyFont="0" applyFill="0" applyBorder="0" applyAlignment="0" applyProtection="0"/>
    <xf numFmtId="0" fontId="44" fillId="0" borderId="0" applyNumberFormat="0" applyFont="0" applyFill="0" applyBorder="0" applyAlignment="0" applyProtection="0"/>
    <xf numFmtId="0" fontId="44" fillId="0" borderId="0" applyNumberFormat="0" applyFont="0" applyFill="0" applyBorder="0" applyAlignment="0" applyProtection="0"/>
    <xf numFmtId="0" fontId="44" fillId="0" borderId="0" applyNumberFormat="0" applyFont="0" applyFill="0" applyBorder="0" applyAlignment="0" applyProtection="0"/>
    <xf numFmtId="0" fontId="45" fillId="0" borderId="0" applyNumberFormat="0" applyFill="0" applyBorder="0" applyAlignment="0" applyProtection="0"/>
    <xf numFmtId="0" fontId="46" fillId="0" borderId="0" applyFont="0" applyFill="0" applyBorder="0" applyAlignment="0" applyProtection="0"/>
    <xf numFmtId="0" fontId="46" fillId="0" borderId="0" applyFon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5" fontId="6" fillId="0" borderId="1" applyFill="0" applyBorder="0" applyProtection="0">
      <alignment horizontal="center" wrapText="1" shrinkToFit="1"/>
    </xf>
    <xf numFmtId="15" fontId="6" fillId="0" borderId="1" applyFill="0" applyBorder="0" applyProtection="0">
      <alignment horizontal="center" wrapText="1" shrinkToFit="1"/>
    </xf>
    <xf numFmtId="15" fontId="6" fillId="0" borderId="1" applyFill="0" applyBorder="0" applyProtection="0">
      <alignment horizontal="center" wrapText="1" shrinkToFit="1"/>
    </xf>
    <xf numFmtId="15" fontId="6" fillId="0" borderId="1" applyFill="0" applyBorder="0" applyProtection="0">
      <alignment horizontal="center" wrapText="1" shrinkToFit="1"/>
    </xf>
    <xf numFmtId="15" fontId="6" fillId="0" borderId="1" applyFill="0" applyBorder="0" applyProtection="0">
      <alignment horizontal="center" wrapText="1" shrinkToFit="1"/>
    </xf>
    <xf numFmtId="15" fontId="6" fillId="0" borderId="1" applyFill="0" applyBorder="0" applyProtection="0">
      <alignment horizontal="center" wrapText="1" shrinkToFit="1"/>
    </xf>
    <xf numFmtId="15" fontId="6" fillId="0" borderId="1" applyFill="0" applyBorder="0" applyProtection="0">
      <alignment horizontal="center" wrapText="1" shrinkToFit="1"/>
    </xf>
    <xf numFmtId="15" fontId="6" fillId="0" borderId="1" applyFill="0" applyBorder="0" applyProtection="0">
      <alignment horizontal="center" wrapText="1" shrinkToFit="1"/>
    </xf>
    <xf numFmtId="15" fontId="6" fillId="0" borderId="1" applyFill="0" applyBorder="0" applyProtection="0">
      <alignment horizontal="center" wrapText="1" shrinkToFit="1"/>
    </xf>
    <xf numFmtId="15" fontId="6" fillId="0" borderId="1" applyFill="0" applyBorder="0" applyProtection="0">
      <alignment horizontal="center" wrapText="1" shrinkToFit="1"/>
    </xf>
    <xf numFmtId="15" fontId="6" fillId="0" borderId="1" applyFill="0" applyBorder="0" applyProtection="0">
      <alignment horizontal="center" wrapText="1" shrinkToFit="1"/>
    </xf>
    <xf numFmtId="2" fontId="45" fillId="0" borderId="0" applyFill="0" applyBorder="0" applyAlignment="0" applyProtection="0"/>
    <xf numFmtId="2" fontId="46" fillId="0" borderId="0" applyFont="0" applyFill="0" applyBorder="0" applyAlignment="0" applyProtection="0"/>
    <xf numFmtId="2" fontId="46" fillId="0" borderId="0" applyFont="0" applyFill="0" applyBorder="0" applyAlignment="0" applyProtection="0"/>
    <xf numFmtId="2" fontId="45" fillId="0" borderId="0" applyFill="0" applyBorder="0" applyAlignment="0" applyProtection="0"/>
    <xf numFmtId="2" fontId="45" fillId="0" borderId="0" applyFill="0" applyBorder="0" applyAlignment="0" applyProtection="0"/>
    <xf numFmtId="1" fontId="6" fillId="0" borderId="0" applyFont="0" applyFill="0" applyBorder="0" applyAlignment="0" applyProtection="0">
      <protection locked="0"/>
    </xf>
    <xf numFmtId="1" fontId="6" fillId="0" borderId="0" applyFont="0" applyFill="0" applyBorder="0" applyAlignment="0" applyProtection="0">
      <protection locked="0"/>
    </xf>
    <xf numFmtId="1" fontId="6" fillId="0" borderId="0" applyFont="0" applyFill="0" applyBorder="0" applyAlignment="0" applyProtection="0">
      <protection locked="0"/>
    </xf>
    <xf numFmtId="1" fontId="6" fillId="0" borderId="0" applyFont="0" applyFill="0" applyBorder="0" applyAlignment="0" applyProtection="0">
      <protection locked="0"/>
    </xf>
    <xf numFmtId="1" fontId="6" fillId="0" borderId="0" applyFont="0" applyFill="0" applyBorder="0" applyAlignment="0" applyProtection="0">
      <protection locked="0"/>
    </xf>
    <xf numFmtId="1" fontId="6" fillId="0" borderId="0" applyFont="0" applyFill="0" applyBorder="0" applyAlignment="0" applyProtection="0">
      <protection locked="0"/>
    </xf>
    <xf numFmtId="167" fontId="39" fillId="0" borderId="0">
      <protection locked="0"/>
    </xf>
    <xf numFmtId="0" fontId="47" fillId="0" borderId="0" applyNumberFormat="0" applyFill="0" applyBorder="0" applyAlignment="0" applyProtection="0"/>
    <xf numFmtId="0" fontId="47" fillId="0" borderId="0" applyNumberFormat="0" applyFill="0" applyBorder="0" applyAlignment="0" applyProtection="0"/>
    <xf numFmtId="0" fontId="48" fillId="0" borderId="0" applyNumberFormat="0" applyFill="0" applyBorder="0" applyAlignment="0" applyProtection="0"/>
    <xf numFmtId="0" fontId="48" fillId="0" borderId="0" applyNumberFormat="0" applyFill="0" applyBorder="0" applyAlignment="0" applyProtection="0"/>
    <xf numFmtId="0" fontId="49" fillId="0" borderId="0" applyNumberFormat="0" applyFill="0" applyBorder="0" applyAlignment="0" applyProtection="0">
      <alignment vertical="top"/>
      <protection locked="0"/>
    </xf>
    <xf numFmtId="0" fontId="49" fillId="0" borderId="0" applyNumberFormat="0" applyFill="0" applyBorder="0" applyAlignment="0" applyProtection="0">
      <alignment vertical="top"/>
      <protection locked="0"/>
    </xf>
    <xf numFmtId="0" fontId="50" fillId="0" borderId="0" applyNumberFormat="0" applyFill="0" applyBorder="0" applyAlignment="0" applyProtection="0">
      <alignment vertical="top"/>
      <protection locked="0"/>
    </xf>
    <xf numFmtId="0" fontId="51" fillId="41" borderId="0" applyNumberFormat="0" applyBorder="0" applyAlignment="0" applyProtection="0"/>
    <xf numFmtId="0" fontId="51" fillId="37" borderId="0" applyNumberFormat="0" applyBorder="0" applyAlignment="0" applyProtection="0"/>
    <xf numFmtId="0" fontId="17" fillId="4" borderId="0" applyNumberFormat="0" applyBorder="0" applyAlignment="0" applyProtection="0"/>
    <xf numFmtId="41" fontId="6" fillId="0" borderId="0" applyFont="0" applyFill="0" applyBorder="0" applyAlignment="0" applyProtection="0"/>
    <xf numFmtId="41" fontId="6" fillId="0" borderId="0" applyFont="0" applyFill="0" applyBorder="0" applyAlignment="0" applyProtection="0"/>
    <xf numFmtId="41" fontId="6" fillId="0" borderId="0" applyFont="0" applyFill="0" applyBorder="0" applyAlignment="0" applyProtection="0"/>
    <xf numFmtId="41" fontId="6" fillId="0" borderId="0" applyFont="0" applyFill="0" applyBorder="0" applyAlignment="0" applyProtection="0"/>
    <xf numFmtId="41" fontId="6" fillId="0" borderId="0" applyFont="0" applyFill="0" applyBorder="0" applyAlignment="0" applyProtection="0"/>
    <xf numFmtId="41" fontId="6" fillId="0" borderId="0" applyFont="0" applyFill="0" applyBorder="0" applyAlignment="0" applyProtection="0"/>
    <xf numFmtId="41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168" fontId="43" fillId="0" borderId="0" applyFont="0" applyFill="0" applyBorder="0" applyAlignment="0" applyProtection="0"/>
    <xf numFmtId="43" fontId="6" fillId="0" borderId="0" applyFont="0" applyFill="0" applyBorder="0" applyAlignment="0" applyProtection="0"/>
    <xf numFmtId="169" fontId="2" fillId="0" borderId="0" applyFont="0" applyFill="0" applyBorder="0" applyAlignment="0" applyProtection="0"/>
    <xf numFmtId="43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171" fontId="6" fillId="0" borderId="0" applyFont="0" applyFill="0" applyBorder="0" applyAlignment="0" applyProtection="0"/>
    <xf numFmtId="172" fontId="6" fillId="0" borderId="0" applyFont="0" applyFill="0" applyBorder="0" applyAlignment="0" applyProtection="0"/>
    <xf numFmtId="171" fontId="6" fillId="0" borderId="0" applyFont="0" applyFill="0" applyBorder="0" applyAlignment="0" applyProtection="0"/>
    <xf numFmtId="173" fontId="6" fillId="0" borderId="0" applyFont="0" applyFill="0" applyBorder="0" applyAlignment="0" applyProtection="0"/>
    <xf numFmtId="172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171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" fontId="46" fillId="0" borderId="0" applyFont="0" applyFill="0" applyBorder="0" applyAlignment="0" applyProtection="0"/>
    <xf numFmtId="171" fontId="6" fillId="0" borderId="0" applyFont="0" applyFill="0" applyBorder="0" applyAlignment="0" applyProtection="0"/>
    <xf numFmtId="172" fontId="6" fillId="0" borderId="0" applyFont="0" applyFill="0" applyBorder="0" applyAlignment="0" applyProtection="0"/>
    <xf numFmtId="171" fontId="6" fillId="0" borderId="0" applyFont="0" applyFill="0" applyBorder="0" applyAlignment="0" applyProtection="0"/>
    <xf numFmtId="173" fontId="6" fillId="0" borderId="0" applyFont="0" applyFill="0" applyBorder="0" applyAlignment="0" applyProtection="0"/>
    <xf numFmtId="172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2" fontId="6" fillId="0" borderId="0" applyFont="0" applyFill="0" applyBorder="0" applyAlignment="0" applyProtection="0"/>
    <xf numFmtId="4" fontId="46" fillId="0" borderId="0" applyFont="0" applyFill="0" applyBorder="0" applyAlignment="0" applyProtection="0"/>
    <xf numFmtId="171" fontId="6" fillId="0" borderId="0" applyFont="0" applyFill="0" applyBorder="0" applyAlignment="0" applyProtection="0"/>
    <xf numFmtId="172" fontId="6" fillId="0" borderId="0" applyFont="0" applyFill="0" applyBorder="0" applyAlignment="0" applyProtection="0"/>
    <xf numFmtId="171" fontId="6" fillId="0" borderId="0" applyFont="0" applyFill="0" applyBorder="0" applyAlignment="0" applyProtection="0"/>
    <xf numFmtId="173" fontId="6" fillId="0" borderId="0" applyFont="0" applyFill="0" applyBorder="0" applyAlignment="0" applyProtection="0"/>
    <xf numFmtId="172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2" fontId="6" fillId="0" borderId="0" applyFont="0" applyFill="0" applyBorder="0" applyAlignment="0" applyProtection="0"/>
    <xf numFmtId="171" fontId="6" fillId="0" borderId="0" applyFont="0" applyFill="0" applyBorder="0" applyAlignment="0" applyProtection="0"/>
    <xf numFmtId="171" fontId="6" fillId="0" borderId="0" applyFont="0" applyFill="0" applyBorder="0" applyAlignment="0" applyProtection="0"/>
    <xf numFmtId="172" fontId="6" fillId="0" borderId="0" applyFont="0" applyFill="0" applyBorder="0" applyAlignment="0" applyProtection="0"/>
    <xf numFmtId="171" fontId="6" fillId="0" borderId="0" applyFont="0" applyFill="0" applyBorder="0" applyAlignment="0" applyProtection="0"/>
    <xf numFmtId="173" fontId="6" fillId="0" borderId="0" applyFont="0" applyFill="0" applyBorder="0" applyAlignment="0" applyProtection="0"/>
    <xf numFmtId="172" fontId="6" fillId="0" borderId="0" applyFont="0" applyFill="0" applyBorder="0" applyAlignment="0" applyProtection="0"/>
    <xf numFmtId="172" fontId="6" fillId="0" borderId="0" applyFont="0" applyFill="0" applyBorder="0" applyAlignment="0" applyProtection="0"/>
    <xf numFmtId="171" fontId="6" fillId="0" borderId="0" applyFont="0" applyFill="0" applyBorder="0" applyAlignment="0" applyProtection="0"/>
    <xf numFmtId="173" fontId="6" fillId="0" borderId="0" applyFont="0" applyFill="0" applyBorder="0" applyAlignment="0" applyProtection="0"/>
    <xf numFmtId="172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174" fontId="52" fillId="0" borderId="0" applyFont="0" applyFill="0" applyBorder="0" applyAlignment="0" applyProtection="0"/>
    <xf numFmtId="175" fontId="52" fillId="0" borderId="0" applyFill="0" applyBorder="0" applyAlignment="0" applyProtection="0"/>
    <xf numFmtId="176" fontId="43" fillId="0" borderId="0" applyFont="0" applyFill="0" applyBorder="0" applyAlignment="0" applyProtection="0"/>
    <xf numFmtId="177" fontId="43" fillId="0" borderId="0" applyFont="0" applyFill="0" applyBorder="0" applyAlignment="0" applyProtection="0"/>
    <xf numFmtId="176" fontId="43" fillId="0" borderId="0" applyFont="0" applyFill="0" applyBorder="0" applyAlignment="0" applyProtection="0"/>
    <xf numFmtId="176" fontId="43" fillId="0" borderId="0" applyFont="0" applyFill="0" applyBorder="0" applyAlignment="0" applyProtection="0"/>
    <xf numFmtId="178" fontId="46" fillId="0" borderId="0" applyFont="0" applyFill="0" applyBorder="0" applyAlignment="0" applyProtection="0"/>
    <xf numFmtId="178" fontId="46" fillId="0" borderId="0" applyFont="0" applyFill="0" applyBorder="0" applyAlignment="0" applyProtection="0"/>
    <xf numFmtId="0" fontId="18" fillId="5" borderId="0" applyNumberFormat="0" applyBorder="0" applyAlignment="0" applyProtection="0"/>
    <xf numFmtId="0" fontId="53" fillId="2" borderId="0" applyNumberFormat="0" applyBorder="0" applyAlignment="0" applyProtection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4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43" fillId="0" borderId="0"/>
    <xf numFmtId="0" fontId="6" fillId="0" borderId="0"/>
    <xf numFmtId="0" fontId="43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43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/>
    <xf numFmtId="0" fontId="46" fillId="0" borderId="0"/>
    <xf numFmtId="0" fontId="29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/>
    <xf numFmtId="0" fontId="43" fillId="0" borderId="0"/>
    <xf numFmtId="0" fontId="29" fillId="0" borderId="0"/>
    <xf numFmtId="0" fontId="43" fillId="0" borderId="0"/>
    <xf numFmtId="0" fontId="43" fillId="0" borderId="0"/>
    <xf numFmtId="0" fontId="43" fillId="0" borderId="0"/>
    <xf numFmtId="0" fontId="43" fillId="38" borderId="33" applyNumberFormat="0" applyFont="0" applyAlignment="0" applyProtection="0"/>
    <xf numFmtId="0" fontId="6" fillId="38" borderId="33" applyNumberFormat="0" applyFont="0" applyAlignment="0" applyProtection="0"/>
    <xf numFmtId="0" fontId="2" fillId="9" borderId="24" applyNumberFormat="0" applyFont="0" applyAlignment="0" applyProtection="0"/>
    <xf numFmtId="179" fontId="54" fillId="0" borderId="0" applyFont="0" applyFill="0" applyBorder="0" applyAlignment="0" applyProtection="0"/>
    <xf numFmtId="179" fontId="54" fillId="0" borderId="0" applyFont="0" applyFill="0" applyBorder="0" applyAlignment="0" applyProtection="0"/>
    <xf numFmtId="179" fontId="54" fillId="0" borderId="0" applyFont="0" applyFill="0" applyBorder="0" applyAlignment="0" applyProtection="0"/>
    <xf numFmtId="179" fontId="54" fillId="0" borderId="0" applyFont="0" applyFill="0" applyBorder="0" applyAlignment="0" applyProtection="0"/>
    <xf numFmtId="9" fontId="43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43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10" fontId="46" fillId="0" borderId="0" applyFont="0" applyFill="0" applyBorder="0" applyAlignment="0" applyProtection="0"/>
    <xf numFmtId="10" fontId="4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3" fontId="46" fillId="0" borderId="0" applyFont="0" applyFill="0" applyBorder="0" applyAlignment="0" applyProtection="0"/>
    <xf numFmtId="3" fontId="46" fillId="0" borderId="0" applyFont="0" applyFill="0" applyBorder="0" applyAlignment="0" applyProtection="0"/>
    <xf numFmtId="0" fontId="55" fillId="50" borderId="34" applyNumberFormat="0" applyAlignment="0" applyProtection="0"/>
    <xf numFmtId="0" fontId="55" fillId="51" borderId="34" applyNumberFormat="0" applyAlignment="0" applyProtection="0"/>
    <xf numFmtId="0" fontId="20" fillId="7" borderId="21" applyNumberFormat="0" applyAlignment="0" applyProtection="0"/>
    <xf numFmtId="0" fontId="37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56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57" fillId="0" borderId="0" applyNumberFormat="0" applyFill="0" applyBorder="0" applyAlignment="0" applyProtection="0"/>
    <xf numFmtId="0" fontId="58" fillId="0" borderId="35" applyNumberFormat="0" applyFill="0" applyAlignment="0" applyProtection="0"/>
    <xf numFmtId="0" fontId="59" fillId="0" borderId="36" applyNumberFormat="0" applyFill="0" applyAlignment="0" applyProtection="0"/>
    <xf numFmtId="0" fontId="13" fillId="0" borderId="17" applyNumberFormat="0" applyFill="0" applyAlignment="0" applyProtection="0"/>
    <xf numFmtId="0" fontId="60" fillId="0" borderId="37" applyNumberFormat="0" applyFill="0" applyAlignment="0" applyProtection="0"/>
    <xf numFmtId="0" fontId="61" fillId="0" borderId="38" applyNumberFormat="0" applyFill="0" applyAlignment="0" applyProtection="0"/>
    <xf numFmtId="0" fontId="14" fillId="0" borderId="18" applyNumberFormat="0" applyFill="0" applyAlignment="0" applyProtection="0"/>
    <xf numFmtId="0" fontId="40" fillId="0" borderId="39" applyNumberFormat="0" applyFill="0" applyAlignment="0" applyProtection="0"/>
    <xf numFmtId="0" fontId="41" fillId="0" borderId="40" applyNumberFormat="0" applyFill="0" applyAlignment="0" applyProtection="0"/>
    <xf numFmtId="0" fontId="15" fillId="0" borderId="19" applyNumberFormat="0" applyFill="0" applyAlignment="0" applyProtection="0"/>
    <xf numFmtId="0" fontId="6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7" fillId="0" borderId="41" applyNumberFormat="0" applyFill="0" applyAlignment="0" applyProtection="0"/>
    <xf numFmtId="0" fontId="3" fillId="0" borderId="25" applyNumberFormat="0" applyFill="0" applyAlignment="0" applyProtection="0"/>
    <xf numFmtId="0" fontId="45" fillId="0" borderId="26" applyNumberFormat="0" applyFill="0" applyAlignment="0" applyProtection="0"/>
    <xf numFmtId="0" fontId="45" fillId="0" borderId="26" applyNumberFormat="0" applyFill="0" applyAlignment="0" applyProtection="0"/>
    <xf numFmtId="0" fontId="46" fillId="0" borderId="42" applyNumberFormat="0" applyFont="0" applyFill="0" applyAlignment="0" applyProtection="0"/>
    <xf numFmtId="0" fontId="46" fillId="0" borderId="42" applyNumberFormat="0" applyFont="0" applyFill="0" applyAlignment="0" applyProtection="0"/>
    <xf numFmtId="0" fontId="45" fillId="0" borderId="26" applyNumberFormat="0" applyFill="0" applyAlignment="0" applyProtection="0"/>
    <xf numFmtId="0" fontId="46" fillId="0" borderId="42" applyNumberFormat="0" applyFont="0" applyFill="0" applyAlignment="0" applyProtection="0"/>
    <xf numFmtId="0" fontId="45" fillId="0" borderId="26" applyNumberFormat="0" applyFill="0" applyAlignment="0" applyProtection="0"/>
    <xf numFmtId="0" fontId="45" fillId="0" borderId="26" applyNumberFormat="0" applyFill="0" applyAlignment="0" applyProtection="0"/>
    <xf numFmtId="0" fontId="45" fillId="0" borderId="26" applyNumberFormat="0" applyFill="0" applyAlignment="0" applyProtection="0"/>
    <xf numFmtId="0" fontId="45" fillId="0" borderId="26" applyNumberFormat="0" applyFill="0" applyAlignment="0" applyProtection="0"/>
    <xf numFmtId="0" fontId="45" fillId="0" borderId="26" applyNumberFormat="0" applyFill="0" applyAlignment="0" applyProtection="0"/>
    <xf numFmtId="0" fontId="45" fillId="0" borderId="26" applyNumberFormat="0" applyFill="0" applyAlignment="0" applyProtection="0"/>
    <xf numFmtId="168" fontId="10" fillId="0" borderId="0" applyFont="0" applyFill="0" applyBorder="0" applyAlignment="0" applyProtection="0"/>
    <xf numFmtId="168" fontId="2" fillId="0" borderId="0" applyFont="0" applyFill="0" applyBorder="0" applyAlignment="0" applyProtection="0"/>
    <xf numFmtId="168" fontId="10" fillId="0" borderId="0" applyFont="0" applyFill="0" applyBorder="0" applyAlignment="0" applyProtection="0"/>
    <xf numFmtId="0" fontId="71" fillId="0" borderId="0" applyNumberFormat="0" applyFill="0" applyBorder="0" applyAlignment="0" applyProtection="0">
      <alignment vertical="top"/>
      <protection locked="0"/>
    </xf>
    <xf numFmtId="0" fontId="72" fillId="0" borderId="0" applyNumberFormat="0" applyFill="0" applyBorder="0" applyAlignment="0" applyProtection="0">
      <alignment vertical="top"/>
      <protection locked="0"/>
    </xf>
    <xf numFmtId="9" fontId="10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10" fillId="0" borderId="0" applyFont="0" applyFill="0" applyBorder="0" applyAlignment="0" applyProtection="0"/>
    <xf numFmtId="9" fontId="10" fillId="0" borderId="0" applyFont="0" applyFill="0" applyBorder="0" applyAlignment="0" applyProtection="0"/>
    <xf numFmtId="0" fontId="10" fillId="0" borderId="0"/>
    <xf numFmtId="0" fontId="74" fillId="0" borderId="0"/>
    <xf numFmtId="0" fontId="6" fillId="0" borderId="0"/>
    <xf numFmtId="0" fontId="6" fillId="0" borderId="0"/>
    <xf numFmtId="0" fontId="6" fillId="0" borderId="0" applyNumberFormat="0" applyFill="0" applyBorder="0" applyAlignment="0" applyProtection="0"/>
    <xf numFmtId="180" fontId="75" fillId="0" borderId="0" applyFont="0" applyFill="0" applyBorder="0" applyAlignment="0" applyProtection="0"/>
    <xf numFmtId="181" fontId="75" fillId="0" borderId="0" applyFont="0" applyFill="0" applyBorder="0" applyAlignment="0" applyProtection="0"/>
    <xf numFmtId="0" fontId="76" fillId="34" borderId="0" applyNumberFormat="0" applyBorder="0" applyAlignment="0" applyProtection="0"/>
    <xf numFmtId="0" fontId="76" fillId="36" borderId="0" applyNumberFormat="0" applyBorder="0" applyAlignment="0" applyProtection="0"/>
    <xf numFmtId="0" fontId="76" fillId="38" borderId="0" applyNumberFormat="0" applyBorder="0" applyAlignment="0" applyProtection="0"/>
    <xf numFmtId="0" fontId="76" fillId="40" borderId="0" applyNumberFormat="0" applyBorder="0" applyAlignment="0" applyProtection="0"/>
    <xf numFmtId="0" fontId="76" fillId="42" borderId="0" applyNumberFormat="0" applyBorder="0" applyAlignment="0" applyProtection="0"/>
    <xf numFmtId="0" fontId="76" fillId="38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9" fillId="34" borderId="0" applyNumberFormat="0" applyBorder="0" applyAlignment="0" applyProtection="0"/>
    <xf numFmtId="0" fontId="29" fillId="34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9" fillId="36" borderId="0" applyNumberFormat="0" applyBorder="0" applyAlignment="0" applyProtection="0"/>
    <xf numFmtId="0" fontId="29" fillId="36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9" fillId="38" borderId="0" applyNumberFormat="0" applyBorder="0" applyAlignment="0" applyProtection="0"/>
    <xf numFmtId="0" fontId="29" fillId="38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9" fillId="40" borderId="0" applyNumberFormat="0" applyBorder="0" applyAlignment="0" applyProtection="0"/>
    <xf numFmtId="0" fontId="29" fillId="40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9" fillId="42" borderId="0" applyNumberFormat="0" applyBorder="0" applyAlignment="0" applyProtection="0"/>
    <xf numFmtId="0" fontId="29" fillId="42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9" fillId="38" borderId="0" applyNumberFormat="0" applyBorder="0" applyAlignment="0" applyProtection="0"/>
    <xf numFmtId="0" fontId="29" fillId="38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" fillId="11" borderId="0" applyNumberFormat="0" applyBorder="0" applyAlignment="0" applyProtection="0"/>
    <xf numFmtId="0" fontId="29" fillId="35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1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9" fillId="37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5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9" fillId="3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19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9" fillId="41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3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9" fillId="42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27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9" fillId="40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7" fillId="31" borderId="0" applyNumberFormat="0" applyBorder="0" applyAlignment="0" applyProtection="0"/>
    <xf numFmtId="0" fontId="78" fillId="34" borderId="0" applyNumberFormat="0" applyBorder="0" applyAlignment="0" applyProtection="0"/>
    <xf numFmtId="0" fontId="78" fillId="36" borderId="0" applyNumberFormat="0" applyBorder="0" applyAlignment="0" applyProtection="0"/>
    <xf numFmtId="0" fontId="78" fillId="38" borderId="0" applyNumberFormat="0" applyBorder="0" applyAlignment="0" applyProtection="0"/>
    <xf numFmtId="0" fontId="78" fillId="40" borderId="0" applyNumberFormat="0" applyBorder="0" applyAlignment="0" applyProtection="0"/>
    <xf numFmtId="0" fontId="78" fillId="42" borderId="0" applyNumberFormat="0" applyBorder="0" applyAlignment="0" applyProtection="0"/>
    <xf numFmtId="0" fontId="78" fillId="38" borderId="0" applyNumberFormat="0" applyBorder="0" applyAlignment="0" applyProtection="0"/>
    <xf numFmtId="182" fontId="75" fillId="0" borderId="0" applyFont="0" applyFill="0" applyBorder="0" applyAlignment="0" applyProtection="0"/>
    <xf numFmtId="183" fontId="75" fillId="0" borderId="0" applyFont="0" applyFill="0" applyBorder="0" applyAlignment="0" applyProtection="0"/>
    <xf numFmtId="0" fontId="76" fillId="42" borderId="0" applyNumberFormat="0" applyBorder="0" applyAlignment="0" applyProtection="0"/>
    <xf numFmtId="0" fontId="76" fillId="36" borderId="0" applyNumberFormat="0" applyBorder="0" applyAlignment="0" applyProtection="0"/>
    <xf numFmtId="0" fontId="76" fillId="2" borderId="0" applyNumberFormat="0" applyBorder="0" applyAlignment="0" applyProtection="0"/>
    <xf numFmtId="0" fontId="76" fillId="37" borderId="0" applyNumberFormat="0" applyBorder="0" applyAlignment="0" applyProtection="0"/>
    <xf numFmtId="0" fontId="76" fillId="42" borderId="0" applyNumberFormat="0" applyBorder="0" applyAlignment="0" applyProtection="0"/>
    <xf numFmtId="0" fontId="76" fillId="38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9" fillId="42" borderId="0" applyNumberFormat="0" applyBorder="0" applyAlignment="0" applyProtection="0"/>
    <xf numFmtId="0" fontId="29" fillId="42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9" fillId="36" borderId="0" applyNumberFormat="0" applyBorder="0" applyAlignment="0" applyProtection="0"/>
    <xf numFmtId="0" fontId="29" fillId="36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9" fillId="2" borderId="0" applyNumberFormat="0" applyBorder="0" applyAlignment="0" applyProtection="0"/>
    <xf numFmtId="0" fontId="29" fillId="2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9" fillId="37" borderId="0" applyNumberFormat="0" applyBorder="0" applyAlignment="0" applyProtection="0"/>
    <xf numFmtId="0" fontId="29" fillId="37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9" fillId="42" borderId="0" applyNumberFormat="0" applyBorder="0" applyAlignment="0" applyProtection="0"/>
    <xf numFmtId="0" fontId="29" fillId="4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9" fillId="38" borderId="0" applyNumberFormat="0" applyBorder="0" applyAlignment="0" applyProtection="0"/>
    <xf numFmtId="0" fontId="29" fillId="38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" fillId="12" borderId="0" applyNumberFormat="0" applyBorder="0" applyAlignment="0" applyProtection="0"/>
    <xf numFmtId="0" fontId="29" fillId="34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2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" fillId="16" borderId="0" applyNumberFormat="0" applyBorder="0" applyAlignment="0" applyProtection="0"/>
    <xf numFmtId="0" fontId="29" fillId="3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16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" fillId="20" borderId="0" applyNumberFormat="0" applyBorder="0" applyAlignment="0" applyProtection="0"/>
    <xf numFmtId="0" fontId="29" fillId="43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0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" fillId="24" borderId="0" applyNumberFormat="0" applyBorder="0" applyAlignment="0" applyProtection="0"/>
    <xf numFmtId="0" fontId="29" fillId="41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4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" fillId="28" borderId="0" applyNumberFormat="0" applyBorder="0" applyAlignment="0" applyProtection="0"/>
    <xf numFmtId="0" fontId="29" fillId="34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28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" fillId="32" borderId="0" applyNumberFormat="0" applyBorder="0" applyAlignment="0" applyProtection="0"/>
    <xf numFmtId="0" fontId="29" fillId="44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7" fillId="32" borderId="0" applyNumberFormat="0" applyBorder="0" applyAlignment="0" applyProtection="0"/>
    <xf numFmtId="0" fontId="78" fillId="42" borderId="0" applyNumberFormat="0" applyBorder="0" applyAlignment="0" applyProtection="0"/>
    <xf numFmtId="0" fontId="78" fillId="36" borderId="0" applyNumberFormat="0" applyBorder="0" applyAlignment="0" applyProtection="0"/>
    <xf numFmtId="0" fontId="78" fillId="2" borderId="0" applyNumberFormat="0" applyBorder="0" applyAlignment="0" applyProtection="0"/>
    <xf numFmtId="0" fontId="78" fillId="37" borderId="0" applyNumberFormat="0" applyBorder="0" applyAlignment="0" applyProtection="0"/>
    <xf numFmtId="0" fontId="78" fillId="42" borderId="0" applyNumberFormat="0" applyBorder="0" applyAlignment="0" applyProtection="0"/>
    <xf numFmtId="0" fontId="78" fillId="38" borderId="0" applyNumberFormat="0" applyBorder="0" applyAlignment="0" applyProtection="0"/>
    <xf numFmtId="184" fontId="75" fillId="0" borderId="0" applyFont="0" applyFill="0" applyBorder="0" applyAlignment="0" applyProtection="0"/>
    <xf numFmtId="0" fontId="79" fillId="42" borderId="0" applyNumberFormat="0" applyBorder="0" applyAlignment="0" applyProtection="0"/>
    <xf numFmtId="0" fontId="79" fillId="46" borderId="0" applyNumberFormat="0" applyBorder="0" applyAlignment="0" applyProtection="0"/>
    <xf numFmtId="0" fontId="79" fillId="44" borderId="0" applyNumberFormat="0" applyBorder="0" applyAlignment="0" applyProtection="0"/>
    <xf numFmtId="0" fontId="79" fillId="37" borderId="0" applyNumberFormat="0" applyBorder="0" applyAlignment="0" applyProtection="0"/>
    <xf numFmtId="0" fontId="79" fillId="42" borderId="0" applyNumberFormat="0" applyBorder="0" applyAlignment="0" applyProtection="0"/>
    <xf numFmtId="0" fontId="79" fillId="36" borderId="0" applyNumberFormat="0" applyBorder="0" applyAlignment="0" applyProtection="0"/>
    <xf numFmtId="0" fontId="30" fillId="42" borderId="0" applyNumberFormat="0" applyBorder="0" applyAlignment="0" applyProtection="0"/>
    <xf numFmtId="0" fontId="30" fillId="42" borderId="0" applyNumberFormat="0" applyBorder="0" applyAlignment="0" applyProtection="0"/>
    <xf numFmtId="0" fontId="30" fillId="42" borderId="0" applyNumberFormat="0" applyBorder="0" applyAlignment="0" applyProtection="0"/>
    <xf numFmtId="0" fontId="30" fillId="42" borderId="0" applyNumberFormat="0" applyBorder="0" applyAlignment="0" applyProtection="0"/>
    <xf numFmtId="0" fontId="30" fillId="46" borderId="0" applyNumberFormat="0" applyBorder="0" applyAlignment="0" applyProtection="0"/>
    <xf numFmtId="0" fontId="30" fillId="46" borderId="0" applyNumberFormat="0" applyBorder="0" applyAlignment="0" applyProtection="0"/>
    <xf numFmtId="0" fontId="30" fillId="46" borderId="0" applyNumberFormat="0" applyBorder="0" applyAlignment="0" applyProtection="0"/>
    <xf numFmtId="0" fontId="30" fillId="46" borderId="0" applyNumberFormat="0" applyBorder="0" applyAlignment="0" applyProtection="0"/>
    <xf numFmtId="0" fontId="30" fillId="44" borderId="0" applyNumberFormat="0" applyBorder="0" applyAlignment="0" applyProtection="0"/>
    <xf numFmtId="0" fontId="30" fillId="44" borderId="0" applyNumberFormat="0" applyBorder="0" applyAlignment="0" applyProtection="0"/>
    <xf numFmtId="0" fontId="30" fillId="44" borderId="0" applyNumberFormat="0" applyBorder="0" applyAlignment="0" applyProtection="0"/>
    <xf numFmtId="0" fontId="30" fillId="44" borderId="0" applyNumberFormat="0" applyBorder="0" applyAlignment="0" applyProtection="0"/>
    <xf numFmtId="0" fontId="30" fillId="37" borderId="0" applyNumberFormat="0" applyBorder="0" applyAlignment="0" applyProtection="0"/>
    <xf numFmtId="0" fontId="30" fillId="37" borderId="0" applyNumberFormat="0" applyBorder="0" applyAlignment="0" applyProtection="0"/>
    <xf numFmtId="0" fontId="30" fillId="37" borderId="0" applyNumberFormat="0" applyBorder="0" applyAlignment="0" applyProtection="0"/>
    <xf numFmtId="0" fontId="30" fillId="37" borderId="0" applyNumberFormat="0" applyBorder="0" applyAlignment="0" applyProtection="0"/>
    <xf numFmtId="0" fontId="30" fillId="42" borderId="0" applyNumberFormat="0" applyBorder="0" applyAlignment="0" applyProtection="0"/>
    <xf numFmtId="0" fontId="30" fillId="42" borderId="0" applyNumberFormat="0" applyBorder="0" applyAlignment="0" applyProtection="0"/>
    <xf numFmtId="0" fontId="30" fillId="42" borderId="0" applyNumberFormat="0" applyBorder="0" applyAlignment="0" applyProtection="0"/>
    <xf numFmtId="0" fontId="30" fillId="42" borderId="0" applyNumberFormat="0" applyBorder="0" applyAlignment="0" applyProtection="0"/>
    <xf numFmtId="0" fontId="30" fillId="36" borderId="0" applyNumberFormat="0" applyBorder="0" applyAlignment="0" applyProtection="0"/>
    <xf numFmtId="0" fontId="30" fillId="36" borderId="0" applyNumberFormat="0" applyBorder="0" applyAlignment="0" applyProtection="0"/>
    <xf numFmtId="0" fontId="30" fillId="36" borderId="0" applyNumberFormat="0" applyBorder="0" applyAlignment="0" applyProtection="0"/>
    <xf numFmtId="0" fontId="30" fillId="36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26" fillId="13" borderId="0" applyNumberFormat="0" applyBorder="0" applyAlignment="0" applyProtection="0"/>
    <xf numFmtId="0" fontId="30" fillId="45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3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26" fillId="17" borderId="0" applyNumberFormat="0" applyBorder="0" applyAlignment="0" applyProtection="0"/>
    <xf numFmtId="0" fontId="30" fillId="36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17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26" fillId="21" borderId="0" applyNumberFormat="0" applyBorder="0" applyAlignment="0" applyProtection="0"/>
    <xf numFmtId="0" fontId="30" fillId="43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1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26" fillId="25" borderId="0" applyNumberFormat="0" applyBorder="0" applyAlignment="0" applyProtection="0"/>
    <xf numFmtId="0" fontId="30" fillId="47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5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26" fillId="29" borderId="0" applyNumberFormat="0" applyBorder="0" applyAlignment="0" applyProtection="0"/>
    <xf numFmtId="0" fontId="30" fillId="48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29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26" fillId="33" borderId="0" applyNumberFormat="0" applyBorder="0" applyAlignment="0" applyProtection="0"/>
    <xf numFmtId="0" fontId="30" fillId="49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0" fillId="33" borderId="0" applyNumberFormat="0" applyBorder="0" applyAlignment="0" applyProtection="0"/>
    <xf numFmtId="0" fontId="81" fillId="42" borderId="0" applyNumberFormat="0" applyBorder="0" applyAlignment="0" applyProtection="0"/>
    <xf numFmtId="0" fontId="81" fillId="46" borderId="0" applyNumberFormat="0" applyBorder="0" applyAlignment="0" applyProtection="0"/>
    <xf numFmtId="0" fontId="81" fillId="44" borderId="0" applyNumberFormat="0" applyBorder="0" applyAlignment="0" applyProtection="0"/>
    <xf numFmtId="0" fontId="81" fillId="37" borderId="0" applyNumberFormat="0" applyBorder="0" applyAlignment="0" applyProtection="0"/>
    <xf numFmtId="0" fontId="81" fillId="42" borderId="0" applyNumberFormat="0" applyBorder="0" applyAlignment="0" applyProtection="0"/>
    <xf numFmtId="0" fontId="81" fillId="36" borderId="0" applyNumberFormat="0" applyBorder="0" applyAlignment="0" applyProtection="0"/>
    <xf numFmtId="0" fontId="30" fillId="53" borderId="0" applyNumberFormat="0" applyBorder="0" applyAlignment="0" applyProtection="0"/>
    <xf numFmtId="0" fontId="30" fillId="53" borderId="0" applyNumberFormat="0" applyBorder="0" applyAlignment="0" applyProtection="0"/>
    <xf numFmtId="0" fontId="30" fillId="53" borderId="0" applyNumberFormat="0" applyBorder="0" applyAlignment="0" applyProtection="0"/>
    <xf numFmtId="0" fontId="30" fillId="53" borderId="0" applyNumberFormat="0" applyBorder="0" applyAlignment="0" applyProtection="0"/>
    <xf numFmtId="0" fontId="30" fillId="46" borderId="0" applyNumberFormat="0" applyBorder="0" applyAlignment="0" applyProtection="0"/>
    <xf numFmtId="0" fontId="30" fillId="46" borderId="0" applyNumberFormat="0" applyBorder="0" applyAlignment="0" applyProtection="0"/>
    <xf numFmtId="0" fontId="30" fillId="46" borderId="0" applyNumberFormat="0" applyBorder="0" applyAlignment="0" applyProtection="0"/>
    <xf numFmtId="0" fontId="30" fillId="46" borderId="0" applyNumberFormat="0" applyBorder="0" applyAlignment="0" applyProtection="0"/>
    <xf numFmtId="0" fontId="30" fillId="44" borderId="0" applyNumberFormat="0" applyBorder="0" applyAlignment="0" applyProtection="0"/>
    <xf numFmtId="0" fontId="30" fillId="44" borderId="0" applyNumberFormat="0" applyBorder="0" applyAlignment="0" applyProtection="0"/>
    <xf numFmtId="0" fontId="30" fillId="44" borderId="0" applyNumberFormat="0" applyBorder="0" applyAlignment="0" applyProtection="0"/>
    <xf numFmtId="0" fontId="30" fillId="44" borderId="0" applyNumberFormat="0" applyBorder="0" applyAlignment="0" applyProtection="0"/>
    <xf numFmtId="0" fontId="30" fillId="57" borderId="0" applyNumberFormat="0" applyBorder="0" applyAlignment="0" applyProtection="0"/>
    <xf numFmtId="0" fontId="30" fillId="57" borderId="0" applyNumberFormat="0" applyBorder="0" applyAlignment="0" applyProtection="0"/>
    <xf numFmtId="0" fontId="30" fillId="57" borderId="0" applyNumberFormat="0" applyBorder="0" applyAlignment="0" applyProtection="0"/>
    <xf numFmtId="0" fontId="30" fillId="57" borderId="0" applyNumberFormat="0" applyBorder="0" applyAlignment="0" applyProtection="0"/>
    <xf numFmtId="0" fontId="30" fillId="48" borderId="0" applyNumberFormat="0" applyBorder="0" applyAlignment="0" applyProtection="0"/>
    <xf numFmtId="0" fontId="30" fillId="48" borderId="0" applyNumberFormat="0" applyBorder="0" applyAlignment="0" applyProtection="0"/>
    <xf numFmtId="0" fontId="30" fillId="48" borderId="0" applyNumberFormat="0" applyBorder="0" applyAlignment="0" applyProtection="0"/>
    <xf numFmtId="0" fontId="30" fillId="48" borderId="0" applyNumberFormat="0" applyBorder="0" applyAlignment="0" applyProtection="0"/>
    <xf numFmtId="0" fontId="30" fillId="55" borderId="0" applyNumberFormat="0" applyBorder="0" applyAlignment="0" applyProtection="0"/>
    <xf numFmtId="0" fontId="30" fillId="55" borderId="0" applyNumberFormat="0" applyBorder="0" applyAlignment="0" applyProtection="0"/>
    <xf numFmtId="0" fontId="30" fillId="55" borderId="0" applyNumberFormat="0" applyBorder="0" applyAlignment="0" applyProtection="0"/>
    <xf numFmtId="0" fontId="30" fillId="55" borderId="0" applyNumberFormat="0" applyBorder="0" applyAlignment="0" applyProtection="0"/>
    <xf numFmtId="185" fontId="82" fillId="0" borderId="0" applyBorder="0">
      <alignment horizontal="center"/>
    </xf>
    <xf numFmtId="0" fontId="79" fillId="53" borderId="0" applyNumberFormat="0" applyBorder="0" applyAlignment="0" applyProtection="0"/>
    <xf numFmtId="0" fontId="79" fillId="46" borderId="0" applyNumberFormat="0" applyBorder="0" applyAlignment="0" applyProtection="0"/>
    <xf numFmtId="0" fontId="79" fillId="44" borderId="0" applyNumberFormat="0" applyBorder="0" applyAlignment="0" applyProtection="0"/>
    <xf numFmtId="0" fontId="79" fillId="57" borderId="0" applyNumberFormat="0" applyBorder="0" applyAlignment="0" applyProtection="0"/>
    <xf numFmtId="0" fontId="79" fillId="48" borderId="0" applyNumberFormat="0" applyBorder="0" applyAlignment="0" applyProtection="0"/>
    <xf numFmtId="0" fontId="79" fillId="55" borderId="0" applyNumberFormat="0" applyBorder="0" applyAlignment="0" applyProtection="0"/>
    <xf numFmtId="0" fontId="83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52" fillId="0" borderId="0" applyNumberFormat="0" applyFill="0" applyBorder="0" applyAlignment="0" applyProtection="0"/>
    <xf numFmtId="0" fontId="52" fillId="0" borderId="2">
      <alignment horizontal="center" vertical="center"/>
    </xf>
    <xf numFmtId="0" fontId="84" fillId="0" borderId="4">
      <protection hidden="1"/>
    </xf>
    <xf numFmtId="0" fontId="85" fillId="51" borderId="4" applyNumberFormat="0" applyFont="0" applyBorder="0" applyAlignment="0" applyProtection="0">
      <protection hidden="1"/>
    </xf>
    <xf numFmtId="0" fontId="51" fillId="41" borderId="0" applyNumberFormat="0" applyBorder="0" applyAlignment="0" applyProtection="0"/>
    <xf numFmtId="0" fontId="51" fillId="41" borderId="0" applyNumberFormat="0" applyBorder="0" applyAlignment="0" applyProtection="0"/>
    <xf numFmtId="0" fontId="51" fillId="41" borderId="0" applyNumberFormat="0" applyBorder="0" applyAlignment="0" applyProtection="0"/>
    <xf numFmtId="0" fontId="51" fillId="41" borderId="0" applyNumberFormat="0" applyBorder="0" applyAlignment="0" applyProtection="0"/>
    <xf numFmtId="0" fontId="83" fillId="61" borderId="58"/>
    <xf numFmtId="0" fontId="86" fillId="62" borderId="59">
      <alignment horizontal="right" vertical="top" wrapText="1"/>
    </xf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31" fillId="39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7" fillId="3" borderId="0" applyNumberFormat="0" applyBorder="0" applyAlignment="0" applyProtection="0"/>
    <xf numFmtId="0" fontId="88" fillId="0" borderId="0"/>
    <xf numFmtId="4" fontId="83" fillId="0" borderId="60">
      <alignment horizontal="center" vertical="center" wrapText="1"/>
    </xf>
    <xf numFmtId="186" fontId="89" fillId="0" borderId="0">
      <alignment vertical="top"/>
    </xf>
    <xf numFmtId="0" fontId="34" fillId="50" borderId="28" applyNumberFormat="0" applyAlignment="0" applyProtection="0"/>
    <xf numFmtId="0" fontId="34" fillId="50" borderId="28" applyNumberFormat="0" applyAlignment="0" applyProtection="0"/>
    <xf numFmtId="0" fontId="34" fillId="50" borderId="28" applyNumberFormat="0" applyAlignment="0" applyProtection="0"/>
    <xf numFmtId="0" fontId="34" fillId="50" borderId="28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21" fillId="7" borderId="20" applyNumberFormat="0" applyAlignment="0" applyProtection="0"/>
    <xf numFmtId="0" fontId="35" fillId="51" borderId="28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0" fillId="7" borderId="20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23" fillId="8" borderId="23" applyNumberFormat="0" applyAlignment="0" applyProtection="0"/>
    <xf numFmtId="0" fontId="36" fillId="52" borderId="29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1" fillId="8" borderId="23" applyNumberFormat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22" fillId="0" borderId="22" applyNumberFormat="0" applyFill="0" applyAlignment="0" applyProtection="0"/>
    <xf numFmtId="0" fontId="38" fillId="0" borderId="31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92" fillId="0" borderId="22" applyNumberFormat="0" applyFill="0" applyAlignment="0" applyProtection="0"/>
    <xf numFmtId="0" fontId="83" fillId="0" borderId="1"/>
    <xf numFmtId="0" fontId="36" fillId="52" borderId="29" applyNumberFormat="0" applyAlignment="0" applyProtection="0"/>
    <xf numFmtId="0" fontId="36" fillId="52" borderId="29" applyNumberFormat="0" applyAlignment="0" applyProtection="0"/>
    <xf numFmtId="0" fontId="36" fillId="52" borderId="29" applyNumberFormat="0" applyAlignment="0" applyProtection="0"/>
    <xf numFmtId="0" fontId="36" fillId="52" borderId="29" applyNumberFormat="0" applyAlignment="0" applyProtection="0"/>
    <xf numFmtId="1" fontId="93" fillId="63" borderId="1">
      <alignment horizontal="right" vertical="center"/>
    </xf>
    <xf numFmtId="0" fontId="94" fillId="63" borderId="1">
      <alignment horizontal="right" vertical="center"/>
    </xf>
    <xf numFmtId="0" fontId="6" fillId="63" borderId="61"/>
    <xf numFmtId="0" fontId="93" fillId="64" borderId="1">
      <alignment horizontal="center" vertical="center"/>
    </xf>
    <xf numFmtId="1" fontId="93" fillId="63" borderId="1">
      <alignment horizontal="right" vertical="center"/>
    </xf>
    <xf numFmtId="0" fontId="6" fillId="63" borderId="0"/>
    <xf numFmtId="0" fontId="95" fillId="63" borderId="1">
      <alignment horizontal="left" vertical="center"/>
    </xf>
    <xf numFmtId="0" fontId="95" fillId="63" borderId="62">
      <alignment horizontal="left" vertical="center" indent="1"/>
    </xf>
    <xf numFmtId="0" fontId="96" fillId="63" borderId="63">
      <alignment horizontal="left" vertical="center" indent="1"/>
    </xf>
    <xf numFmtId="0" fontId="95" fillId="63" borderId="1"/>
    <xf numFmtId="0" fontId="94" fillId="63" borderId="1">
      <alignment horizontal="right" vertical="center"/>
    </xf>
    <xf numFmtId="0" fontId="97" fillId="65" borderId="1">
      <alignment horizontal="left" vertical="center"/>
    </xf>
    <xf numFmtId="0" fontId="97" fillId="65" borderId="1">
      <alignment horizontal="left" vertical="center"/>
    </xf>
    <xf numFmtId="0" fontId="98" fillId="63" borderId="1">
      <alignment horizontal="left" vertical="center"/>
    </xf>
    <xf numFmtId="0" fontId="98" fillId="63" borderId="1">
      <alignment horizontal="left" vertical="center"/>
    </xf>
    <xf numFmtId="0" fontId="99" fillId="63" borderId="61"/>
    <xf numFmtId="0" fontId="93" fillId="66" borderId="1">
      <alignment horizontal="left" vertical="center"/>
    </xf>
    <xf numFmtId="0" fontId="100" fillId="67" borderId="64">
      <alignment horizontal="left" vertical="top" wrapText="1"/>
    </xf>
    <xf numFmtId="0" fontId="101" fillId="64" borderId="0">
      <alignment horizontal="center"/>
    </xf>
    <xf numFmtId="0" fontId="102" fillId="64" borderId="0">
      <alignment horizontal="center" vertical="center"/>
    </xf>
    <xf numFmtId="0" fontId="103" fillId="50" borderId="0"/>
    <xf numFmtId="0" fontId="103" fillId="50" borderId="0"/>
    <xf numFmtId="187" fontId="104" fillId="0" borderId="0" applyNumberFormat="0" applyFill="0" applyBorder="0" applyProtection="0">
      <alignment horizontal="center" vertical="center" wrapText="1"/>
    </xf>
    <xf numFmtId="0" fontId="6" fillId="68" borderId="0">
      <alignment horizontal="center" wrapText="1"/>
    </xf>
    <xf numFmtId="0" fontId="6" fillId="68" borderId="0">
      <alignment horizontal="center" wrapText="1"/>
    </xf>
    <xf numFmtId="0" fontId="6" fillId="68" borderId="0">
      <alignment horizontal="center" wrapText="1"/>
    </xf>
    <xf numFmtId="0" fontId="6" fillId="68" borderId="0">
      <alignment horizontal="center" wrapText="1"/>
    </xf>
    <xf numFmtId="0" fontId="6" fillId="68" borderId="0">
      <alignment horizontal="center" wrapText="1"/>
    </xf>
    <xf numFmtId="0" fontId="6" fillId="68" borderId="0">
      <alignment horizontal="center" wrapText="1"/>
    </xf>
    <xf numFmtId="0" fontId="6" fillId="68" borderId="0">
      <alignment horizontal="center" wrapText="1"/>
    </xf>
    <xf numFmtId="0" fontId="6" fillId="68" borderId="0">
      <alignment horizontal="center" wrapText="1"/>
    </xf>
    <xf numFmtId="0" fontId="6" fillId="68" borderId="0">
      <alignment horizontal="center" wrapText="1"/>
    </xf>
    <xf numFmtId="0" fontId="6" fillId="68" borderId="0">
      <alignment horizontal="center" wrapText="1"/>
    </xf>
    <xf numFmtId="0" fontId="6" fillId="68" borderId="0">
      <alignment horizontal="center" wrapText="1"/>
    </xf>
    <xf numFmtId="0" fontId="105" fillId="64" borderId="0">
      <alignment horizontal="center"/>
    </xf>
    <xf numFmtId="2" fontId="106" fillId="69" borderId="0"/>
    <xf numFmtId="188" fontId="104" fillId="0" borderId="0">
      <alignment horizontal="center"/>
    </xf>
    <xf numFmtId="189" fontId="52" fillId="0" borderId="0" applyFont="0" applyFill="0" applyBorder="0" applyProtection="0">
      <alignment horizontal="right" vertical="top"/>
    </xf>
    <xf numFmtId="190" fontId="6" fillId="0" borderId="0" applyFont="0" applyFill="0" applyBorder="0" applyAlignment="0" applyProtection="0"/>
    <xf numFmtId="41" fontId="6" fillId="0" borderId="0" applyFont="0" applyFill="0" applyBorder="0" applyAlignment="0" applyProtection="0"/>
    <xf numFmtId="190" fontId="6" fillId="0" borderId="0" applyFont="0" applyFill="0" applyBorder="0" applyAlignment="0" applyProtection="0"/>
    <xf numFmtId="1" fontId="107" fillId="0" borderId="0">
      <alignment vertical="top"/>
    </xf>
    <xf numFmtId="43" fontId="6" fillId="0" borderId="0" applyFont="0" applyFill="0" applyBorder="0" applyAlignment="0" applyProtection="0"/>
    <xf numFmtId="168" fontId="6" fillId="0" borderId="0" applyFont="0" applyFill="0" applyBorder="0" applyAlignment="0" applyProtection="0"/>
    <xf numFmtId="168" fontId="6" fillId="0" borderId="0" applyFont="0" applyFill="0" applyBorder="0" applyAlignment="0" applyProtection="0"/>
    <xf numFmtId="168" fontId="6" fillId="0" borderId="0" applyFont="0" applyFill="0" applyBorder="0" applyAlignment="0" applyProtection="0"/>
    <xf numFmtId="168" fontId="6" fillId="0" borderId="0" applyFont="0" applyFill="0" applyBorder="0" applyAlignment="0" applyProtection="0"/>
    <xf numFmtId="168" fontId="6" fillId="0" borderId="0" applyFont="0" applyFill="0" applyBorder="0" applyAlignment="0" applyProtection="0"/>
    <xf numFmtId="168" fontId="6" fillId="0" borderId="0" applyFont="0" applyFill="0" applyBorder="0" applyAlignment="0" applyProtection="0"/>
    <xf numFmtId="168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168" fontId="6" fillId="0" borderId="0" applyFont="0" applyFill="0" applyBorder="0" applyAlignment="0" applyProtection="0"/>
    <xf numFmtId="168" fontId="6" fillId="0" borderId="0" applyFont="0" applyFill="0" applyBorder="0" applyAlignment="0" applyProtection="0"/>
    <xf numFmtId="43" fontId="52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52" fillId="0" borderId="0" applyFont="0" applyFill="0" applyBorder="0" applyAlignment="0" applyProtection="0"/>
    <xf numFmtId="43" fontId="108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6" fillId="0" borderId="0" applyFont="0" applyFill="0" applyBorder="0" applyAlignment="0" applyProtection="0"/>
    <xf numFmtId="168" fontId="6" fillId="0" borderId="0" applyFont="0" applyFill="0" applyBorder="0" applyAlignment="0" applyProtection="0"/>
    <xf numFmtId="168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5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169" fontId="109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187" fontId="6" fillId="0" borderId="0" applyFont="0" applyFill="0" applyBorder="0" applyAlignment="0" applyProtection="0"/>
    <xf numFmtId="187" fontId="6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169" fontId="6" fillId="0" borderId="0" applyFont="0" applyFill="0" applyBorder="0" applyAlignment="0" applyProtection="0"/>
    <xf numFmtId="168" fontId="110" fillId="0" borderId="0" applyFont="0" applyFill="0" applyBorder="0" applyAlignment="0" applyProtection="0"/>
    <xf numFmtId="44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" fillId="0" borderId="0" applyFont="0" applyFill="0" applyBorder="0" applyAlignment="0" applyProtection="0"/>
    <xf numFmtId="168" fontId="6" fillId="0" borderId="0" applyFont="0" applyFill="0" applyBorder="0" applyAlignment="0" applyProtection="0"/>
    <xf numFmtId="3" fontId="107" fillId="0" borderId="0" applyFill="0" applyBorder="0">
      <alignment horizontal="right" vertical="top"/>
    </xf>
    <xf numFmtId="191" fontId="89" fillId="0" borderId="0" applyFont="0" applyFill="0" applyBorder="0">
      <alignment horizontal="right" vertical="top"/>
    </xf>
    <xf numFmtId="192" fontId="107" fillId="0" borderId="0" applyFill="0" applyBorder="0">
      <alignment horizontal="right" vertical="top"/>
    </xf>
    <xf numFmtId="3" fontId="107" fillId="0" borderId="0" applyFill="0" applyBorder="0">
      <alignment horizontal="right" vertical="top"/>
    </xf>
    <xf numFmtId="191" fontId="89" fillId="0" borderId="0" applyFont="0" applyFill="0" applyBorder="0">
      <alignment horizontal="right" vertical="top"/>
    </xf>
    <xf numFmtId="193" fontId="75" fillId="0" borderId="0" applyFont="0" applyFill="0" applyBorder="0" applyAlignment="0" applyProtection="0">
      <alignment horizontal="right" vertical="top"/>
    </xf>
    <xf numFmtId="192" fontId="107" fillId="0" borderId="0">
      <alignment horizontal="right" vertical="top"/>
    </xf>
    <xf numFmtId="3" fontId="6" fillId="0" borderId="0" applyFont="0" applyFill="0" applyBorder="0" applyAlignment="0" applyProtection="0"/>
    <xf numFmtId="164" fontId="104" fillId="0" borderId="0" applyBorder="0">
      <alignment horizontal="center"/>
    </xf>
    <xf numFmtId="194" fontId="6" fillId="0" borderId="0" applyFont="0" applyFill="0" applyBorder="0" applyAlignment="0" applyProtection="0"/>
    <xf numFmtId="195" fontId="2" fillId="0" borderId="0" applyFont="0" applyFill="0" applyBorder="0" applyAlignment="0" applyProtection="0"/>
    <xf numFmtId="195" fontId="2" fillId="0" borderId="0" applyFont="0" applyFill="0" applyBorder="0" applyAlignment="0" applyProtection="0"/>
    <xf numFmtId="196" fontId="6" fillId="0" borderId="0" applyFont="0" applyFill="0" applyBorder="0" applyAlignment="0" applyProtection="0"/>
    <xf numFmtId="0" fontId="103" fillId="50" borderId="0"/>
    <xf numFmtId="0" fontId="74" fillId="63" borderId="58" applyBorder="0">
      <protection locked="0"/>
    </xf>
    <xf numFmtId="0" fontId="45" fillId="0" borderId="0" applyProtection="0"/>
    <xf numFmtId="197" fontId="104" fillId="0" borderId="0" applyNumberFormat="0">
      <alignment horizontal="right"/>
    </xf>
    <xf numFmtId="41" fontId="52" fillId="0" borderId="0" applyFont="0" applyFill="0" applyBorder="0" applyAlignment="0" applyProtection="0"/>
    <xf numFmtId="43" fontId="52" fillId="0" borderId="0" applyFont="0" applyFill="0" applyBorder="0" applyAlignment="0" applyProtection="0"/>
    <xf numFmtId="0" fontId="111" fillId="0" borderId="0">
      <alignment horizontal="centerContinuous"/>
    </xf>
    <xf numFmtId="0" fontId="111" fillId="0" borderId="0" applyAlignment="0">
      <alignment horizontal="centerContinuous"/>
    </xf>
    <xf numFmtId="0" fontId="112" fillId="0" borderId="0" applyAlignment="0">
      <alignment horizontal="centerContinuous"/>
    </xf>
    <xf numFmtId="0" fontId="6" fillId="0" borderId="32"/>
    <xf numFmtId="164" fontId="52" fillId="0" borderId="0" applyBorder="0"/>
    <xf numFmtId="164" fontId="52" fillId="0" borderId="5"/>
    <xf numFmtId="0" fontId="113" fillId="0" borderId="65"/>
    <xf numFmtId="0" fontId="114" fillId="0" borderId="0" applyNumberFormat="0" applyFill="0" applyBorder="0" applyAlignment="0"/>
    <xf numFmtId="0" fontId="83" fillId="0" borderId="60" applyNumberFormat="0" applyAlignment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41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115" fillId="0" borderId="0" applyNumberFormat="0" applyFill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26" fillId="10" borderId="0" applyNumberFormat="0" applyBorder="0" applyAlignment="0" applyProtection="0"/>
    <xf numFmtId="0" fontId="30" fillId="54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0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6" fillId="14" borderId="0" applyNumberFormat="0" applyBorder="0" applyAlignment="0" applyProtection="0"/>
    <xf numFmtId="0" fontId="29" fillId="0" borderId="0" applyNumberFormat="0" applyFont="0" applyFill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4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6" fillId="18" borderId="0" applyNumberFormat="0" applyBorder="0" applyAlignment="0" applyProtection="0"/>
    <xf numFmtId="0" fontId="29" fillId="0" borderId="0" applyNumberFormat="0" applyFont="0" applyFill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18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6" fillId="22" borderId="0" applyNumberFormat="0" applyBorder="0" applyAlignment="0" applyProtection="0"/>
    <xf numFmtId="0" fontId="29" fillId="0" borderId="0" applyNumberFormat="0" applyFont="0" applyFill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2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6" fillId="26" borderId="0" applyNumberFormat="0" applyBorder="0" applyAlignment="0" applyProtection="0"/>
    <xf numFmtId="0" fontId="29" fillId="0" borderId="0" applyNumberFormat="0" applyFont="0" applyFill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26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6" fillId="30" borderId="0" applyNumberFormat="0" applyBorder="0" applyAlignment="0" applyProtection="0"/>
    <xf numFmtId="0" fontId="29" fillId="0" borderId="0" applyNumberFormat="0" applyFont="0" applyFill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80" fillId="30" borderId="0" applyNumberFormat="0" applyBorder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19" fillId="6" borderId="20" applyNumberFormat="0" applyAlignment="0" applyProtection="0"/>
    <xf numFmtId="0" fontId="29" fillId="0" borderId="0" applyNumberFormat="0" applyFont="0" applyFill="0" applyBorder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6" fillId="6" borderId="20" applyNumberFormat="0" applyAlignment="0" applyProtection="0"/>
    <xf numFmtId="0" fontId="117" fillId="63" borderId="58">
      <protection locked="0"/>
    </xf>
    <xf numFmtId="0" fontId="6" fillId="63" borderId="1"/>
    <xf numFmtId="0" fontId="6" fillId="64" borderId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165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165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198" fontId="6" fillId="0" borderId="0" applyFont="0" applyFill="0" applyBorder="0" applyAlignment="0" applyProtection="0"/>
    <xf numFmtId="198" fontId="6" fillId="0" borderId="0" applyFont="0" applyFill="0" applyBorder="0" applyAlignment="0" applyProtection="0"/>
    <xf numFmtId="198" fontId="6" fillId="0" borderId="0" applyFont="0" applyFill="0" applyBorder="0" applyAlignment="0" applyProtection="0"/>
    <xf numFmtId="198" fontId="6" fillId="0" borderId="0" applyFont="0" applyFill="0" applyBorder="0" applyAlignment="0" applyProtection="0"/>
    <xf numFmtId="198" fontId="6" fillId="0" borderId="0" applyFont="0" applyFill="0" applyBorder="0" applyAlignment="0" applyProtection="0"/>
    <xf numFmtId="198" fontId="6" fillId="0" borderId="0" applyFont="0" applyFill="0" applyBorder="0" applyAlignment="0" applyProtection="0"/>
    <xf numFmtId="198" fontId="6" fillId="0" borderId="0" applyFont="0" applyFill="0" applyBorder="0" applyAlignment="0" applyProtection="0"/>
    <xf numFmtId="198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198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199" fontId="118" fillId="0" borderId="0"/>
    <xf numFmtId="199" fontId="119" fillId="0" borderId="0"/>
    <xf numFmtId="200" fontId="120" fillId="0" borderId="0"/>
    <xf numFmtId="0" fontId="56" fillId="0" borderId="0" applyNumberFormat="0" applyFill="0" applyBorder="0" applyAlignment="0" applyProtection="0"/>
    <xf numFmtId="0" fontId="56" fillId="0" borderId="0" applyNumberFormat="0" applyFill="0" applyBorder="0" applyAlignment="0" applyProtection="0"/>
    <xf numFmtId="0" fontId="56" fillId="0" borderId="0" applyNumberFormat="0" applyFill="0" applyBorder="0" applyAlignment="0" applyProtection="0"/>
    <xf numFmtId="0" fontId="56" fillId="0" borderId="0" applyNumberFormat="0" applyFill="0" applyBorder="0" applyAlignment="0" applyProtection="0"/>
    <xf numFmtId="0" fontId="121" fillId="0" borderId="0">
      <protection locked="0"/>
    </xf>
    <xf numFmtId="0" fontId="121" fillId="0" borderId="0">
      <protection locked="0"/>
    </xf>
    <xf numFmtId="0" fontId="121" fillId="0" borderId="0">
      <protection locked="0"/>
    </xf>
    <xf numFmtId="0" fontId="121" fillId="0" borderId="0">
      <protection locked="0"/>
    </xf>
    <xf numFmtId="0" fontId="121" fillId="0" borderId="0">
      <protection locked="0"/>
    </xf>
    <xf numFmtId="0" fontId="121" fillId="0" borderId="0">
      <protection locked="0"/>
    </xf>
    <xf numFmtId="0" fontId="121" fillId="0" borderId="0">
      <protection locked="0"/>
    </xf>
    <xf numFmtId="0" fontId="83" fillId="70" borderId="66"/>
    <xf numFmtId="0" fontId="83" fillId="71" borderId="66"/>
    <xf numFmtId="188" fontId="104" fillId="0" borderId="48" applyNumberFormat="0" applyFont="0" applyFill="0" applyAlignment="0" applyProtection="0">
      <alignment horizontal="center"/>
    </xf>
    <xf numFmtId="4" fontId="54" fillId="0" borderId="48" applyNumberFormat="0" applyFont="0" applyAlignment="0">
      <alignment horizontal="center"/>
    </xf>
    <xf numFmtId="0" fontId="122" fillId="0" borderId="0" applyNumberFormat="0" applyFill="0" applyBorder="0" applyAlignment="0"/>
    <xf numFmtId="0" fontId="123" fillId="0" borderId="0"/>
    <xf numFmtId="0" fontId="124" fillId="64" borderId="1">
      <alignment horizontal="left"/>
    </xf>
    <xf numFmtId="0" fontId="125" fillId="0" borderId="0"/>
    <xf numFmtId="0" fontId="76" fillId="64" borderId="0">
      <alignment horizontal="left"/>
    </xf>
    <xf numFmtId="0" fontId="76" fillId="64" borderId="0">
      <alignment horizontal="left"/>
    </xf>
    <xf numFmtId="0" fontId="126" fillId="64" borderId="0">
      <alignment horizontal="left"/>
    </xf>
    <xf numFmtId="0" fontId="76" fillId="64" borderId="0">
      <alignment horizontal="left"/>
    </xf>
    <xf numFmtId="0" fontId="76" fillId="64" borderId="0">
      <alignment horizontal="left"/>
    </xf>
    <xf numFmtId="0" fontId="76" fillId="64" borderId="0">
      <alignment horizontal="left"/>
    </xf>
    <xf numFmtId="0" fontId="31" fillId="42" borderId="0" applyNumberFormat="0" applyBorder="0" applyAlignment="0" applyProtection="0"/>
    <xf numFmtId="0" fontId="31" fillId="42" borderId="0" applyNumberFormat="0" applyBorder="0" applyAlignment="0" applyProtection="0"/>
    <xf numFmtId="0" fontId="31" fillId="42" borderId="0" applyNumberFormat="0" applyBorder="0" applyAlignment="0" applyProtection="0"/>
    <xf numFmtId="0" fontId="31" fillId="42" borderId="0" applyNumberFormat="0" applyBorder="0" applyAlignment="0" applyProtection="0"/>
    <xf numFmtId="0" fontId="127" fillId="0" borderId="0" applyNumberFormat="0" applyFont="0" applyFill="0" applyBorder="0" applyAlignment="0" applyProtection="0"/>
    <xf numFmtId="38" fontId="83" fillId="64" borderId="0" applyNumberFormat="0" applyBorder="0" applyAlignment="0" applyProtection="0"/>
    <xf numFmtId="0" fontId="86" fillId="72" borderId="0">
      <alignment horizontal="right" vertical="top" wrapText="1"/>
    </xf>
    <xf numFmtId="0" fontId="128" fillId="0" borderId="0"/>
    <xf numFmtId="0" fontId="125" fillId="0" borderId="0"/>
    <xf numFmtId="0" fontId="129" fillId="0" borderId="47" applyNumberFormat="0" applyAlignment="0" applyProtection="0">
      <alignment horizontal="left" vertical="center"/>
    </xf>
    <xf numFmtId="0" fontId="129" fillId="0" borderId="2">
      <alignment horizontal="left" vertical="center"/>
    </xf>
    <xf numFmtId="186" fontId="130" fillId="0" borderId="0" applyNumberFormat="0" applyFill="0" applyBorder="0">
      <alignment horizontal="center"/>
    </xf>
    <xf numFmtId="0" fontId="58" fillId="0" borderId="35" applyNumberFormat="0" applyFill="0" applyAlignment="0" applyProtection="0"/>
    <xf numFmtId="0" fontId="58" fillId="0" borderId="35" applyNumberFormat="0" applyFill="0" applyAlignment="0" applyProtection="0"/>
    <xf numFmtId="0" fontId="58" fillId="0" borderId="35" applyNumberFormat="0" applyFill="0" applyAlignment="0" applyProtection="0"/>
    <xf numFmtId="0" fontId="58" fillId="0" borderId="35" applyNumberFormat="0" applyFill="0" applyAlignment="0" applyProtection="0"/>
    <xf numFmtId="0" fontId="60" fillId="0" borderId="37" applyNumberFormat="0" applyFill="0" applyAlignment="0" applyProtection="0"/>
    <xf numFmtId="0" fontId="60" fillId="0" borderId="37" applyNumberFormat="0" applyFill="0" applyAlignment="0" applyProtection="0"/>
    <xf numFmtId="0" fontId="60" fillId="0" borderId="37" applyNumberFormat="0" applyFill="0" applyAlignment="0" applyProtection="0"/>
    <xf numFmtId="0" fontId="60" fillId="0" borderId="37" applyNumberFormat="0" applyFill="0" applyAlignment="0" applyProtection="0"/>
    <xf numFmtId="0" fontId="40" fillId="0" borderId="39" applyNumberFormat="0" applyFill="0" applyAlignment="0" applyProtection="0"/>
    <xf numFmtId="0" fontId="40" fillId="0" borderId="39" applyNumberFormat="0" applyFill="0" applyAlignment="0" applyProtection="0"/>
    <xf numFmtId="0" fontId="40" fillId="0" borderId="39" applyNumberFormat="0" applyFill="0" applyAlignment="0" applyProtection="0"/>
    <xf numFmtId="0" fontId="40" fillId="0" borderId="39" applyNumberFormat="0" applyFill="0" applyAlignment="0" applyProtection="0"/>
    <xf numFmtId="0" fontId="40" fillId="0" borderId="0" applyNumberFormat="0" applyFill="0" applyBorder="0" applyAlignment="0" applyProtection="0"/>
    <xf numFmtId="0" fontId="40" fillId="0" borderId="0" applyNumberFormat="0" applyFill="0" applyBorder="0" applyAlignment="0" applyProtection="0"/>
    <xf numFmtId="0" fontId="40" fillId="0" borderId="0" applyNumberFormat="0" applyFill="0" applyBorder="0" applyAlignment="0" applyProtection="0"/>
    <xf numFmtId="0" fontId="40" fillId="0" borderId="0" applyNumberFormat="0" applyFill="0" applyBorder="0" applyAlignment="0" applyProtection="0"/>
    <xf numFmtId="0" fontId="131" fillId="0" borderId="0" applyNumberFormat="0" applyFill="0" applyBorder="0" applyAlignment="0" applyProtection="0">
      <alignment vertical="top"/>
      <protection locked="0"/>
    </xf>
    <xf numFmtId="0" fontId="132" fillId="0" borderId="0" applyNumberFormat="0" applyFill="0" applyBorder="0" applyAlignment="0" applyProtection="0">
      <alignment vertical="top"/>
      <protection locked="0"/>
    </xf>
    <xf numFmtId="0" fontId="133" fillId="0" borderId="0" applyNumberFormat="0" applyFill="0" applyBorder="0" applyAlignment="0" applyProtection="0">
      <alignment vertical="top"/>
      <protection locked="0"/>
    </xf>
    <xf numFmtId="0" fontId="134" fillId="38" borderId="33" applyNumberFormat="0" applyFont="0" applyAlignment="0" applyProtection="0"/>
    <xf numFmtId="0" fontId="135" fillId="41" borderId="0" applyNumberFormat="0" applyBorder="0" applyAlignment="0" applyProtection="0"/>
    <xf numFmtId="0" fontId="49" fillId="0" borderId="0" applyNumberFormat="0" applyFill="0" applyBorder="0" applyAlignment="0" applyProtection="0">
      <alignment vertical="top"/>
      <protection locked="0"/>
    </xf>
    <xf numFmtId="0" fontId="49" fillId="0" borderId="0" applyNumberFormat="0" applyFill="0" applyBorder="0" applyAlignment="0" applyProtection="0">
      <alignment vertical="top"/>
      <protection locked="0"/>
    </xf>
    <xf numFmtId="0" fontId="136" fillId="0" borderId="0" applyNumberFormat="0" applyFill="0" applyBorder="0" applyAlignment="0" applyProtection="0">
      <alignment vertical="top"/>
      <protection locked="0"/>
    </xf>
    <xf numFmtId="0" fontId="71" fillId="0" borderId="0" applyNumberFormat="0" applyFill="0" applyBorder="0" applyAlignment="0" applyProtection="0"/>
    <xf numFmtId="0" fontId="137" fillId="42" borderId="0" applyNumberFormat="0" applyBorder="0" applyAlignment="0" applyProtection="0"/>
    <xf numFmtId="191" fontId="75" fillId="0" borderId="0" applyFont="0" applyFill="0" applyBorder="0" applyAlignment="0" applyProtection="0"/>
    <xf numFmtId="3" fontId="75" fillId="0" borderId="0" applyFont="0" applyFill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17" fillId="4" borderId="0" applyNumberFormat="0" applyBorder="0" applyAlignment="0" applyProtection="0"/>
    <xf numFmtId="0" fontId="29" fillId="0" borderId="0" applyNumberFormat="0" applyFont="0" applyFill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0" fontId="138" fillId="4" borderId="0" applyNumberFormat="0" applyBorder="0" applyAlignment="0" applyProtection="0"/>
    <xf numFmtId="10" fontId="83" fillId="63" borderId="1" applyNumberFormat="0" applyBorder="0" applyAlignment="0" applyProtection="0"/>
    <xf numFmtId="0" fontId="42" fillId="2" borderId="28" applyNumberFormat="0" applyAlignment="0" applyProtection="0"/>
    <xf numFmtId="0" fontId="42" fillId="2" borderId="28" applyNumberFormat="0" applyAlignment="0" applyProtection="0"/>
    <xf numFmtId="0" fontId="42" fillId="2" borderId="28" applyNumberFormat="0" applyAlignment="0" applyProtection="0"/>
    <xf numFmtId="0" fontId="42" fillId="2" borderId="28" applyNumberFormat="0" applyAlignment="0" applyProtection="0"/>
    <xf numFmtId="0" fontId="139" fillId="68" borderId="0">
      <alignment horizontal="center"/>
    </xf>
    <xf numFmtId="0" fontId="6" fillId="64" borderId="1">
      <alignment horizontal="centerContinuous" wrapText="1"/>
    </xf>
    <xf numFmtId="0" fontId="140" fillId="73" borderId="0">
      <alignment horizontal="center" wrapText="1"/>
    </xf>
    <xf numFmtId="0" fontId="6" fillId="64" borderId="1">
      <alignment horizontal="centerContinuous" wrapText="1"/>
    </xf>
    <xf numFmtId="0" fontId="141" fillId="50" borderId="28" applyNumberFormat="0" applyAlignment="0" applyProtection="0"/>
    <xf numFmtId="0" fontId="142" fillId="64" borderId="2">
      <alignment wrapText="1"/>
    </xf>
    <xf numFmtId="0" fontId="83" fillId="64" borderId="2">
      <alignment wrapText="1"/>
    </xf>
    <xf numFmtId="0" fontId="142" fillId="64" borderId="2">
      <alignment wrapText="1"/>
    </xf>
    <xf numFmtId="0" fontId="83" fillId="64" borderId="2">
      <alignment wrapText="1"/>
    </xf>
    <xf numFmtId="0" fontId="142" fillId="64" borderId="4"/>
    <xf numFmtId="0" fontId="83" fillId="64" borderId="4"/>
    <xf numFmtId="0" fontId="142" fillId="64" borderId="4"/>
    <xf numFmtId="0" fontId="83" fillId="64" borderId="4"/>
    <xf numFmtId="0" fontId="142" fillId="64" borderId="13"/>
    <xf numFmtId="0" fontId="83" fillId="64" borderId="13"/>
    <xf numFmtId="0" fontId="142" fillId="64" borderId="13"/>
    <xf numFmtId="0" fontId="83" fillId="64" borderId="13"/>
    <xf numFmtId="0" fontId="83" fillId="64" borderId="12">
      <alignment horizontal="center" wrapText="1"/>
    </xf>
    <xf numFmtId="0" fontId="113" fillId="0" borderId="13"/>
    <xf numFmtId="0" fontId="100" fillId="67" borderId="67">
      <alignment horizontal="left" vertical="top" wrapText="1"/>
    </xf>
    <xf numFmtId="0" fontId="37" fillId="0" borderId="30" applyNumberFormat="0" applyFill="0" applyAlignment="0" applyProtection="0"/>
    <xf numFmtId="0" fontId="37" fillId="0" borderId="30" applyNumberFormat="0" applyFill="0" applyAlignment="0" applyProtection="0"/>
    <xf numFmtId="0" fontId="37" fillId="0" borderId="30" applyNumberFormat="0" applyFill="0" applyAlignment="0" applyProtection="0"/>
    <xf numFmtId="0" fontId="37" fillId="0" borderId="30" applyNumberFormat="0" applyFill="0" applyAlignment="0" applyProtection="0"/>
    <xf numFmtId="0" fontId="143" fillId="0" borderId="30" applyNumberFormat="0" applyFill="0" applyAlignment="0" applyProtection="0"/>
    <xf numFmtId="0" fontId="144" fillId="0" borderId="4">
      <alignment horizontal="left"/>
      <protection locked="0"/>
    </xf>
    <xf numFmtId="190" fontId="6" fillId="0" borderId="0" applyFont="0" applyFill="0" applyBorder="0" applyAlignment="0" applyProtection="0"/>
    <xf numFmtId="201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2" fillId="0" borderId="0" applyFont="0" applyFill="0" applyBorder="0" applyAlignment="0" applyProtection="0"/>
    <xf numFmtId="202" fontId="2" fillId="0" borderId="0" applyFont="0" applyFill="0" applyBorder="0" applyAlignment="0" applyProtection="0"/>
    <xf numFmtId="169" fontId="6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203" fontId="2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204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205" fontId="127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169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206" fontId="29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43" fontId="77" fillId="0" borderId="0" applyFont="0" applyFill="0" applyBorder="0" applyAlignment="0" applyProtection="0"/>
    <xf numFmtId="202" fontId="2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202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169" fontId="6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207" fontId="6" fillId="0" borderId="0" applyFont="0" applyFill="0" applyBorder="0" applyAlignment="0" applyProtection="0"/>
    <xf numFmtId="190" fontId="6" fillId="0" borderId="0" applyFont="0" applyFill="0" applyBorder="0" applyAlignment="0" applyProtection="0"/>
    <xf numFmtId="168" fontId="6" fillId="0" borderId="0" applyFont="0" applyFill="0" applyBorder="0" applyAlignment="0" applyProtection="0"/>
    <xf numFmtId="0" fontId="139" fillId="74" borderId="0" applyNumberFormat="0" applyBorder="0" applyProtection="0">
      <alignment horizontal="center"/>
    </xf>
    <xf numFmtId="208" fontId="52" fillId="75" borderId="56" applyNumberFormat="0" applyFont="0" applyBorder="0" applyAlignment="0">
      <alignment vertical="top"/>
      <protection locked="0"/>
    </xf>
    <xf numFmtId="209" fontId="6" fillId="0" borderId="0" applyFont="0" applyFill="0" applyBorder="0" applyAlignment="0" applyProtection="0"/>
    <xf numFmtId="210" fontId="6" fillId="0" borderId="0" applyFont="0" applyFill="0" applyBorder="0" applyAlignment="0" applyProtection="0"/>
    <xf numFmtId="211" fontId="6" fillId="0" borderId="0" applyFont="0" applyFill="0" applyBorder="0" applyAlignment="0" applyProtection="0"/>
    <xf numFmtId="212" fontId="6" fillId="0" borderId="0" applyFont="0" applyFill="0" applyBorder="0" applyAlignment="0" applyProtection="0"/>
    <xf numFmtId="212" fontId="6" fillId="0" borderId="0" applyFont="0" applyFill="0" applyBorder="0" applyAlignment="0" applyProtection="0"/>
    <xf numFmtId="212" fontId="6" fillId="0" borderId="0" applyFont="0" applyFill="0" applyBorder="0" applyAlignment="0" applyProtection="0"/>
    <xf numFmtId="212" fontId="6" fillId="0" borderId="0" applyFont="0" applyFill="0" applyBorder="0" applyAlignment="0" applyProtection="0"/>
    <xf numFmtId="211" fontId="6" fillId="0" borderId="0" applyFont="0" applyFill="0" applyBorder="0" applyAlignment="0" applyProtection="0"/>
    <xf numFmtId="211" fontId="6" fillId="0" borderId="0" applyFont="0" applyFill="0" applyBorder="0" applyAlignment="0" applyProtection="0"/>
    <xf numFmtId="211" fontId="6" fillId="0" borderId="0" applyFont="0" applyFill="0" applyBorder="0" applyAlignment="0" applyProtection="0"/>
    <xf numFmtId="211" fontId="6" fillId="0" borderId="0" applyFont="0" applyFill="0" applyBorder="0" applyAlignment="0" applyProtection="0"/>
    <xf numFmtId="211" fontId="6" fillId="0" borderId="0" applyFont="0" applyFill="0" applyBorder="0" applyAlignment="0" applyProtection="0"/>
    <xf numFmtId="211" fontId="6" fillId="0" borderId="0" applyFont="0" applyFill="0" applyBorder="0" applyAlignment="0" applyProtection="0"/>
    <xf numFmtId="211" fontId="6" fillId="0" borderId="0" applyFont="0" applyFill="0" applyBorder="0" applyAlignment="0" applyProtection="0"/>
    <xf numFmtId="211" fontId="6" fillId="0" borderId="0" applyFont="0" applyFill="0" applyBorder="0" applyAlignment="0" applyProtection="0"/>
    <xf numFmtId="211" fontId="6" fillId="0" borderId="0" applyFont="0" applyFill="0" applyBorder="0" applyAlignment="0" applyProtection="0"/>
    <xf numFmtId="211" fontId="6" fillId="0" borderId="0" applyFont="0" applyFill="0" applyBorder="0" applyAlignment="0" applyProtection="0"/>
    <xf numFmtId="211" fontId="6" fillId="0" borderId="0" applyFont="0" applyFill="0" applyBorder="0" applyAlignment="0" applyProtection="0"/>
    <xf numFmtId="213" fontId="6" fillId="0" borderId="0" applyFont="0" applyFill="0" applyBorder="0" applyAlignment="0" applyProtection="0"/>
    <xf numFmtId="214" fontId="6" fillId="0" borderId="0" applyFont="0" applyFill="0" applyBorder="0" applyAlignment="0" applyProtection="0"/>
    <xf numFmtId="7" fontId="6" fillId="0" borderId="0" applyFont="0" applyFill="0" applyBorder="0" applyAlignment="0" applyProtection="0"/>
    <xf numFmtId="0" fontId="145" fillId="0" borderId="0"/>
    <xf numFmtId="0" fontId="146" fillId="2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29" fillId="0" borderId="0" applyNumberFormat="0" applyFont="0" applyFill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7" fillId="5" borderId="0" applyNumberFormat="0" applyBorder="0" applyAlignment="0" applyProtection="0"/>
    <xf numFmtId="0" fontId="148" fillId="0" borderId="61" applyNumberFormat="0" applyAlignment="0"/>
    <xf numFmtId="0" fontId="149" fillId="0" borderId="61" applyNumberFormat="0" applyAlignment="0"/>
    <xf numFmtId="0" fontId="150" fillId="0" borderId="61" applyNumberFormat="0" applyAlignment="0"/>
    <xf numFmtId="0" fontId="151" fillId="0" borderId="61" applyNumberFormat="0" applyAlignment="0"/>
    <xf numFmtId="0" fontId="134" fillId="0" borderId="0"/>
    <xf numFmtId="0" fontId="152" fillId="0" borderId="0"/>
    <xf numFmtId="0" fontId="152" fillId="0" borderId="0"/>
    <xf numFmtId="0" fontId="152" fillId="0" borderId="0"/>
    <xf numFmtId="0" fontId="152" fillId="0" borderId="0"/>
    <xf numFmtId="0" fontId="152" fillId="0" borderId="0"/>
    <xf numFmtId="0" fontId="152" fillId="0" borderId="0"/>
    <xf numFmtId="0" fontId="152" fillId="0" borderId="0"/>
    <xf numFmtId="0" fontId="152" fillId="0" borderId="0"/>
    <xf numFmtId="0" fontId="153" fillId="0" borderId="0"/>
    <xf numFmtId="0" fontId="154" fillId="0" borderId="0"/>
    <xf numFmtId="0" fontId="6" fillId="0" borderId="0"/>
    <xf numFmtId="0" fontId="6" fillId="0" borderId="0"/>
    <xf numFmtId="165" fontId="6" fillId="0" borderId="0"/>
    <xf numFmtId="0" fontId="2" fillId="0" borderId="0"/>
    <xf numFmtId="0" fontId="155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155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5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109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29" fillId="0" borderId="0" applyNumberFormat="0" applyFont="0" applyFill="0" applyBorder="0" applyAlignment="0" applyProtection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6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6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6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2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2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6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2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6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6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2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9" fillId="0" borderId="0" applyNumberFormat="0" applyFont="0" applyFill="0" applyBorder="0" applyAlignment="0" applyProtection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55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6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6" fillId="0" borderId="0"/>
    <xf numFmtId="0" fontId="109" fillId="0" borderId="0"/>
    <xf numFmtId="0" fontId="6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109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2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109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109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09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134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5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9" fillId="0" borderId="0"/>
    <xf numFmtId="0" fontId="29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9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9" fillId="0" borderId="0"/>
    <xf numFmtId="0" fontId="29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9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122" fillId="0" borderId="0" applyProtection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155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2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6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6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2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2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6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2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6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6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2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5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157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6" fillId="0" borderId="0"/>
    <xf numFmtId="0" fontId="158" fillId="0" borderId="0"/>
    <xf numFmtId="0" fontId="158" fillId="0" borderId="0"/>
    <xf numFmtId="0" fontId="15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" fillId="0" borderId="0"/>
    <xf numFmtId="0" fontId="29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" fillId="0" borderId="0"/>
    <xf numFmtId="0" fontId="2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" fillId="0" borderId="0"/>
    <xf numFmtId="0" fontId="29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" fillId="0" borderId="0"/>
    <xf numFmtId="0" fontId="2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9" fillId="0" borderId="0"/>
    <xf numFmtId="0" fontId="2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9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" fillId="0" borderId="0"/>
    <xf numFmtId="0" fontId="29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" fillId="0" borderId="0"/>
    <xf numFmtId="0" fontId="2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" fillId="0" borderId="0"/>
    <xf numFmtId="0" fontId="29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" fillId="0" borderId="0"/>
    <xf numFmtId="0" fontId="2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9" fillId="0" borderId="0"/>
    <xf numFmtId="0" fontId="2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9" fillId="0" borderId="0"/>
    <xf numFmtId="0" fontId="2" fillId="0" borderId="0"/>
    <xf numFmtId="0" fontId="29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199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57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55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10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7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155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55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9" fillId="0" borderId="0" applyNumberFormat="0" applyFont="0" applyFill="0" applyBorder="0" applyAlignment="0" applyProtection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55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1" fillId="0" borderId="0"/>
    <xf numFmtId="0" fontId="1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3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155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2" fillId="0" borderId="0"/>
    <xf numFmtId="0" fontId="2" fillId="0" borderId="0"/>
    <xf numFmtId="0" fontId="6" fillId="0" borderId="0"/>
    <xf numFmtId="0" fontId="6" fillId="0" borderId="0"/>
    <xf numFmtId="0" fontId="6" fillId="0" borderId="0"/>
    <xf numFmtId="0" fontId="2" fillId="0" borderId="0"/>
    <xf numFmtId="0" fontId="6" fillId="0" borderId="0"/>
    <xf numFmtId="0" fontId="6" fillId="0" borderId="0"/>
    <xf numFmtId="0" fontId="43" fillId="0" borderId="0"/>
    <xf numFmtId="0" fontId="2" fillId="0" borderId="0"/>
    <xf numFmtId="0" fontId="2" fillId="0" borderId="0"/>
    <xf numFmtId="0" fontId="155" fillId="0" borderId="0"/>
    <xf numFmtId="0" fontId="6" fillId="0" borderId="0"/>
    <xf numFmtId="1" fontId="89" fillId="0" borderId="0">
      <alignment vertical="top" wrapText="1"/>
    </xf>
    <xf numFmtId="1" fontId="160" fillId="0" borderId="0" applyFill="0" applyBorder="0" applyProtection="0"/>
    <xf numFmtId="1" fontId="75" fillId="0" borderId="0" applyFont="0" applyFill="0" applyBorder="0" applyProtection="0">
      <alignment vertical="center"/>
    </xf>
    <xf numFmtId="1" fontId="161" fillId="0" borderId="0">
      <alignment horizontal="right" vertical="top"/>
    </xf>
    <xf numFmtId="0" fontId="162" fillId="0" borderId="0"/>
    <xf numFmtId="1" fontId="107" fillId="0" borderId="0" applyNumberFormat="0" applyFill="0" applyBorder="0">
      <alignment vertical="top"/>
    </xf>
    <xf numFmtId="0" fontId="29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29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29" fillId="9" borderId="24" applyNumberFormat="0" applyFont="0" applyAlignment="0" applyProtection="0"/>
    <xf numFmtId="0" fontId="77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0" borderId="0" applyNumberFormat="0" applyFont="0" applyFill="0" applyBorder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0" borderId="0" applyNumberFormat="0" applyFont="0" applyFill="0" applyBorder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0" borderId="0" applyNumberFormat="0" applyFont="0" applyFill="0" applyBorder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0" borderId="0" applyNumberFormat="0" applyFont="0" applyFill="0" applyBorder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0" borderId="0" applyNumberFormat="0" applyFont="0" applyFill="0" applyBorder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0" borderId="0" applyNumberFormat="0" applyFont="0" applyFill="0" applyBorder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0" borderId="0" applyNumberFormat="0" applyFont="0" applyFill="0" applyBorder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0" borderId="0" applyNumberFormat="0" applyFont="0" applyFill="0" applyBorder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29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9" borderId="24" applyNumberFormat="0" applyFont="0" applyAlignment="0" applyProtection="0"/>
    <xf numFmtId="0" fontId="29" fillId="0" borderId="0" applyNumberFormat="0" applyFont="0" applyFill="0" applyBorder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" fillId="9" borderId="24" applyNumberFormat="0" applyFont="0" applyAlignment="0" applyProtection="0"/>
    <xf numFmtId="0" fontId="29" fillId="0" borderId="0" applyNumberFormat="0" applyFont="0" applyFill="0" applyBorder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29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29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29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7" fillId="9" borderId="24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52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2" fillId="9" borderId="24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2" fillId="9" borderId="24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134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6" fillId="38" borderId="33" applyNumberFormat="0" applyFont="0" applyAlignment="0" applyProtection="0"/>
    <xf numFmtId="0" fontId="75" fillId="0" borderId="0">
      <alignment horizontal="left"/>
    </xf>
    <xf numFmtId="49" fontId="113" fillId="0" borderId="0"/>
    <xf numFmtId="0" fontId="57" fillId="0" borderId="0" applyNumberFormat="0" applyFill="0" applyBorder="0" applyAlignment="0" applyProtection="0"/>
    <xf numFmtId="0" fontId="163" fillId="0" borderId="35" applyNumberFormat="0" applyFill="0" applyAlignment="0" applyProtection="0"/>
    <xf numFmtId="0" fontId="164" fillId="0" borderId="37" applyNumberFormat="0" applyFill="0" applyAlignment="0" applyProtection="0"/>
    <xf numFmtId="0" fontId="165" fillId="0" borderId="39" applyNumberFormat="0" applyFill="0" applyAlignment="0" applyProtection="0"/>
    <xf numFmtId="0" fontId="165" fillId="0" borderId="0" applyNumberFormat="0" applyFill="0" applyBorder="0" applyAlignment="0" applyProtection="0"/>
    <xf numFmtId="0" fontId="55" fillId="50" borderId="34" applyNumberFormat="0" applyAlignment="0" applyProtection="0"/>
    <xf numFmtId="0" fontId="55" fillId="50" borderId="34" applyNumberFormat="0" applyAlignment="0" applyProtection="0"/>
    <xf numFmtId="0" fontId="55" fillId="50" borderId="34" applyNumberFormat="0" applyAlignment="0" applyProtection="0"/>
    <xf numFmtId="0" fontId="55" fillId="50" borderId="34" applyNumberFormat="0" applyAlignment="0" applyProtection="0"/>
    <xf numFmtId="0" fontId="166" fillId="0" borderId="0"/>
    <xf numFmtId="10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167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159" fillId="0" borderId="0" applyFont="0" applyFill="0" applyBorder="0" applyAlignment="0" applyProtection="0"/>
    <xf numFmtId="9" fontId="15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108" fillId="0" borderId="0" applyFont="0" applyFill="0" applyBorder="0" applyAlignment="0" applyProtection="0"/>
    <xf numFmtId="9" fontId="108" fillId="0" borderId="0" applyFont="0" applyFill="0" applyBorder="0" applyAlignment="0" applyProtection="0"/>
    <xf numFmtId="9" fontId="6" fillId="0" borderId="0" applyFill="0" applyBorder="0" applyAlignment="0" applyProtection="0"/>
    <xf numFmtId="9" fontId="2" fillId="0" borderId="0" applyFont="0" applyFill="0" applyBorder="0" applyAlignment="0" applyProtection="0"/>
    <xf numFmtId="9" fontId="5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159" fillId="0" borderId="0" applyFont="0" applyFill="0" applyBorder="0" applyAlignment="0" applyProtection="0"/>
    <xf numFmtId="9" fontId="2" fillId="0" borderId="0" applyFont="0" applyFill="0" applyBorder="0" applyAlignment="0" applyProtection="0"/>
    <xf numFmtId="215" fontId="52" fillId="0" borderId="0" applyFont="0" applyFill="0" applyBorder="0" applyAlignment="0" applyProtection="0"/>
    <xf numFmtId="216" fontId="75" fillId="0" borderId="0" applyFont="0" applyFill="0" applyBorder="0" applyAlignment="0" applyProtection="0"/>
    <xf numFmtId="217" fontId="75" fillId="0" borderId="0" applyFont="0" applyFill="0" applyBorder="0" applyAlignment="0" applyProtection="0"/>
    <xf numFmtId="0" fontId="124" fillId="0" borderId="0">
      <alignment horizontal="right"/>
    </xf>
    <xf numFmtId="10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0" fontId="29" fillId="0" borderId="0" applyNumberFormat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10" fontId="46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NumberFormat="0" applyFont="0" applyFill="0" applyBorder="0" applyAlignment="0" applyProtection="0"/>
    <xf numFmtId="4" fontId="6" fillId="0" borderId="0" applyFont="0" applyFill="0" applyBorder="0" applyAlignment="0" applyProtection="0"/>
    <xf numFmtId="0" fontId="168" fillId="0" borderId="0">
      <alignment horizontal="center"/>
    </xf>
    <xf numFmtId="0" fontId="169" fillId="0" borderId="4" applyNumberFormat="0" applyFill="0" applyBorder="0" applyAlignment="0" applyProtection="0">
      <protection hidden="1"/>
    </xf>
    <xf numFmtId="0" fontId="83" fillId="64" borderId="1"/>
    <xf numFmtId="0" fontId="102" fillId="64" borderId="0">
      <alignment horizontal="right"/>
    </xf>
    <xf numFmtId="0" fontId="170" fillId="73" borderId="0">
      <alignment horizontal="center"/>
    </xf>
    <xf numFmtId="0" fontId="100" fillId="72" borderId="1">
      <alignment horizontal="left" vertical="top" wrapText="1"/>
    </xf>
    <xf numFmtId="0" fontId="171" fillId="72" borderId="16">
      <alignment horizontal="left" vertical="top" wrapText="1"/>
    </xf>
    <xf numFmtId="0" fontId="100" fillId="72" borderId="3">
      <alignment horizontal="left" vertical="top" wrapText="1"/>
    </xf>
    <xf numFmtId="0" fontId="100" fillId="72" borderId="16">
      <alignment horizontal="left" vertical="top"/>
    </xf>
    <xf numFmtId="218" fontId="52" fillId="76" borderId="0" applyFont="0" applyBorder="0" applyAlignment="0">
      <alignment vertical="top"/>
      <protection locked="0"/>
    </xf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0" fillId="7" borderId="21" applyNumberFormat="0" applyAlignment="0" applyProtection="0"/>
    <xf numFmtId="0" fontId="29" fillId="0" borderId="0" applyNumberFormat="0" applyFont="0" applyFill="0" applyBorder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2" fillId="7" borderId="21" applyNumberFormat="0" applyAlignment="0" applyProtection="0"/>
    <xf numFmtId="0" fontId="173" fillId="0" borderId="0" applyNumberFormat="0" applyFill="0" applyBorder="0" applyAlignment="0" applyProtection="0"/>
    <xf numFmtId="0" fontId="52" fillId="0" borderId="13">
      <alignment horizontal="center" vertical="center"/>
    </xf>
    <xf numFmtId="0" fontId="124" fillId="0" borderId="0"/>
    <xf numFmtId="0" fontId="83" fillId="0" borderId="0"/>
    <xf numFmtId="0" fontId="52" fillId="0" borderId="0"/>
    <xf numFmtId="0" fontId="103" fillId="50" borderId="0"/>
    <xf numFmtId="0" fontId="174" fillId="77" borderId="0">
      <alignment horizontal="left"/>
    </xf>
    <xf numFmtId="0" fontId="140" fillId="77" borderId="0">
      <alignment horizontal="left" wrapText="1"/>
    </xf>
    <xf numFmtId="0" fontId="174" fillId="77" borderId="0">
      <alignment horizontal="left"/>
    </xf>
    <xf numFmtId="0" fontId="175" fillId="0" borderId="0"/>
    <xf numFmtId="0" fontId="176" fillId="0" borderId="0">
      <alignment horizontal="left" indent="1"/>
    </xf>
    <xf numFmtId="0" fontId="177" fillId="2" borderId="28" applyNumberFormat="0" applyAlignment="0" applyProtection="0"/>
    <xf numFmtId="0" fontId="178" fillId="0" borderId="0"/>
    <xf numFmtId="0" fontId="179" fillId="0" borderId="68"/>
    <xf numFmtId="0" fontId="180" fillId="0" borderId="0"/>
    <xf numFmtId="0" fontId="181" fillId="52" borderId="29" applyNumberFormat="0" applyAlignment="0" applyProtection="0"/>
    <xf numFmtId="0" fontId="101" fillId="64" borderId="0">
      <alignment horizontal="center"/>
    </xf>
    <xf numFmtId="0" fontId="182" fillId="0" borderId="0"/>
    <xf numFmtId="49" fontId="107" fillId="0" borderId="0" applyFill="0" applyBorder="0" applyAlignment="0" applyProtection="0">
      <alignment vertical="top"/>
    </xf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9" fillId="0" borderId="0" applyNumberFormat="0" applyFon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3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9" fillId="0" borderId="0" applyNumberFormat="0" applyFon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84" fillId="0" borderId="0" applyNumberFormat="0" applyFill="0" applyBorder="0" applyAlignment="0" applyProtection="0"/>
    <xf numFmtId="0" fontId="103" fillId="50" borderId="0"/>
    <xf numFmtId="0" fontId="57" fillId="0" borderId="0" applyNumberFormat="0" applyFill="0" applyBorder="0" applyAlignment="0" applyProtection="0"/>
    <xf numFmtId="0" fontId="57" fillId="0" borderId="0" applyNumberFormat="0" applyFill="0" applyBorder="0" applyAlignment="0" applyProtection="0"/>
    <xf numFmtId="0" fontId="57" fillId="0" borderId="0" applyNumberFormat="0" applyFill="0" applyBorder="0" applyAlignment="0" applyProtection="0"/>
    <xf numFmtId="0" fontId="125" fillId="64" borderId="0"/>
    <xf numFmtId="0" fontId="174" fillId="77" borderId="0">
      <alignment horizontal="left"/>
    </xf>
    <xf numFmtId="218" fontId="185" fillId="0" borderId="13" applyFill="0" applyBorder="0" applyAlignment="0" applyProtection="0">
      <alignment wrapText="1"/>
    </xf>
    <xf numFmtId="0" fontId="62" fillId="0" borderId="0" applyNumberFormat="0" applyFill="0" applyBorder="0" applyAlignment="0" applyProtection="0"/>
    <xf numFmtId="218" fontId="185" fillId="0" borderId="13" applyFill="0" applyBorder="0" applyAlignment="0" applyProtection="0">
      <alignment wrapText="1"/>
    </xf>
    <xf numFmtId="4" fontId="139" fillId="0" borderId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13" fillId="0" borderId="17" applyNumberFormat="0" applyFill="0" applyAlignment="0" applyProtection="0"/>
    <xf numFmtId="0" fontId="29" fillId="0" borderId="0" applyNumberFormat="0" applyFont="0" applyFill="0" applyBorder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6" fillId="0" borderId="17" applyNumberFormat="0" applyFill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14" fillId="0" borderId="18" applyNumberFormat="0" applyFill="0" applyAlignment="0" applyProtection="0"/>
    <xf numFmtId="0" fontId="29" fillId="0" borderId="0" applyNumberFormat="0" applyFont="0" applyFill="0" applyBorder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8" fillId="0" borderId="18" applyNumberFormat="0" applyFill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15" fillId="0" borderId="19" applyNumberFormat="0" applyFill="0" applyAlignment="0" applyProtection="0"/>
    <xf numFmtId="0" fontId="29" fillId="0" borderId="0" applyNumberFormat="0" applyFont="0" applyFill="0" applyBorder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15" fillId="0" borderId="19" applyNumberFormat="0" applyFill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29" fillId="0" borderId="0" applyNumberFormat="0" applyFon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7" fillId="0" borderId="0" applyNumberFormat="0" applyFill="0" applyBorder="0" applyAlignment="0" applyProtection="0"/>
    <xf numFmtId="0" fontId="189" fillId="78" borderId="0"/>
    <xf numFmtId="0" fontId="190" fillId="51" borderId="4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3" fillId="0" borderId="25" applyNumberFormat="0" applyFill="0" applyAlignment="0" applyProtection="0"/>
    <xf numFmtId="0" fontId="29" fillId="0" borderId="0" applyNumberFormat="0" applyFont="0" applyFill="0" applyBorder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0" fontId="191" fillId="0" borderId="25" applyNumberFormat="0" applyFill="0" applyAlignment="0" applyProtection="0"/>
    <xf numFmtId="3" fontId="192" fillId="0" borderId="0">
      <alignment horizontal="center" vertical="top"/>
    </xf>
    <xf numFmtId="0" fontId="193" fillId="50" borderId="34" applyNumberFormat="0" applyAlignment="0" applyProtection="0"/>
    <xf numFmtId="41" fontId="52" fillId="0" borderId="0" applyFont="0" applyFill="0" applyBorder="0" applyAlignment="0" applyProtection="0"/>
    <xf numFmtId="219" fontId="194" fillId="0" borderId="0" applyFont="0" applyFill="0" applyBorder="0" applyAlignment="0" applyProtection="0"/>
    <xf numFmtId="43" fontId="52" fillId="0" borderId="0" applyFont="0" applyFill="0" applyBorder="0" applyAlignment="0" applyProtection="0"/>
    <xf numFmtId="42" fontId="52" fillId="0" borderId="0" applyFont="0" applyFill="0" applyBorder="0" applyAlignment="0" applyProtection="0"/>
    <xf numFmtId="44" fontId="52" fillId="0" borderId="0" applyFont="0" applyFill="0" applyBorder="0" applyAlignment="0" applyProtection="0"/>
    <xf numFmtId="0" fontId="143" fillId="0" borderId="0" applyNumberFormat="0" applyFill="0" applyBorder="0" applyAlignment="0" applyProtection="0"/>
    <xf numFmtId="42" fontId="52" fillId="0" borderId="0" applyFont="0" applyFill="0" applyBorder="0" applyAlignment="0" applyProtection="0"/>
    <xf numFmtId="44" fontId="52" fillId="0" borderId="0" applyFont="0" applyFill="0" applyBorder="0" applyAlignment="0" applyProtection="0"/>
    <xf numFmtId="0" fontId="37" fillId="0" borderId="0" applyNumberFormat="0" applyFill="0" applyBorder="0" applyAlignment="0" applyProtection="0"/>
    <xf numFmtId="0" fontId="37" fillId="0" borderId="0" applyNumberFormat="0" applyFill="0" applyBorder="0" applyAlignment="0" applyProtection="0"/>
    <xf numFmtId="0" fontId="37" fillId="0" borderId="0" applyNumberFormat="0" applyFill="0" applyBorder="0" applyAlignment="0" applyProtection="0"/>
    <xf numFmtId="0" fontId="37" fillId="0" borderId="0" applyNumberFormat="0" applyFill="0" applyBorder="0" applyAlignment="0" applyProtection="0"/>
    <xf numFmtId="0" fontId="113" fillId="0" borderId="69"/>
    <xf numFmtId="1" fontId="195" fillId="0" borderId="0">
      <alignment vertical="top" wrapText="1"/>
    </xf>
    <xf numFmtId="0" fontId="81" fillId="53" borderId="0" applyNumberFormat="0" applyBorder="0" applyAlignment="0" applyProtection="0"/>
    <xf numFmtId="0" fontId="81" fillId="46" borderId="0" applyNumberFormat="0" applyBorder="0" applyAlignment="0" applyProtection="0"/>
    <xf numFmtId="0" fontId="81" fillId="44" borderId="0" applyNumberFormat="0" applyBorder="0" applyAlignment="0" applyProtection="0"/>
    <xf numFmtId="0" fontId="81" fillId="57" borderId="0" applyNumberFormat="0" applyBorder="0" applyAlignment="0" applyProtection="0"/>
    <xf numFmtId="0" fontId="81" fillId="48" borderId="0" applyNumberFormat="0" applyBorder="0" applyAlignment="0" applyProtection="0"/>
    <xf numFmtId="0" fontId="81" fillId="55" borderId="0" applyNumberFormat="0" applyBorder="0" applyAlignment="0" applyProtection="0"/>
    <xf numFmtId="0" fontId="196" fillId="0" borderId="0" applyNumberFormat="0" applyFill="0" applyBorder="0" applyAlignment="0" applyProtection="0"/>
    <xf numFmtId="0" fontId="197" fillId="52" borderId="29" applyNumberFormat="0" applyAlignment="0" applyProtection="0"/>
    <xf numFmtId="0" fontId="198" fillId="2" borderId="0" applyNumberFormat="0" applyBorder="0" applyAlignment="0" applyProtection="0"/>
    <xf numFmtId="0" fontId="134" fillId="38" borderId="33" applyNumberFormat="0" applyFont="0" applyAlignment="0" applyProtection="0"/>
    <xf numFmtId="0" fontId="199" fillId="0" borderId="30" applyNumberFormat="0" applyFill="0" applyAlignment="0" applyProtection="0"/>
    <xf numFmtId="0" fontId="6" fillId="0" borderId="0"/>
    <xf numFmtId="0" fontId="200" fillId="2" borderId="28" applyNumberFormat="0" applyAlignment="0" applyProtection="0"/>
    <xf numFmtId="0" fontId="201" fillId="50" borderId="34" applyNumberFormat="0" applyAlignment="0" applyProtection="0"/>
    <xf numFmtId="0" fontId="202" fillId="41" borderId="0" applyNumberFormat="0" applyBorder="0" applyAlignment="0" applyProtection="0"/>
    <xf numFmtId="0" fontId="203" fillId="42" borderId="0" applyNumberFormat="0" applyBorder="0" applyAlignment="0" applyProtection="0"/>
    <xf numFmtId="0" fontId="204" fillId="0" borderId="35" applyNumberFormat="0" applyFill="0" applyAlignment="0" applyProtection="0"/>
    <xf numFmtId="0" fontId="205" fillId="0" borderId="37" applyNumberFormat="0" applyFill="0" applyAlignment="0" applyProtection="0"/>
    <xf numFmtId="0" fontId="206" fillId="0" borderId="39" applyNumberFormat="0" applyFill="0" applyAlignment="0" applyProtection="0"/>
    <xf numFmtId="0" fontId="206" fillId="0" borderId="0" applyNumberFormat="0" applyFill="0" applyBorder="0" applyAlignment="0" applyProtection="0"/>
    <xf numFmtId="0" fontId="207" fillId="50" borderId="28" applyNumberFormat="0" applyAlignment="0" applyProtection="0"/>
    <xf numFmtId="0" fontId="208" fillId="0" borderId="0" applyNumberFormat="0" applyFill="0" applyBorder="0" applyAlignment="0" applyProtection="0"/>
    <xf numFmtId="0" fontId="199" fillId="0" borderId="0" applyNumberFormat="0" applyFill="0" applyBorder="0" applyAlignment="0" applyProtection="0"/>
    <xf numFmtId="0" fontId="209" fillId="0" borderId="70" applyNumberFormat="0" applyFill="0" applyAlignment="0" applyProtection="0"/>
  </cellStyleXfs>
  <cellXfs count="152">
    <xf numFmtId="0" fontId="0" fillId="0" borderId="0" xfId="0"/>
    <xf numFmtId="0" fontId="2" fillId="0" borderId="0" xfId="1"/>
    <xf numFmtId="0" fontId="3" fillId="0" borderId="0" xfId="0" applyFont="1"/>
    <xf numFmtId="0" fontId="4" fillId="0" borderId="0" xfId="0" applyFont="1"/>
    <xf numFmtId="0" fontId="3" fillId="0" borderId="1" xfId="0" applyFont="1" applyBorder="1" applyAlignment="1">
      <alignment horizontal="center"/>
    </xf>
    <xf numFmtId="0" fontId="3" fillId="0" borderId="2" xfId="0" applyFont="1" applyBorder="1" applyAlignment="1">
      <alignment horizontal="center"/>
    </xf>
    <xf numFmtId="0" fontId="3" fillId="0" borderId="3" xfId="0" applyFont="1" applyBorder="1" applyAlignment="1">
      <alignment horizontal="center"/>
    </xf>
    <xf numFmtId="0" fontId="0" fillId="0" borderId="4" xfId="0" applyBorder="1"/>
    <xf numFmtId="0" fontId="0" fillId="0" borderId="5" xfId="0" applyBorder="1"/>
    <xf numFmtId="0" fontId="0" fillId="0" borderId="4" xfId="0" applyBorder="1" applyAlignment="1">
      <alignment horizontal="center"/>
    </xf>
    <xf numFmtId="1" fontId="0" fillId="0" borderId="0" xfId="0" applyNumberFormat="1"/>
    <xf numFmtId="164" fontId="0" fillId="0" borderId="6" xfId="0" applyNumberFormat="1" applyBorder="1" applyAlignment="1">
      <alignment horizontal="right"/>
    </xf>
    <xf numFmtId="0" fontId="0" fillId="0" borderId="1" xfId="0" applyBorder="1" applyAlignment="1">
      <alignment horizontal="center"/>
    </xf>
    <xf numFmtId="0" fontId="0" fillId="0" borderId="2" xfId="0" applyBorder="1" applyAlignment="1">
      <alignment horizontal="center"/>
    </xf>
    <xf numFmtId="164" fontId="0" fillId="0" borderId="2" xfId="0" applyNumberFormat="1" applyBorder="1" applyAlignment="1">
      <alignment horizontal="right"/>
    </xf>
    <xf numFmtId="164" fontId="0" fillId="0" borderId="3" xfId="0" applyNumberFormat="1" applyBorder="1" applyAlignment="1">
      <alignment horizontal="right"/>
    </xf>
    <xf numFmtId="164" fontId="0" fillId="0" borderId="0" xfId="0" applyNumberFormat="1"/>
    <xf numFmtId="2" fontId="0" fillId="0" borderId="0" xfId="0" applyNumberFormat="1" applyAlignment="1">
      <alignment horizontal="center"/>
    </xf>
    <xf numFmtId="0" fontId="0" fillId="0" borderId="0" xfId="0"/>
    <xf numFmtId="0" fontId="0" fillId="0" borderId="12" xfId="0" applyBorder="1"/>
    <xf numFmtId="0" fontId="0" fillId="0" borderId="14" xfId="0" applyBorder="1" applyAlignment="1">
      <alignment horizontal="center"/>
    </xf>
    <xf numFmtId="0" fontId="0" fillId="0" borderId="5" xfId="0" applyBorder="1" applyAlignment="1">
      <alignment horizontal="center"/>
    </xf>
    <xf numFmtId="0" fontId="9" fillId="0" borderId="0" xfId="6" applyFont="1"/>
    <xf numFmtId="0" fontId="10" fillId="0" borderId="0" xfId="6" applyFont="1" applyAlignment="1">
      <alignment horizontal="center"/>
    </xf>
    <xf numFmtId="0" fontId="8" fillId="0" borderId="0" xfId="6"/>
    <xf numFmtId="0" fontId="11" fillId="0" borderId="0" xfId="6" applyFont="1"/>
    <xf numFmtId="0" fontId="10" fillId="0" borderId="0" xfId="6" applyFont="1"/>
    <xf numFmtId="0" fontId="9" fillId="0" borderId="16" xfId="6" applyFont="1" applyBorder="1"/>
    <xf numFmtId="0" fontId="9" fillId="0" borderId="5" xfId="6" applyFont="1" applyBorder="1"/>
    <xf numFmtId="0" fontId="9" fillId="0" borderId="0" xfId="6" applyFont="1" applyBorder="1" applyAlignment="1">
      <alignment horizontal="center"/>
    </xf>
    <xf numFmtId="0" fontId="10" fillId="0" borderId="5" xfId="6" applyFont="1" applyBorder="1"/>
    <xf numFmtId="0" fontId="10" fillId="0" borderId="0" xfId="6" applyFont="1" applyBorder="1" applyAlignment="1">
      <alignment horizontal="center"/>
    </xf>
    <xf numFmtId="0" fontId="10" fillId="0" borderId="14" xfId="6" applyFont="1" applyBorder="1"/>
    <xf numFmtId="0" fontId="10" fillId="0" borderId="13" xfId="6" applyFont="1" applyBorder="1" applyAlignment="1">
      <alignment horizontal="center"/>
    </xf>
    <xf numFmtId="2" fontId="9" fillId="0" borderId="2" xfId="6" applyNumberFormat="1" applyFont="1" applyBorder="1" applyAlignment="1">
      <alignment horizontal="center"/>
    </xf>
    <xf numFmtId="0" fontId="8" fillId="0" borderId="10" xfId="6" applyBorder="1"/>
    <xf numFmtId="2" fontId="8" fillId="0" borderId="9" xfId="6" applyNumberFormat="1" applyBorder="1" applyAlignment="1">
      <alignment horizontal="center"/>
    </xf>
    <xf numFmtId="0" fontId="8" fillId="0" borderId="14" xfId="6" applyBorder="1"/>
    <xf numFmtId="2" fontId="8" fillId="0" borderId="13" xfId="6" applyNumberFormat="1" applyBorder="1" applyAlignment="1">
      <alignment horizontal="center"/>
    </xf>
    <xf numFmtId="0" fontId="8" fillId="0" borderId="0" xfId="6" applyAlignment="1">
      <alignment horizontal="center"/>
    </xf>
    <xf numFmtId="0" fontId="0" fillId="0" borderId="0" xfId="0" applyAlignment="1">
      <alignment horizontal="center"/>
    </xf>
    <xf numFmtId="164" fontId="0" fillId="0" borderId="0" xfId="0" applyNumberFormat="1" applyAlignment="1">
      <alignment horizontal="center"/>
    </xf>
    <xf numFmtId="2" fontId="0" fillId="0" borderId="0" xfId="0" applyNumberFormat="1"/>
    <xf numFmtId="0" fontId="3" fillId="0" borderId="0" xfId="0" applyFont="1" applyAlignment="1">
      <alignment horizontal="center"/>
    </xf>
    <xf numFmtId="2" fontId="3" fillId="0" borderId="0" xfId="0" applyNumberFormat="1" applyFont="1"/>
    <xf numFmtId="0" fontId="0" fillId="0" borderId="16" xfId="0" applyBorder="1" applyAlignment="1">
      <alignment horizontal="center"/>
    </xf>
    <xf numFmtId="2" fontId="0" fillId="0" borderId="16" xfId="0" applyNumberFormat="1" applyBorder="1" applyAlignment="1">
      <alignment horizontal="center"/>
    </xf>
    <xf numFmtId="2" fontId="0" fillId="0" borderId="2" xfId="0" applyNumberFormat="1" applyBorder="1" applyAlignment="1">
      <alignment horizontal="center"/>
    </xf>
    <xf numFmtId="2" fontId="0" fillId="0" borderId="3" xfId="0" applyNumberFormat="1" applyBorder="1" applyAlignment="1">
      <alignment horizontal="center"/>
    </xf>
    <xf numFmtId="2" fontId="0" fillId="0" borderId="5" xfId="0" applyNumberFormat="1" applyBorder="1" applyAlignment="1">
      <alignment horizontal="center"/>
    </xf>
    <xf numFmtId="2" fontId="0" fillId="0" borderId="0" xfId="0" applyNumberFormat="1" applyBorder="1" applyAlignment="1">
      <alignment horizontal="center"/>
    </xf>
    <xf numFmtId="2" fontId="0" fillId="0" borderId="6" xfId="0" applyNumberFormat="1" applyBorder="1" applyAlignment="1">
      <alignment horizontal="center"/>
    </xf>
    <xf numFmtId="2" fontId="0" fillId="0" borderId="14" xfId="0" applyNumberFormat="1" applyBorder="1" applyAlignment="1">
      <alignment horizontal="center"/>
    </xf>
    <xf numFmtId="2" fontId="0" fillId="0" borderId="13" xfId="0" applyNumberFormat="1" applyBorder="1" applyAlignment="1">
      <alignment horizontal="center"/>
    </xf>
    <xf numFmtId="2" fontId="0" fillId="0" borderId="15" xfId="0" applyNumberFormat="1" applyBorder="1" applyAlignment="1">
      <alignment horizontal="center"/>
    </xf>
    <xf numFmtId="1" fontId="0" fillId="0" borderId="0" xfId="0" applyNumberFormat="1" applyAlignment="1">
      <alignment horizontal="center"/>
    </xf>
    <xf numFmtId="0" fontId="27" fillId="0" borderId="0" xfId="0" applyFont="1"/>
    <xf numFmtId="0" fontId="3" fillId="0" borderId="16" xfId="0" applyFont="1" applyBorder="1"/>
    <xf numFmtId="0" fontId="3" fillId="0" borderId="8" xfId="0" applyFont="1" applyBorder="1" applyAlignment="1">
      <alignment horizontal="center"/>
    </xf>
    <xf numFmtId="164" fontId="0" fillId="0" borderId="8" xfId="0" applyNumberFormat="1" applyBorder="1" applyAlignment="1">
      <alignment horizontal="center"/>
    </xf>
    <xf numFmtId="164" fontId="0" fillId="0" borderId="4" xfId="0" applyNumberFormat="1" applyBorder="1" applyAlignment="1">
      <alignment horizontal="center"/>
    </xf>
    <xf numFmtId="0" fontId="0" fillId="0" borderId="14" xfId="0" applyBorder="1"/>
    <xf numFmtId="164" fontId="0" fillId="0" borderId="12" xfId="0" applyNumberFormat="1" applyBorder="1" applyAlignment="1">
      <alignment horizontal="center"/>
    </xf>
    <xf numFmtId="164" fontId="3" fillId="0" borderId="12" xfId="0" applyNumberFormat="1" applyFont="1" applyBorder="1" applyAlignment="1">
      <alignment horizontal="center"/>
    </xf>
    <xf numFmtId="0" fontId="3" fillId="0" borderId="1" xfId="0" applyFont="1" applyBorder="1"/>
    <xf numFmtId="2" fontId="0" fillId="0" borderId="8" xfId="0" applyNumberFormat="1" applyBorder="1" applyAlignment="1">
      <alignment horizontal="center"/>
    </xf>
    <xf numFmtId="0" fontId="0" fillId="0" borderId="0" xfId="0" applyBorder="1"/>
    <xf numFmtId="2" fontId="0" fillId="0" borderId="4" xfId="0" applyNumberFormat="1" applyBorder="1" applyAlignment="1">
      <alignment horizontal="center"/>
    </xf>
    <xf numFmtId="2" fontId="0" fillId="0" borderId="12" xfId="0" applyNumberFormat="1" applyBorder="1" applyAlignment="1">
      <alignment horizontal="center"/>
    </xf>
    <xf numFmtId="0" fontId="0" fillId="0" borderId="1" xfId="0" applyBorder="1"/>
    <xf numFmtId="0" fontId="28" fillId="0" borderId="0" xfId="0" applyFont="1"/>
    <xf numFmtId="2" fontId="0" fillId="0" borderId="0" xfId="0" applyNumberFormat="1" applyBorder="1"/>
    <xf numFmtId="2" fontId="0" fillId="0" borderId="13" xfId="0" applyNumberFormat="1" applyBorder="1"/>
    <xf numFmtId="2" fontId="3" fillId="0" borderId="12" xfId="0" applyNumberFormat="1" applyFont="1" applyBorder="1" applyAlignment="1">
      <alignment horizontal="center"/>
    </xf>
    <xf numFmtId="1" fontId="0" fillId="0" borderId="16" xfId="0" applyNumberFormat="1" applyBorder="1"/>
    <xf numFmtId="1" fontId="0" fillId="0" borderId="2" xfId="0" applyNumberFormat="1" applyBorder="1"/>
    <xf numFmtId="1" fontId="0" fillId="0" borderId="3" xfId="0" applyNumberFormat="1" applyBorder="1"/>
    <xf numFmtId="2" fontId="0" fillId="0" borderId="43" xfId="0" applyNumberFormat="1" applyBorder="1" applyAlignment="1">
      <alignment horizontal="center"/>
    </xf>
    <xf numFmtId="1" fontId="0" fillId="0" borderId="0" xfId="0" applyNumberFormat="1" applyBorder="1"/>
    <xf numFmtId="0" fontId="0" fillId="0" borderId="44" xfId="0" applyBorder="1"/>
    <xf numFmtId="2" fontId="0" fillId="0" borderId="45" xfId="0" applyNumberFormat="1" applyBorder="1"/>
    <xf numFmtId="2" fontId="0" fillId="0" borderId="46" xfId="0" applyNumberFormat="1" applyBorder="1"/>
    <xf numFmtId="2" fontId="3" fillId="0" borderId="4" xfId="0" applyNumberFormat="1" applyFont="1" applyBorder="1" applyAlignment="1">
      <alignment horizontal="center"/>
    </xf>
    <xf numFmtId="2" fontId="0" fillId="0" borderId="6" xfId="0" applyNumberFormat="1" applyBorder="1"/>
    <xf numFmtId="2" fontId="0" fillId="0" borderId="15" xfId="0" applyNumberFormat="1" applyBorder="1"/>
    <xf numFmtId="2" fontId="3" fillId="0" borderId="0" xfId="0" applyNumberFormat="1" applyFont="1" applyBorder="1" applyAlignment="1">
      <alignment horizontal="center"/>
    </xf>
    <xf numFmtId="2" fontId="0" fillId="0" borderId="16" xfId="0" applyNumberFormat="1" applyBorder="1"/>
    <xf numFmtId="2" fontId="0" fillId="0" borderId="3" xfId="0" applyNumberFormat="1" applyBorder="1"/>
    <xf numFmtId="0" fontId="0" fillId="0" borderId="0" xfId="1" applyFont="1"/>
    <xf numFmtId="1" fontId="2" fillId="0" borderId="0" xfId="1" applyNumberFormat="1"/>
    <xf numFmtId="0" fontId="63" fillId="0" borderId="0" xfId="0" applyFont="1"/>
    <xf numFmtId="0" fontId="64" fillId="0" borderId="0" xfId="0" applyFont="1" applyAlignment="1">
      <alignment horizontal="left" vertical="center"/>
    </xf>
    <xf numFmtId="0" fontId="64" fillId="58" borderId="0" xfId="0" applyFont="1" applyFill="1"/>
    <xf numFmtId="0" fontId="0" fillId="58" borderId="0" xfId="0" applyFill="1"/>
    <xf numFmtId="0" fontId="65" fillId="58" borderId="53" xfId="0" applyFont="1" applyFill="1" applyBorder="1" applyAlignment="1">
      <alignment vertical="center"/>
    </xf>
    <xf numFmtId="0" fontId="65" fillId="58" borderId="54" xfId="0" applyFont="1" applyFill="1" applyBorder="1" applyAlignment="1">
      <alignment horizontal="center" vertical="center"/>
    </xf>
    <xf numFmtId="0" fontId="65" fillId="58" borderId="55" xfId="0" applyFont="1" applyFill="1" applyBorder="1" applyAlignment="1">
      <alignment vertical="center"/>
    </xf>
    <xf numFmtId="0" fontId="65" fillId="58" borderId="52" xfId="0" applyFont="1" applyFill="1" applyBorder="1" applyAlignment="1">
      <alignment horizontal="center" vertical="center"/>
    </xf>
    <xf numFmtId="0" fontId="67" fillId="0" borderId="0" xfId="0" applyFont="1"/>
    <xf numFmtId="0" fontId="65" fillId="58" borderId="57" xfId="0" applyFont="1" applyFill="1" applyBorder="1" applyAlignment="1">
      <alignment vertical="center"/>
    </xf>
    <xf numFmtId="0" fontId="70" fillId="0" borderId="0" xfId="0" applyFont="1" applyAlignment="1"/>
    <xf numFmtId="0" fontId="0" fillId="0" borderId="0" xfId="0" applyAlignment="1">
      <alignment horizontal="center"/>
    </xf>
    <xf numFmtId="2" fontId="2" fillId="0" borderId="0" xfId="1" applyNumberFormat="1"/>
    <xf numFmtId="0" fontId="68" fillId="58" borderId="0" xfId="0" applyFont="1" applyFill="1"/>
    <xf numFmtId="0" fontId="65" fillId="58" borderId="47" xfId="0" applyFont="1" applyFill="1" applyBorder="1" applyAlignment="1">
      <alignment vertical="center"/>
    </xf>
    <xf numFmtId="0" fontId="65" fillId="58" borderId="0" xfId="0" applyFont="1" applyFill="1" applyAlignment="1">
      <alignment vertical="center"/>
    </xf>
    <xf numFmtId="2" fontId="68" fillId="58" borderId="0" xfId="0" applyNumberFormat="1" applyFont="1" applyFill="1"/>
    <xf numFmtId="0" fontId="65" fillId="58" borderId="48" xfId="0" applyFont="1" applyFill="1" applyBorder="1" applyAlignment="1">
      <alignment vertical="center"/>
    </xf>
    <xf numFmtId="0" fontId="68" fillId="59" borderId="0" xfId="0" applyFont="1" applyFill="1"/>
    <xf numFmtId="0" fontId="65" fillId="58" borderId="47" xfId="0" applyFont="1" applyFill="1" applyBorder="1" applyAlignment="1">
      <alignment horizontal="center" vertical="center" wrapText="1"/>
    </xf>
    <xf numFmtId="0" fontId="65" fillId="58" borderId="0" xfId="0" applyFont="1" applyFill="1" applyAlignment="1">
      <alignment horizontal="center" vertical="center"/>
    </xf>
    <xf numFmtId="0" fontId="65" fillId="58" borderId="48" xfId="0" applyFont="1" applyFill="1" applyBorder="1" applyAlignment="1">
      <alignment horizontal="center" vertical="center"/>
    </xf>
    <xf numFmtId="0" fontId="65" fillId="58" borderId="47" xfId="0" applyFont="1" applyFill="1" applyBorder="1" applyAlignment="1">
      <alignment horizontal="center" vertical="center"/>
    </xf>
    <xf numFmtId="0" fontId="73" fillId="58" borderId="0" xfId="0" applyFont="1" applyFill="1"/>
    <xf numFmtId="0" fontId="0" fillId="59" borderId="0" xfId="0" applyFill="1"/>
    <xf numFmtId="0" fontId="0" fillId="59" borderId="0" xfId="0" applyFill="1" applyAlignment="1">
      <alignment horizontal="left"/>
    </xf>
    <xf numFmtId="0" fontId="0" fillId="58" borderId="0" xfId="0" applyFont="1" applyFill="1"/>
    <xf numFmtId="0" fontId="66" fillId="58" borderId="0" xfId="0" applyFont="1" applyFill="1" applyAlignment="1">
      <alignment horizontal="left" vertical="center"/>
    </xf>
    <xf numFmtId="0" fontId="0" fillId="58" borderId="0" xfId="0" applyFill="1" applyAlignment="1">
      <alignment horizontal="left"/>
    </xf>
    <xf numFmtId="0" fontId="0" fillId="60" borderId="0" xfId="0" applyFill="1"/>
    <xf numFmtId="164" fontId="0" fillId="60" borderId="0" xfId="0" applyNumberFormat="1" applyFill="1" applyAlignment="1">
      <alignment horizontal="center"/>
    </xf>
    <xf numFmtId="0" fontId="63" fillId="58" borderId="0" xfId="0" applyFont="1" applyFill="1" applyAlignment="1">
      <alignment horizontal="left" vertical="center" wrapText="1"/>
    </xf>
    <xf numFmtId="0" fontId="66" fillId="58" borderId="0" xfId="0" applyFont="1" applyFill="1" applyAlignment="1">
      <alignment horizontal="left" vertical="center" wrapText="1"/>
    </xf>
    <xf numFmtId="0" fontId="64" fillId="58" borderId="0" xfId="0" applyFont="1" applyFill="1" applyAlignment="1">
      <alignment horizontal="left" vertical="center" wrapText="1"/>
    </xf>
    <xf numFmtId="0" fontId="64" fillId="58" borderId="48" xfId="0" applyFont="1" applyFill="1" applyBorder="1" applyAlignment="1">
      <alignment horizontal="left" vertical="center" wrapText="1"/>
    </xf>
    <xf numFmtId="0" fontId="65" fillId="58" borderId="49" xfId="0" applyFont="1" applyFill="1" applyBorder="1" applyAlignment="1">
      <alignment horizontal="center" vertical="center"/>
    </xf>
    <xf numFmtId="0" fontId="65" fillId="58" borderId="50" xfId="0" applyFont="1" applyFill="1" applyBorder="1" applyAlignment="1">
      <alignment horizontal="center" vertical="center"/>
    </xf>
    <xf numFmtId="0" fontId="65" fillId="58" borderId="49" xfId="0" applyFont="1" applyFill="1" applyBorder="1" applyAlignment="1">
      <alignment horizontal="center" vertical="center" wrapText="1"/>
    </xf>
    <xf numFmtId="0" fontId="65" fillId="58" borderId="50" xfId="0" applyFont="1" applyFill="1" applyBorder="1" applyAlignment="1">
      <alignment horizontal="center" vertical="center" wrapText="1"/>
    </xf>
    <xf numFmtId="0" fontId="65" fillId="58" borderId="56" xfId="0" applyFont="1" applyFill="1" applyBorder="1" applyAlignment="1">
      <alignment horizontal="center" vertical="center"/>
    </xf>
    <xf numFmtId="0" fontId="65" fillId="58" borderId="51" xfId="0" applyFont="1" applyFill="1" applyBorder="1" applyAlignment="1">
      <alignment horizontal="center" vertical="center"/>
    </xf>
    <xf numFmtId="0" fontId="0" fillId="0" borderId="10" xfId="0" applyBorder="1" applyAlignment="1">
      <alignment horizontal="center"/>
    </xf>
    <xf numFmtId="0" fontId="0" fillId="0" borderId="9" xfId="0" applyBorder="1" applyAlignment="1">
      <alignment horizontal="center"/>
    </xf>
    <xf numFmtId="0" fontId="0" fillId="0" borderId="11" xfId="0" applyBorder="1" applyAlignment="1">
      <alignment horizontal="center"/>
    </xf>
    <xf numFmtId="0" fontId="0" fillId="0" borderId="0" xfId="0" applyAlignment="1">
      <alignment horizontal="center"/>
    </xf>
    <xf numFmtId="0" fontId="3" fillId="0" borderId="0" xfId="1" applyFont="1"/>
    <xf numFmtId="0" fontId="3" fillId="60" borderId="0" xfId="1" applyFont="1" applyFill="1"/>
    <xf numFmtId="0" fontId="3" fillId="0" borderId="0" xfId="0" applyFont="1" applyAlignment="1">
      <alignment wrapText="1"/>
    </xf>
    <xf numFmtId="0" fontId="3" fillId="0" borderId="0" xfId="0" applyFont="1" applyAlignment="1">
      <alignment horizontal="center" wrapText="1"/>
    </xf>
    <xf numFmtId="164" fontId="3" fillId="0" borderId="0" xfId="0" applyNumberFormat="1" applyFont="1" applyAlignment="1">
      <alignment horizontal="center" wrapText="1"/>
    </xf>
    <xf numFmtId="0" fontId="3" fillId="0" borderId="0" xfId="0" applyFont="1" applyFill="1"/>
    <xf numFmtId="0" fontId="9" fillId="0" borderId="16" xfId="6" applyFont="1" applyBorder="1" applyAlignment="1">
      <alignment wrapText="1"/>
    </xf>
    <xf numFmtId="0" fontId="9" fillId="0" borderId="2" xfId="6" applyFont="1" applyBorder="1" applyAlignment="1">
      <alignment horizontal="center" wrapText="1"/>
    </xf>
    <xf numFmtId="0" fontId="3" fillId="0" borderId="13" xfId="0" applyFont="1" applyBorder="1" applyAlignment="1">
      <alignment horizontal="center"/>
    </xf>
    <xf numFmtId="0" fontId="3" fillId="0" borderId="26" xfId="0" applyFont="1" applyBorder="1"/>
    <xf numFmtId="0" fontId="3" fillId="0" borderId="26" xfId="0" applyFont="1" applyBorder="1" applyAlignment="1">
      <alignment horizontal="center"/>
    </xf>
    <xf numFmtId="0" fontId="3" fillId="0" borderId="27" xfId="0" applyFont="1" applyBorder="1" applyAlignment="1">
      <alignment horizontal="left"/>
    </xf>
    <xf numFmtId="0" fontId="3" fillId="0" borderId="27" xfId="0" applyFont="1" applyBorder="1"/>
    <xf numFmtId="0" fontId="3" fillId="0" borderId="27" xfId="0" applyFont="1" applyBorder="1" applyAlignment="1">
      <alignment horizontal="center"/>
    </xf>
    <xf numFmtId="0" fontId="3" fillId="0" borderId="0" xfId="0" applyFont="1" applyBorder="1" applyAlignment="1">
      <alignment horizontal="center"/>
    </xf>
    <xf numFmtId="0" fontId="210" fillId="0" borderId="0" xfId="0" applyFont="1" applyBorder="1"/>
    <xf numFmtId="1" fontId="4" fillId="0" borderId="0" xfId="0" applyNumberFormat="1" applyFont="1" applyBorder="1"/>
  </cellXfs>
  <cellStyles count="36776">
    <cellStyle name="_x000d__x000a_JournalTemplate=C:\COMFO\CTALK\JOURSTD.TPL_x000d__x000a_LbStateAddress=3 3 0 251 1 89 2 311_x000d__x000a_LbStateJou" xfId="402"/>
    <cellStyle name="%" xfId="403"/>
    <cellStyle name="% 2" xfId="404"/>
    <cellStyle name="=C:\WINNT\SYSTEM32\COMMAND.COM" xfId="405"/>
    <cellStyle name="1" xfId="7"/>
    <cellStyle name="1 indent" xfId="406"/>
    <cellStyle name="2 indents" xfId="407"/>
    <cellStyle name="20 % - Aksentti1" xfId="408"/>
    <cellStyle name="20 % - Aksentti2" xfId="409"/>
    <cellStyle name="20 % - Aksentti3" xfId="410"/>
    <cellStyle name="20 % - Aksentti4" xfId="411"/>
    <cellStyle name="20 % - Aksentti5" xfId="412"/>
    <cellStyle name="20 % - Aksentti6" xfId="413"/>
    <cellStyle name="20% - Accent1 2" xfId="414"/>
    <cellStyle name="20% - Accent1 2 2" xfId="415"/>
    <cellStyle name="20% - Accent1 2 2 2" xfId="416"/>
    <cellStyle name="20% - Accent1 2 3" xfId="417"/>
    <cellStyle name="20% - Accent1 3" xfId="418"/>
    <cellStyle name="20% - Accent1 4" xfId="419"/>
    <cellStyle name="20% - Accent1 5" xfId="420"/>
    <cellStyle name="20% - Accent2 2" xfId="421"/>
    <cellStyle name="20% - Accent2 2 2" xfId="422"/>
    <cellStyle name="20% - Accent2 2 2 2" xfId="423"/>
    <cellStyle name="20% - Accent2 2 3" xfId="424"/>
    <cellStyle name="20% - Accent2 3" xfId="425"/>
    <cellStyle name="20% - Accent2 4" xfId="426"/>
    <cellStyle name="20% - Accent2 5" xfId="427"/>
    <cellStyle name="20% - Accent3 2" xfId="428"/>
    <cellStyle name="20% - Accent3 2 2" xfId="429"/>
    <cellStyle name="20% - Accent3 2 2 2" xfId="430"/>
    <cellStyle name="20% - Accent3 2 3" xfId="431"/>
    <cellStyle name="20% - Accent3 3" xfId="432"/>
    <cellStyle name="20% - Accent3 4" xfId="433"/>
    <cellStyle name="20% - Accent3 5" xfId="434"/>
    <cellStyle name="20% - Accent4 2" xfId="435"/>
    <cellStyle name="20% - Accent4 2 2" xfId="436"/>
    <cellStyle name="20% - Accent4 2 2 2" xfId="437"/>
    <cellStyle name="20% - Accent4 2 3" xfId="438"/>
    <cellStyle name="20% - Accent4 3" xfId="439"/>
    <cellStyle name="20% - Accent4 4" xfId="440"/>
    <cellStyle name="20% - Accent4 5" xfId="441"/>
    <cellStyle name="20% - Accent5 2" xfId="442"/>
    <cellStyle name="20% - Accent5 2 2" xfId="443"/>
    <cellStyle name="20% - Accent5 2 2 2" xfId="444"/>
    <cellStyle name="20% - Accent5 2 3" xfId="445"/>
    <cellStyle name="20% - Accent5 3" xfId="446"/>
    <cellStyle name="20% - Accent5 4" xfId="447"/>
    <cellStyle name="20% - Accent5 5" xfId="448"/>
    <cellStyle name="20% - Accent6 2" xfId="449"/>
    <cellStyle name="20% - Accent6 2 2" xfId="450"/>
    <cellStyle name="20% - Accent6 2 2 2" xfId="451"/>
    <cellStyle name="20% - Accent6 2 3" xfId="452"/>
    <cellStyle name="20% - Accent6 3" xfId="453"/>
    <cellStyle name="20% - Accent6 4" xfId="454"/>
    <cellStyle name="20% - Accent6 5" xfId="455"/>
    <cellStyle name="20% - Énfasis1" xfId="8"/>
    <cellStyle name="20% - Énfasis1 10" xfId="456"/>
    <cellStyle name="20% - Énfasis1 11" xfId="457"/>
    <cellStyle name="20% - Énfasis1 12" xfId="458"/>
    <cellStyle name="20% - Énfasis1 13" xfId="459"/>
    <cellStyle name="20% - Énfasis1 14" xfId="460"/>
    <cellStyle name="20% - Énfasis1 15" xfId="461"/>
    <cellStyle name="20% - Énfasis1 16" xfId="462"/>
    <cellStyle name="20% - Énfasis1 17" xfId="463"/>
    <cellStyle name="20% - Énfasis1 18" xfId="464"/>
    <cellStyle name="20% - Énfasis1 19" xfId="465"/>
    <cellStyle name="20% - Énfasis1 2" xfId="9"/>
    <cellStyle name="20% - Énfasis1 2 10" xfId="466"/>
    <cellStyle name="20% - Énfasis1 2 11" xfId="467"/>
    <cellStyle name="20% - Énfasis1 2 12" xfId="468"/>
    <cellStyle name="20% - Énfasis1 2 13" xfId="469"/>
    <cellStyle name="20% - Énfasis1 2 14" xfId="470"/>
    <cellStyle name="20% - Énfasis1 2 15" xfId="471"/>
    <cellStyle name="20% - Énfasis1 2 16" xfId="472"/>
    <cellStyle name="20% - Énfasis1 2 17" xfId="473"/>
    <cellStyle name="20% - Énfasis1 2 18" xfId="474"/>
    <cellStyle name="20% - Énfasis1 2 19" xfId="475"/>
    <cellStyle name="20% - Énfasis1 2 2" xfId="476"/>
    <cellStyle name="20% - Énfasis1 2 20" xfId="477"/>
    <cellStyle name="20% - Énfasis1 2 21" xfId="478"/>
    <cellStyle name="20% - Énfasis1 2 22" xfId="479"/>
    <cellStyle name="20% - Énfasis1 2 23" xfId="480"/>
    <cellStyle name="20% - Énfasis1 2 24" xfId="481"/>
    <cellStyle name="20% - Énfasis1 2 25" xfId="482"/>
    <cellStyle name="20% - Énfasis1 2 26" xfId="483"/>
    <cellStyle name="20% - Énfasis1 2 27" xfId="484"/>
    <cellStyle name="20% - Énfasis1 2 28" xfId="485"/>
    <cellStyle name="20% - Énfasis1 2 29" xfId="486"/>
    <cellStyle name="20% - Énfasis1 2 3" xfId="487"/>
    <cellStyle name="20% - Énfasis1 2 30" xfId="488"/>
    <cellStyle name="20% - Énfasis1 2 31" xfId="489"/>
    <cellStyle name="20% - Énfasis1 2 32" xfId="490"/>
    <cellStyle name="20% - Énfasis1 2 33" xfId="491"/>
    <cellStyle name="20% - Énfasis1 2 34" xfId="492"/>
    <cellStyle name="20% - Énfasis1 2 35" xfId="493"/>
    <cellStyle name="20% - Énfasis1 2 36" xfId="494"/>
    <cellStyle name="20% - Énfasis1 2 37" xfId="495"/>
    <cellStyle name="20% - Énfasis1 2 38" xfId="496"/>
    <cellStyle name="20% - Énfasis1 2 39" xfId="497"/>
    <cellStyle name="20% - Énfasis1 2 4" xfId="498"/>
    <cellStyle name="20% - Énfasis1 2 40" xfId="499"/>
    <cellStyle name="20% - Énfasis1 2 41" xfId="500"/>
    <cellStyle name="20% - Énfasis1 2 42" xfId="501"/>
    <cellStyle name="20% - Énfasis1 2 43" xfId="502"/>
    <cellStyle name="20% - Énfasis1 2 44" xfId="503"/>
    <cellStyle name="20% - Énfasis1 2 45" xfId="504"/>
    <cellStyle name="20% - Énfasis1 2 46" xfId="505"/>
    <cellStyle name="20% - Énfasis1 2 47" xfId="506"/>
    <cellStyle name="20% - Énfasis1 2 48" xfId="507"/>
    <cellStyle name="20% - Énfasis1 2 49" xfId="508"/>
    <cellStyle name="20% - Énfasis1 2 5" xfId="509"/>
    <cellStyle name="20% - Énfasis1 2 50" xfId="510"/>
    <cellStyle name="20% - Énfasis1 2 51" xfId="511"/>
    <cellStyle name="20% - Énfasis1 2 52" xfId="512"/>
    <cellStyle name="20% - Énfasis1 2 53" xfId="513"/>
    <cellStyle name="20% - Énfasis1 2 54" xfId="514"/>
    <cellStyle name="20% - Énfasis1 2 55" xfId="515"/>
    <cellStyle name="20% - Énfasis1 2 56" xfId="516"/>
    <cellStyle name="20% - Énfasis1 2 57" xfId="517"/>
    <cellStyle name="20% - Énfasis1 2 58" xfId="518"/>
    <cellStyle name="20% - Énfasis1 2 59" xfId="519"/>
    <cellStyle name="20% - Énfasis1 2 6" xfId="520"/>
    <cellStyle name="20% - Énfasis1 2 60" xfId="521"/>
    <cellStyle name="20% - Énfasis1 2 61" xfId="522"/>
    <cellStyle name="20% - Énfasis1 2 62" xfId="523"/>
    <cellStyle name="20% - Énfasis1 2 63" xfId="524"/>
    <cellStyle name="20% - Énfasis1 2 64" xfId="525"/>
    <cellStyle name="20% - Énfasis1 2 65" xfId="526"/>
    <cellStyle name="20% - Énfasis1 2 66" xfId="527"/>
    <cellStyle name="20% - Énfasis1 2 67" xfId="528"/>
    <cellStyle name="20% - Énfasis1 2 68" xfId="529"/>
    <cellStyle name="20% - Énfasis1 2 69" xfId="530"/>
    <cellStyle name="20% - Énfasis1 2 7" xfId="531"/>
    <cellStyle name="20% - Énfasis1 2 70" xfId="532"/>
    <cellStyle name="20% - Énfasis1 2 71" xfId="533"/>
    <cellStyle name="20% - Énfasis1 2 72" xfId="534"/>
    <cellStyle name="20% - Énfasis1 2 73" xfId="535"/>
    <cellStyle name="20% - Énfasis1 2 74" xfId="536"/>
    <cellStyle name="20% - Énfasis1 2 75" xfId="537"/>
    <cellStyle name="20% - Énfasis1 2 76" xfId="538"/>
    <cellStyle name="20% - Énfasis1 2 77" xfId="539"/>
    <cellStyle name="20% - Énfasis1 2 78" xfId="540"/>
    <cellStyle name="20% - Énfasis1 2 79" xfId="541"/>
    <cellStyle name="20% - Énfasis1 2 8" xfId="542"/>
    <cellStyle name="20% - Énfasis1 2 80" xfId="543"/>
    <cellStyle name="20% - Énfasis1 2 81" xfId="544"/>
    <cellStyle name="20% - Énfasis1 2 82" xfId="545"/>
    <cellStyle name="20% - Énfasis1 2 83" xfId="546"/>
    <cellStyle name="20% - Énfasis1 2 84" xfId="547"/>
    <cellStyle name="20% - Énfasis1 2 85" xfId="548"/>
    <cellStyle name="20% - Énfasis1 2 86" xfId="549"/>
    <cellStyle name="20% - Énfasis1 2 9" xfId="550"/>
    <cellStyle name="20% - Énfasis1 2_11 CC2007 trabajo" xfId="551"/>
    <cellStyle name="20% - Énfasis1 20" xfId="552"/>
    <cellStyle name="20% - Énfasis1 21" xfId="553"/>
    <cellStyle name="20% - Énfasis1 22" xfId="554"/>
    <cellStyle name="20% - Énfasis1 23" xfId="555"/>
    <cellStyle name="20% - Énfasis1 24" xfId="556"/>
    <cellStyle name="20% - Énfasis1 25" xfId="557"/>
    <cellStyle name="20% - Énfasis1 26" xfId="558"/>
    <cellStyle name="20% - Énfasis1 27" xfId="559"/>
    <cellStyle name="20% - Énfasis1 28" xfId="560"/>
    <cellStyle name="20% - Énfasis1 29" xfId="561"/>
    <cellStyle name="20% - Énfasis1 3" xfId="10"/>
    <cellStyle name="20% - Énfasis1 30" xfId="562"/>
    <cellStyle name="20% - Énfasis1 31" xfId="563"/>
    <cellStyle name="20% - Énfasis1 32" xfId="564"/>
    <cellStyle name="20% - Énfasis1 33" xfId="565"/>
    <cellStyle name="20% - Énfasis1 34" xfId="566"/>
    <cellStyle name="20% - Énfasis1 35" xfId="567"/>
    <cellStyle name="20% - Énfasis1 36" xfId="568"/>
    <cellStyle name="20% - Énfasis1 37" xfId="569"/>
    <cellStyle name="20% - Énfasis1 38" xfId="570"/>
    <cellStyle name="20% - Énfasis1 39" xfId="571"/>
    <cellStyle name="20% - Énfasis1 4" xfId="572"/>
    <cellStyle name="20% - Énfasis1 40" xfId="573"/>
    <cellStyle name="20% - Énfasis1 41" xfId="574"/>
    <cellStyle name="20% - Énfasis1 42" xfId="575"/>
    <cellStyle name="20% - Énfasis1 43" xfId="576"/>
    <cellStyle name="20% - Énfasis1 44" xfId="577"/>
    <cellStyle name="20% - Énfasis1 45" xfId="578"/>
    <cellStyle name="20% - Énfasis1 46" xfId="579"/>
    <cellStyle name="20% - Énfasis1 47" xfId="580"/>
    <cellStyle name="20% - Énfasis1 48" xfId="581"/>
    <cellStyle name="20% - Énfasis1 49" xfId="582"/>
    <cellStyle name="20% - Énfasis1 5" xfId="583"/>
    <cellStyle name="20% - Énfasis1 50" xfId="584"/>
    <cellStyle name="20% - Énfasis1 51" xfId="585"/>
    <cellStyle name="20% - Énfasis1 52" xfId="586"/>
    <cellStyle name="20% - Énfasis1 53" xfId="587"/>
    <cellStyle name="20% - Énfasis1 54" xfId="588"/>
    <cellStyle name="20% - Énfasis1 55" xfId="589"/>
    <cellStyle name="20% - Énfasis1 56" xfId="590"/>
    <cellStyle name="20% - Énfasis1 57" xfId="591"/>
    <cellStyle name="20% - Énfasis1 58" xfId="592"/>
    <cellStyle name="20% - Énfasis1 59" xfId="593"/>
    <cellStyle name="20% - Énfasis1 6" xfId="594"/>
    <cellStyle name="20% - Énfasis1 60" xfId="595"/>
    <cellStyle name="20% - Énfasis1 61" xfId="596"/>
    <cellStyle name="20% - Énfasis1 62" xfId="597"/>
    <cellStyle name="20% - Énfasis1 63" xfId="598"/>
    <cellStyle name="20% - Énfasis1 64" xfId="599"/>
    <cellStyle name="20% - Énfasis1 65" xfId="600"/>
    <cellStyle name="20% - Énfasis1 66" xfId="601"/>
    <cellStyle name="20% - Énfasis1 67" xfId="602"/>
    <cellStyle name="20% - Énfasis1 68" xfId="603"/>
    <cellStyle name="20% - Énfasis1 69" xfId="604"/>
    <cellStyle name="20% - Énfasis1 7" xfId="605"/>
    <cellStyle name="20% - Énfasis1 70" xfId="606"/>
    <cellStyle name="20% - Énfasis1 71" xfId="607"/>
    <cellStyle name="20% - Énfasis1 72" xfId="608"/>
    <cellStyle name="20% - Énfasis1 73" xfId="609"/>
    <cellStyle name="20% - Énfasis1 74" xfId="610"/>
    <cellStyle name="20% - Énfasis1 75" xfId="611"/>
    <cellStyle name="20% - Énfasis1 76" xfId="612"/>
    <cellStyle name="20% - Énfasis1 77" xfId="613"/>
    <cellStyle name="20% - Énfasis1 78" xfId="614"/>
    <cellStyle name="20% - Énfasis1 79" xfId="615"/>
    <cellStyle name="20% - Énfasis1 8" xfId="616"/>
    <cellStyle name="20% - Énfasis1 80" xfId="617"/>
    <cellStyle name="20% - Énfasis1 81" xfId="618"/>
    <cellStyle name="20% - Énfasis1 82" xfId="619"/>
    <cellStyle name="20% - Énfasis1 83" xfId="620"/>
    <cellStyle name="20% - Énfasis1 84" xfId="621"/>
    <cellStyle name="20% - Énfasis1 85" xfId="622"/>
    <cellStyle name="20% - Énfasis1 86" xfId="623"/>
    <cellStyle name="20% - Énfasis1 9" xfId="624"/>
    <cellStyle name="20% - Énfasis2" xfId="11"/>
    <cellStyle name="20% - Énfasis2 10" xfId="625"/>
    <cellStyle name="20% - Énfasis2 11" xfId="626"/>
    <cellStyle name="20% - Énfasis2 12" xfId="627"/>
    <cellStyle name="20% - Énfasis2 13" xfId="628"/>
    <cellStyle name="20% - Énfasis2 14" xfId="629"/>
    <cellStyle name="20% - Énfasis2 15" xfId="630"/>
    <cellStyle name="20% - Énfasis2 16" xfId="631"/>
    <cellStyle name="20% - Énfasis2 17" xfId="632"/>
    <cellStyle name="20% - Énfasis2 18" xfId="633"/>
    <cellStyle name="20% - Énfasis2 19" xfId="634"/>
    <cellStyle name="20% - Énfasis2 2" xfId="12"/>
    <cellStyle name="20% - Énfasis2 2 10" xfId="635"/>
    <cellStyle name="20% - Énfasis2 2 11" xfId="636"/>
    <cellStyle name="20% - Énfasis2 2 12" xfId="637"/>
    <cellStyle name="20% - Énfasis2 2 13" xfId="638"/>
    <cellStyle name="20% - Énfasis2 2 14" xfId="639"/>
    <cellStyle name="20% - Énfasis2 2 15" xfId="640"/>
    <cellStyle name="20% - Énfasis2 2 16" xfId="641"/>
    <cellStyle name="20% - Énfasis2 2 17" xfId="642"/>
    <cellStyle name="20% - Énfasis2 2 18" xfId="643"/>
    <cellStyle name="20% - Énfasis2 2 19" xfId="644"/>
    <cellStyle name="20% - Énfasis2 2 2" xfId="645"/>
    <cellStyle name="20% - Énfasis2 2 20" xfId="646"/>
    <cellStyle name="20% - Énfasis2 2 21" xfId="647"/>
    <cellStyle name="20% - Énfasis2 2 22" xfId="648"/>
    <cellStyle name="20% - Énfasis2 2 23" xfId="649"/>
    <cellStyle name="20% - Énfasis2 2 24" xfId="650"/>
    <cellStyle name="20% - Énfasis2 2 25" xfId="651"/>
    <cellStyle name="20% - Énfasis2 2 26" xfId="652"/>
    <cellStyle name="20% - Énfasis2 2 27" xfId="653"/>
    <cellStyle name="20% - Énfasis2 2 28" xfId="654"/>
    <cellStyle name="20% - Énfasis2 2 29" xfId="655"/>
    <cellStyle name="20% - Énfasis2 2 3" xfId="656"/>
    <cellStyle name="20% - Énfasis2 2 30" xfId="657"/>
    <cellStyle name="20% - Énfasis2 2 31" xfId="658"/>
    <cellStyle name="20% - Énfasis2 2 32" xfId="659"/>
    <cellStyle name="20% - Énfasis2 2 33" xfId="660"/>
    <cellStyle name="20% - Énfasis2 2 34" xfId="661"/>
    <cellStyle name="20% - Énfasis2 2 35" xfId="662"/>
    <cellStyle name="20% - Énfasis2 2 36" xfId="663"/>
    <cellStyle name="20% - Énfasis2 2 37" xfId="664"/>
    <cellStyle name="20% - Énfasis2 2 38" xfId="665"/>
    <cellStyle name="20% - Énfasis2 2 39" xfId="666"/>
    <cellStyle name="20% - Énfasis2 2 4" xfId="667"/>
    <cellStyle name="20% - Énfasis2 2 40" xfId="668"/>
    <cellStyle name="20% - Énfasis2 2 41" xfId="669"/>
    <cellStyle name="20% - Énfasis2 2 42" xfId="670"/>
    <cellStyle name="20% - Énfasis2 2 43" xfId="671"/>
    <cellStyle name="20% - Énfasis2 2 44" xfId="672"/>
    <cellStyle name="20% - Énfasis2 2 45" xfId="673"/>
    <cellStyle name="20% - Énfasis2 2 46" xfId="674"/>
    <cellStyle name="20% - Énfasis2 2 47" xfId="675"/>
    <cellStyle name="20% - Énfasis2 2 48" xfId="676"/>
    <cellStyle name="20% - Énfasis2 2 49" xfId="677"/>
    <cellStyle name="20% - Énfasis2 2 5" xfId="678"/>
    <cellStyle name="20% - Énfasis2 2 50" xfId="679"/>
    <cellStyle name="20% - Énfasis2 2 51" xfId="680"/>
    <cellStyle name="20% - Énfasis2 2 52" xfId="681"/>
    <cellStyle name="20% - Énfasis2 2 53" xfId="682"/>
    <cellStyle name="20% - Énfasis2 2 54" xfId="683"/>
    <cellStyle name="20% - Énfasis2 2 55" xfId="684"/>
    <cellStyle name="20% - Énfasis2 2 56" xfId="685"/>
    <cellStyle name="20% - Énfasis2 2 57" xfId="686"/>
    <cellStyle name="20% - Énfasis2 2 58" xfId="687"/>
    <cellStyle name="20% - Énfasis2 2 59" xfId="688"/>
    <cellStyle name="20% - Énfasis2 2 6" xfId="689"/>
    <cellStyle name="20% - Énfasis2 2 60" xfId="690"/>
    <cellStyle name="20% - Énfasis2 2 61" xfId="691"/>
    <cellStyle name="20% - Énfasis2 2 62" xfId="692"/>
    <cellStyle name="20% - Énfasis2 2 63" xfId="693"/>
    <cellStyle name="20% - Énfasis2 2 64" xfId="694"/>
    <cellStyle name="20% - Énfasis2 2 65" xfId="695"/>
    <cellStyle name="20% - Énfasis2 2 66" xfId="696"/>
    <cellStyle name="20% - Énfasis2 2 67" xfId="697"/>
    <cellStyle name="20% - Énfasis2 2 68" xfId="698"/>
    <cellStyle name="20% - Énfasis2 2 69" xfId="699"/>
    <cellStyle name="20% - Énfasis2 2 7" xfId="700"/>
    <cellStyle name="20% - Énfasis2 2 70" xfId="701"/>
    <cellStyle name="20% - Énfasis2 2 71" xfId="702"/>
    <cellStyle name="20% - Énfasis2 2 72" xfId="703"/>
    <cellStyle name="20% - Énfasis2 2 73" xfId="704"/>
    <cellStyle name="20% - Énfasis2 2 74" xfId="705"/>
    <cellStyle name="20% - Énfasis2 2 75" xfId="706"/>
    <cellStyle name="20% - Énfasis2 2 76" xfId="707"/>
    <cellStyle name="20% - Énfasis2 2 77" xfId="708"/>
    <cellStyle name="20% - Énfasis2 2 78" xfId="709"/>
    <cellStyle name="20% - Énfasis2 2 79" xfId="710"/>
    <cellStyle name="20% - Énfasis2 2 8" xfId="711"/>
    <cellStyle name="20% - Énfasis2 2 80" xfId="712"/>
    <cellStyle name="20% - Énfasis2 2 81" xfId="713"/>
    <cellStyle name="20% - Énfasis2 2 82" xfId="714"/>
    <cellStyle name="20% - Énfasis2 2 83" xfId="715"/>
    <cellStyle name="20% - Énfasis2 2 84" xfId="716"/>
    <cellStyle name="20% - Énfasis2 2 85" xfId="717"/>
    <cellStyle name="20% - Énfasis2 2 86" xfId="718"/>
    <cellStyle name="20% - Énfasis2 2 9" xfId="719"/>
    <cellStyle name="20% - Énfasis2 2_11 CC2007 trabajo" xfId="720"/>
    <cellStyle name="20% - Énfasis2 20" xfId="721"/>
    <cellStyle name="20% - Énfasis2 21" xfId="722"/>
    <cellStyle name="20% - Énfasis2 22" xfId="723"/>
    <cellStyle name="20% - Énfasis2 23" xfId="724"/>
    <cellStyle name="20% - Énfasis2 24" xfId="725"/>
    <cellStyle name="20% - Énfasis2 25" xfId="726"/>
    <cellStyle name="20% - Énfasis2 26" xfId="727"/>
    <cellStyle name="20% - Énfasis2 27" xfId="728"/>
    <cellStyle name="20% - Énfasis2 28" xfId="729"/>
    <cellStyle name="20% - Énfasis2 29" xfId="730"/>
    <cellStyle name="20% - Énfasis2 3" xfId="13"/>
    <cellStyle name="20% - Énfasis2 30" xfId="731"/>
    <cellStyle name="20% - Énfasis2 31" xfId="732"/>
    <cellStyle name="20% - Énfasis2 32" xfId="733"/>
    <cellStyle name="20% - Énfasis2 33" xfId="734"/>
    <cellStyle name="20% - Énfasis2 34" xfId="735"/>
    <cellStyle name="20% - Énfasis2 35" xfId="736"/>
    <cellStyle name="20% - Énfasis2 36" xfId="737"/>
    <cellStyle name="20% - Énfasis2 37" xfId="738"/>
    <cellStyle name="20% - Énfasis2 38" xfId="739"/>
    <cellStyle name="20% - Énfasis2 39" xfId="740"/>
    <cellStyle name="20% - Énfasis2 4" xfId="741"/>
    <cellStyle name="20% - Énfasis2 40" xfId="742"/>
    <cellStyle name="20% - Énfasis2 41" xfId="743"/>
    <cellStyle name="20% - Énfasis2 42" xfId="744"/>
    <cellStyle name="20% - Énfasis2 43" xfId="745"/>
    <cellStyle name="20% - Énfasis2 44" xfId="746"/>
    <cellStyle name="20% - Énfasis2 45" xfId="747"/>
    <cellStyle name="20% - Énfasis2 46" xfId="748"/>
    <cellStyle name="20% - Énfasis2 47" xfId="749"/>
    <cellStyle name="20% - Énfasis2 48" xfId="750"/>
    <cellStyle name="20% - Énfasis2 49" xfId="751"/>
    <cellStyle name="20% - Énfasis2 5" xfId="752"/>
    <cellStyle name="20% - Énfasis2 50" xfId="753"/>
    <cellStyle name="20% - Énfasis2 51" xfId="754"/>
    <cellStyle name="20% - Énfasis2 52" xfId="755"/>
    <cellStyle name="20% - Énfasis2 53" xfId="756"/>
    <cellStyle name="20% - Énfasis2 54" xfId="757"/>
    <cellStyle name="20% - Énfasis2 55" xfId="758"/>
    <cellStyle name="20% - Énfasis2 56" xfId="759"/>
    <cellStyle name="20% - Énfasis2 57" xfId="760"/>
    <cellStyle name="20% - Énfasis2 58" xfId="761"/>
    <cellStyle name="20% - Énfasis2 59" xfId="762"/>
    <cellStyle name="20% - Énfasis2 6" xfId="763"/>
    <cellStyle name="20% - Énfasis2 60" xfId="764"/>
    <cellStyle name="20% - Énfasis2 61" xfId="765"/>
    <cellStyle name="20% - Énfasis2 62" xfId="766"/>
    <cellStyle name="20% - Énfasis2 63" xfId="767"/>
    <cellStyle name="20% - Énfasis2 64" xfId="768"/>
    <cellStyle name="20% - Énfasis2 65" xfId="769"/>
    <cellStyle name="20% - Énfasis2 66" xfId="770"/>
    <cellStyle name="20% - Énfasis2 67" xfId="771"/>
    <cellStyle name="20% - Énfasis2 68" xfId="772"/>
    <cellStyle name="20% - Énfasis2 69" xfId="773"/>
    <cellStyle name="20% - Énfasis2 7" xfId="774"/>
    <cellStyle name="20% - Énfasis2 70" xfId="775"/>
    <cellStyle name="20% - Énfasis2 71" xfId="776"/>
    <cellStyle name="20% - Énfasis2 72" xfId="777"/>
    <cellStyle name="20% - Énfasis2 73" xfId="778"/>
    <cellStyle name="20% - Énfasis2 74" xfId="779"/>
    <cellStyle name="20% - Énfasis2 75" xfId="780"/>
    <cellStyle name="20% - Énfasis2 76" xfId="781"/>
    <cellStyle name="20% - Énfasis2 77" xfId="782"/>
    <cellStyle name="20% - Énfasis2 78" xfId="783"/>
    <cellStyle name="20% - Énfasis2 79" xfId="784"/>
    <cellStyle name="20% - Énfasis2 8" xfId="785"/>
    <cellStyle name="20% - Énfasis2 80" xfId="786"/>
    <cellStyle name="20% - Énfasis2 81" xfId="787"/>
    <cellStyle name="20% - Énfasis2 82" xfId="788"/>
    <cellStyle name="20% - Énfasis2 83" xfId="789"/>
    <cellStyle name="20% - Énfasis2 84" xfId="790"/>
    <cellStyle name="20% - Énfasis2 85" xfId="791"/>
    <cellStyle name="20% - Énfasis2 86" xfId="792"/>
    <cellStyle name="20% - Énfasis2 9" xfId="793"/>
    <cellStyle name="20% - Énfasis3" xfId="14"/>
    <cellStyle name="20% - Énfasis3 10" xfId="794"/>
    <cellStyle name="20% - Énfasis3 11" xfId="795"/>
    <cellStyle name="20% - Énfasis3 12" xfId="796"/>
    <cellStyle name="20% - Énfasis3 13" xfId="797"/>
    <cellStyle name="20% - Énfasis3 14" xfId="798"/>
    <cellStyle name="20% - Énfasis3 15" xfId="799"/>
    <cellStyle name="20% - Énfasis3 16" xfId="800"/>
    <cellStyle name="20% - Énfasis3 17" xfId="801"/>
    <cellStyle name="20% - Énfasis3 18" xfId="802"/>
    <cellStyle name="20% - Énfasis3 19" xfId="803"/>
    <cellStyle name="20% - Énfasis3 2" xfId="15"/>
    <cellStyle name="20% - Énfasis3 2 10" xfId="804"/>
    <cellStyle name="20% - Énfasis3 2 11" xfId="805"/>
    <cellStyle name="20% - Énfasis3 2 12" xfId="806"/>
    <cellStyle name="20% - Énfasis3 2 13" xfId="807"/>
    <cellStyle name="20% - Énfasis3 2 14" xfId="808"/>
    <cellStyle name="20% - Énfasis3 2 15" xfId="809"/>
    <cellStyle name="20% - Énfasis3 2 16" xfId="810"/>
    <cellStyle name="20% - Énfasis3 2 17" xfId="811"/>
    <cellStyle name="20% - Énfasis3 2 18" xfId="812"/>
    <cellStyle name="20% - Énfasis3 2 19" xfId="813"/>
    <cellStyle name="20% - Énfasis3 2 2" xfId="814"/>
    <cellStyle name="20% - Énfasis3 2 20" xfId="815"/>
    <cellStyle name="20% - Énfasis3 2 21" xfId="816"/>
    <cellStyle name="20% - Énfasis3 2 22" xfId="817"/>
    <cellStyle name="20% - Énfasis3 2 23" xfId="818"/>
    <cellStyle name="20% - Énfasis3 2 24" xfId="819"/>
    <cellStyle name="20% - Énfasis3 2 25" xfId="820"/>
    <cellStyle name="20% - Énfasis3 2 26" xfId="821"/>
    <cellStyle name="20% - Énfasis3 2 27" xfId="822"/>
    <cellStyle name="20% - Énfasis3 2 28" xfId="823"/>
    <cellStyle name="20% - Énfasis3 2 29" xfId="824"/>
    <cellStyle name="20% - Énfasis3 2 3" xfId="825"/>
    <cellStyle name="20% - Énfasis3 2 30" xfId="826"/>
    <cellStyle name="20% - Énfasis3 2 31" xfId="827"/>
    <cellStyle name="20% - Énfasis3 2 32" xfId="828"/>
    <cellStyle name="20% - Énfasis3 2 33" xfId="829"/>
    <cellStyle name="20% - Énfasis3 2 34" xfId="830"/>
    <cellStyle name="20% - Énfasis3 2 35" xfId="831"/>
    <cellStyle name="20% - Énfasis3 2 36" xfId="832"/>
    <cellStyle name="20% - Énfasis3 2 37" xfId="833"/>
    <cellStyle name="20% - Énfasis3 2 38" xfId="834"/>
    <cellStyle name="20% - Énfasis3 2 39" xfId="835"/>
    <cellStyle name="20% - Énfasis3 2 4" xfId="836"/>
    <cellStyle name="20% - Énfasis3 2 40" xfId="837"/>
    <cellStyle name="20% - Énfasis3 2 41" xfId="838"/>
    <cellStyle name="20% - Énfasis3 2 42" xfId="839"/>
    <cellStyle name="20% - Énfasis3 2 43" xfId="840"/>
    <cellStyle name="20% - Énfasis3 2 44" xfId="841"/>
    <cellStyle name="20% - Énfasis3 2 45" xfId="842"/>
    <cellStyle name="20% - Énfasis3 2 46" xfId="843"/>
    <cellStyle name="20% - Énfasis3 2 47" xfId="844"/>
    <cellStyle name="20% - Énfasis3 2 48" xfId="845"/>
    <cellStyle name="20% - Énfasis3 2 49" xfId="846"/>
    <cellStyle name="20% - Énfasis3 2 5" xfId="847"/>
    <cellStyle name="20% - Énfasis3 2 50" xfId="848"/>
    <cellStyle name="20% - Énfasis3 2 51" xfId="849"/>
    <cellStyle name="20% - Énfasis3 2 52" xfId="850"/>
    <cellStyle name="20% - Énfasis3 2 53" xfId="851"/>
    <cellStyle name="20% - Énfasis3 2 54" xfId="852"/>
    <cellStyle name="20% - Énfasis3 2 55" xfId="853"/>
    <cellStyle name="20% - Énfasis3 2 56" xfId="854"/>
    <cellStyle name="20% - Énfasis3 2 57" xfId="855"/>
    <cellStyle name="20% - Énfasis3 2 58" xfId="856"/>
    <cellStyle name="20% - Énfasis3 2 59" xfId="857"/>
    <cellStyle name="20% - Énfasis3 2 6" xfId="858"/>
    <cellStyle name="20% - Énfasis3 2 60" xfId="859"/>
    <cellStyle name="20% - Énfasis3 2 61" xfId="860"/>
    <cellStyle name="20% - Énfasis3 2 62" xfId="861"/>
    <cellStyle name="20% - Énfasis3 2 63" xfId="862"/>
    <cellStyle name="20% - Énfasis3 2 64" xfId="863"/>
    <cellStyle name="20% - Énfasis3 2 65" xfId="864"/>
    <cellStyle name="20% - Énfasis3 2 66" xfId="865"/>
    <cellStyle name="20% - Énfasis3 2 67" xfId="866"/>
    <cellStyle name="20% - Énfasis3 2 68" xfId="867"/>
    <cellStyle name="20% - Énfasis3 2 69" xfId="868"/>
    <cellStyle name="20% - Énfasis3 2 7" xfId="869"/>
    <cellStyle name="20% - Énfasis3 2 70" xfId="870"/>
    <cellStyle name="20% - Énfasis3 2 71" xfId="871"/>
    <cellStyle name="20% - Énfasis3 2 72" xfId="872"/>
    <cellStyle name="20% - Énfasis3 2 73" xfId="873"/>
    <cellStyle name="20% - Énfasis3 2 74" xfId="874"/>
    <cellStyle name="20% - Énfasis3 2 75" xfId="875"/>
    <cellStyle name="20% - Énfasis3 2 76" xfId="876"/>
    <cellStyle name="20% - Énfasis3 2 77" xfId="877"/>
    <cellStyle name="20% - Énfasis3 2 78" xfId="878"/>
    <cellStyle name="20% - Énfasis3 2 79" xfId="879"/>
    <cellStyle name="20% - Énfasis3 2 8" xfId="880"/>
    <cellStyle name="20% - Énfasis3 2 80" xfId="881"/>
    <cellStyle name="20% - Énfasis3 2 81" xfId="882"/>
    <cellStyle name="20% - Énfasis3 2 82" xfId="883"/>
    <cellStyle name="20% - Énfasis3 2 83" xfId="884"/>
    <cellStyle name="20% - Énfasis3 2 84" xfId="885"/>
    <cellStyle name="20% - Énfasis3 2 85" xfId="886"/>
    <cellStyle name="20% - Énfasis3 2 86" xfId="887"/>
    <cellStyle name="20% - Énfasis3 2 9" xfId="888"/>
    <cellStyle name="20% - Énfasis3 2_11 CC2007 trabajo" xfId="889"/>
    <cellStyle name="20% - Énfasis3 20" xfId="890"/>
    <cellStyle name="20% - Énfasis3 21" xfId="891"/>
    <cellStyle name="20% - Énfasis3 22" xfId="892"/>
    <cellStyle name="20% - Énfasis3 23" xfId="893"/>
    <cellStyle name="20% - Énfasis3 24" xfId="894"/>
    <cellStyle name="20% - Énfasis3 25" xfId="895"/>
    <cellStyle name="20% - Énfasis3 26" xfId="896"/>
    <cellStyle name="20% - Énfasis3 27" xfId="897"/>
    <cellStyle name="20% - Énfasis3 28" xfId="898"/>
    <cellStyle name="20% - Énfasis3 29" xfId="899"/>
    <cellStyle name="20% - Énfasis3 3" xfId="16"/>
    <cellStyle name="20% - Énfasis3 30" xfId="900"/>
    <cellStyle name="20% - Énfasis3 31" xfId="901"/>
    <cellStyle name="20% - Énfasis3 32" xfId="902"/>
    <cellStyle name="20% - Énfasis3 33" xfId="903"/>
    <cellStyle name="20% - Énfasis3 34" xfId="904"/>
    <cellStyle name="20% - Énfasis3 35" xfId="905"/>
    <cellStyle name="20% - Énfasis3 36" xfId="906"/>
    <cellStyle name="20% - Énfasis3 37" xfId="907"/>
    <cellStyle name="20% - Énfasis3 38" xfId="908"/>
    <cellStyle name="20% - Énfasis3 39" xfId="909"/>
    <cellStyle name="20% - Énfasis3 4" xfId="910"/>
    <cellStyle name="20% - Énfasis3 40" xfId="911"/>
    <cellStyle name="20% - Énfasis3 41" xfId="912"/>
    <cellStyle name="20% - Énfasis3 42" xfId="913"/>
    <cellStyle name="20% - Énfasis3 43" xfId="914"/>
    <cellStyle name="20% - Énfasis3 44" xfId="915"/>
    <cellStyle name="20% - Énfasis3 45" xfId="916"/>
    <cellStyle name="20% - Énfasis3 46" xfId="917"/>
    <cellStyle name="20% - Énfasis3 47" xfId="918"/>
    <cellStyle name="20% - Énfasis3 48" xfId="919"/>
    <cellStyle name="20% - Énfasis3 49" xfId="920"/>
    <cellStyle name="20% - Énfasis3 5" xfId="921"/>
    <cellStyle name="20% - Énfasis3 50" xfId="922"/>
    <cellStyle name="20% - Énfasis3 51" xfId="923"/>
    <cellStyle name="20% - Énfasis3 52" xfId="924"/>
    <cellStyle name="20% - Énfasis3 53" xfId="925"/>
    <cellStyle name="20% - Énfasis3 54" xfId="926"/>
    <cellStyle name="20% - Énfasis3 55" xfId="927"/>
    <cellStyle name="20% - Énfasis3 56" xfId="928"/>
    <cellStyle name="20% - Énfasis3 57" xfId="929"/>
    <cellStyle name="20% - Énfasis3 58" xfId="930"/>
    <cellStyle name="20% - Énfasis3 59" xfId="931"/>
    <cellStyle name="20% - Énfasis3 6" xfId="932"/>
    <cellStyle name="20% - Énfasis3 60" xfId="933"/>
    <cellStyle name="20% - Énfasis3 61" xfId="934"/>
    <cellStyle name="20% - Énfasis3 62" xfId="935"/>
    <cellStyle name="20% - Énfasis3 63" xfId="936"/>
    <cellStyle name="20% - Énfasis3 64" xfId="937"/>
    <cellStyle name="20% - Énfasis3 65" xfId="938"/>
    <cellStyle name="20% - Énfasis3 66" xfId="939"/>
    <cellStyle name="20% - Énfasis3 67" xfId="940"/>
    <cellStyle name="20% - Énfasis3 68" xfId="941"/>
    <cellStyle name="20% - Énfasis3 69" xfId="942"/>
    <cellStyle name="20% - Énfasis3 7" xfId="943"/>
    <cellStyle name="20% - Énfasis3 70" xfId="944"/>
    <cellStyle name="20% - Énfasis3 71" xfId="945"/>
    <cellStyle name="20% - Énfasis3 72" xfId="946"/>
    <cellStyle name="20% - Énfasis3 73" xfId="947"/>
    <cellStyle name="20% - Énfasis3 74" xfId="948"/>
    <cellStyle name="20% - Énfasis3 75" xfId="949"/>
    <cellStyle name="20% - Énfasis3 76" xfId="950"/>
    <cellStyle name="20% - Énfasis3 77" xfId="951"/>
    <cellStyle name="20% - Énfasis3 78" xfId="952"/>
    <cellStyle name="20% - Énfasis3 79" xfId="953"/>
    <cellStyle name="20% - Énfasis3 8" xfId="954"/>
    <cellStyle name="20% - Énfasis3 80" xfId="955"/>
    <cellStyle name="20% - Énfasis3 81" xfId="956"/>
    <cellStyle name="20% - Énfasis3 82" xfId="957"/>
    <cellStyle name="20% - Énfasis3 83" xfId="958"/>
    <cellStyle name="20% - Énfasis3 84" xfId="959"/>
    <cellStyle name="20% - Énfasis3 85" xfId="960"/>
    <cellStyle name="20% - Énfasis3 86" xfId="961"/>
    <cellStyle name="20% - Énfasis3 9" xfId="962"/>
    <cellStyle name="20% - Énfasis4" xfId="17"/>
    <cellStyle name="20% - Énfasis4 10" xfId="963"/>
    <cellStyle name="20% - Énfasis4 11" xfId="964"/>
    <cellStyle name="20% - Énfasis4 12" xfId="965"/>
    <cellStyle name="20% - Énfasis4 13" xfId="966"/>
    <cellStyle name="20% - Énfasis4 14" xfId="967"/>
    <cellStyle name="20% - Énfasis4 15" xfId="968"/>
    <cellStyle name="20% - Énfasis4 16" xfId="969"/>
    <cellStyle name="20% - Énfasis4 17" xfId="970"/>
    <cellStyle name="20% - Énfasis4 18" xfId="971"/>
    <cellStyle name="20% - Énfasis4 19" xfId="972"/>
    <cellStyle name="20% - Énfasis4 2" xfId="18"/>
    <cellStyle name="20% - Énfasis4 2 10" xfId="973"/>
    <cellStyle name="20% - Énfasis4 2 11" xfId="974"/>
    <cellStyle name="20% - Énfasis4 2 12" xfId="975"/>
    <cellStyle name="20% - Énfasis4 2 13" xfId="976"/>
    <cellStyle name="20% - Énfasis4 2 14" xfId="977"/>
    <cellStyle name="20% - Énfasis4 2 15" xfId="978"/>
    <cellStyle name="20% - Énfasis4 2 16" xfId="979"/>
    <cellStyle name="20% - Énfasis4 2 17" xfId="980"/>
    <cellStyle name="20% - Énfasis4 2 18" xfId="981"/>
    <cellStyle name="20% - Énfasis4 2 19" xfId="982"/>
    <cellStyle name="20% - Énfasis4 2 2" xfId="983"/>
    <cellStyle name="20% - Énfasis4 2 20" xfId="984"/>
    <cellStyle name="20% - Énfasis4 2 21" xfId="985"/>
    <cellStyle name="20% - Énfasis4 2 22" xfId="986"/>
    <cellStyle name="20% - Énfasis4 2 23" xfId="987"/>
    <cellStyle name="20% - Énfasis4 2 24" xfId="988"/>
    <cellStyle name="20% - Énfasis4 2 25" xfId="989"/>
    <cellStyle name="20% - Énfasis4 2 26" xfId="990"/>
    <cellStyle name="20% - Énfasis4 2 27" xfId="991"/>
    <cellStyle name="20% - Énfasis4 2 28" xfId="992"/>
    <cellStyle name="20% - Énfasis4 2 29" xfId="993"/>
    <cellStyle name="20% - Énfasis4 2 3" xfId="994"/>
    <cellStyle name="20% - Énfasis4 2 30" xfId="995"/>
    <cellStyle name="20% - Énfasis4 2 31" xfId="996"/>
    <cellStyle name="20% - Énfasis4 2 32" xfId="997"/>
    <cellStyle name="20% - Énfasis4 2 33" xfId="998"/>
    <cellStyle name="20% - Énfasis4 2 34" xfId="999"/>
    <cellStyle name="20% - Énfasis4 2 35" xfId="1000"/>
    <cellStyle name="20% - Énfasis4 2 36" xfId="1001"/>
    <cellStyle name="20% - Énfasis4 2 37" xfId="1002"/>
    <cellStyle name="20% - Énfasis4 2 38" xfId="1003"/>
    <cellStyle name="20% - Énfasis4 2 39" xfId="1004"/>
    <cellStyle name="20% - Énfasis4 2 4" xfId="1005"/>
    <cellStyle name="20% - Énfasis4 2 40" xfId="1006"/>
    <cellStyle name="20% - Énfasis4 2 41" xfId="1007"/>
    <cellStyle name="20% - Énfasis4 2 42" xfId="1008"/>
    <cellStyle name="20% - Énfasis4 2 43" xfId="1009"/>
    <cellStyle name="20% - Énfasis4 2 44" xfId="1010"/>
    <cellStyle name="20% - Énfasis4 2 45" xfId="1011"/>
    <cellStyle name="20% - Énfasis4 2 46" xfId="1012"/>
    <cellStyle name="20% - Énfasis4 2 47" xfId="1013"/>
    <cellStyle name="20% - Énfasis4 2 48" xfId="1014"/>
    <cellStyle name="20% - Énfasis4 2 49" xfId="1015"/>
    <cellStyle name="20% - Énfasis4 2 5" xfId="1016"/>
    <cellStyle name="20% - Énfasis4 2 50" xfId="1017"/>
    <cellStyle name="20% - Énfasis4 2 51" xfId="1018"/>
    <cellStyle name="20% - Énfasis4 2 52" xfId="1019"/>
    <cellStyle name="20% - Énfasis4 2 53" xfId="1020"/>
    <cellStyle name="20% - Énfasis4 2 54" xfId="1021"/>
    <cellStyle name="20% - Énfasis4 2 55" xfId="1022"/>
    <cellStyle name="20% - Énfasis4 2 56" xfId="1023"/>
    <cellStyle name="20% - Énfasis4 2 57" xfId="1024"/>
    <cellStyle name="20% - Énfasis4 2 58" xfId="1025"/>
    <cellStyle name="20% - Énfasis4 2 59" xfId="1026"/>
    <cellStyle name="20% - Énfasis4 2 6" xfId="1027"/>
    <cellStyle name="20% - Énfasis4 2 60" xfId="1028"/>
    <cellStyle name="20% - Énfasis4 2 61" xfId="1029"/>
    <cellStyle name="20% - Énfasis4 2 62" xfId="1030"/>
    <cellStyle name="20% - Énfasis4 2 63" xfId="1031"/>
    <cellStyle name="20% - Énfasis4 2 64" xfId="1032"/>
    <cellStyle name="20% - Énfasis4 2 65" xfId="1033"/>
    <cellStyle name="20% - Énfasis4 2 66" xfId="1034"/>
    <cellStyle name="20% - Énfasis4 2 67" xfId="1035"/>
    <cellStyle name="20% - Énfasis4 2 68" xfId="1036"/>
    <cellStyle name="20% - Énfasis4 2 69" xfId="1037"/>
    <cellStyle name="20% - Énfasis4 2 7" xfId="1038"/>
    <cellStyle name="20% - Énfasis4 2 70" xfId="1039"/>
    <cellStyle name="20% - Énfasis4 2 71" xfId="1040"/>
    <cellStyle name="20% - Énfasis4 2 72" xfId="1041"/>
    <cellStyle name="20% - Énfasis4 2 73" xfId="1042"/>
    <cellStyle name="20% - Énfasis4 2 74" xfId="1043"/>
    <cellStyle name="20% - Énfasis4 2 75" xfId="1044"/>
    <cellStyle name="20% - Énfasis4 2 76" xfId="1045"/>
    <cellStyle name="20% - Énfasis4 2 77" xfId="1046"/>
    <cellStyle name="20% - Énfasis4 2 78" xfId="1047"/>
    <cellStyle name="20% - Énfasis4 2 79" xfId="1048"/>
    <cellStyle name="20% - Énfasis4 2 8" xfId="1049"/>
    <cellStyle name="20% - Énfasis4 2 80" xfId="1050"/>
    <cellStyle name="20% - Énfasis4 2 81" xfId="1051"/>
    <cellStyle name="20% - Énfasis4 2 82" xfId="1052"/>
    <cellStyle name="20% - Énfasis4 2 83" xfId="1053"/>
    <cellStyle name="20% - Énfasis4 2 84" xfId="1054"/>
    <cellStyle name="20% - Énfasis4 2 85" xfId="1055"/>
    <cellStyle name="20% - Énfasis4 2 86" xfId="1056"/>
    <cellStyle name="20% - Énfasis4 2 9" xfId="1057"/>
    <cellStyle name="20% - Énfasis4 2_11 CC2007 trabajo" xfId="1058"/>
    <cellStyle name="20% - Énfasis4 20" xfId="1059"/>
    <cellStyle name="20% - Énfasis4 21" xfId="1060"/>
    <cellStyle name="20% - Énfasis4 22" xfId="1061"/>
    <cellStyle name="20% - Énfasis4 23" xfId="1062"/>
    <cellStyle name="20% - Énfasis4 24" xfId="1063"/>
    <cellStyle name="20% - Énfasis4 25" xfId="1064"/>
    <cellStyle name="20% - Énfasis4 26" xfId="1065"/>
    <cellStyle name="20% - Énfasis4 27" xfId="1066"/>
    <cellStyle name="20% - Énfasis4 28" xfId="1067"/>
    <cellStyle name="20% - Énfasis4 29" xfId="1068"/>
    <cellStyle name="20% - Énfasis4 3" xfId="19"/>
    <cellStyle name="20% - Énfasis4 30" xfId="1069"/>
    <cellStyle name="20% - Énfasis4 31" xfId="1070"/>
    <cellStyle name="20% - Énfasis4 32" xfId="1071"/>
    <cellStyle name="20% - Énfasis4 33" xfId="1072"/>
    <cellStyle name="20% - Énfasis4 34" xfId="1073"/>
    <cellStyle name="20% - Énfasis4 35" xfId="1074"/>
    <cellStyle name="20% - Énfasis4 36" xfId="1075"/>
    <cellStyle name="20% - Énfasis4 37" xfId="1076"/>
    <cellStyle name="20% - Énfasis4 38" xfId="1077"/>
    <cellStyle name="20% - Énfasis4 39" xfId="1078"/>
    <cellStyle name="20% - Énfasis4 4" xfId="1079"/>
    <cellStyle name="20% - Énfasis4 40" xfId="1080"/>
    <cellStyle name="20% - Énfasis4 41" xfId="1081"/>
    <cellStyle name="20% - Énfasis4 42" xfId="1082"/>
    <cellStyle name="20% - Énfasis4 43" xfId="1083"/>
    <cellStyle name="20% - Énfasis4 44" xfId="1084"/>
    <cellStyle name="20% - Énfasis4 45" xfId="1085"/>
    <cellStyle name="20% - Énfasis4 46" xfId="1086"/>
    <cellStyle name="20% - Énfasis4 47" xfId="1087"/>
    <cellStyle name="20% - Énfasis4 48" xfId="1088"/>
    <cellStyle name="20% - Énfasis4 49" xfId="1089"/>
    <cellStyle name="20% - Énfasis4 5" xfId="1090"/>
    <cellStyle name="20% - Énfasis4 50" xfId="1091"/>
    <cellStyle name="20% - Énfasis4 51" xfId="1092"/>
    <cellStyle name="20% - Énfasis4 52" xfId="1093"/>
    <cellStyle name="20% - Énfasis4 53" xfId="1094"/>
    <cellStyle name="20% - Énfasis4 54" xfId="1095"/>
    <cellStyle name="20% - Énfasis4 55" xfId="1096"/>
    <cellStyle name="20% - Énfasis4 56" xfId="1097"/>
    <cellStyle name="20% - Énfasis4 57" xfId="1098"/>
    <cellStyle name="20% - Énfasis4 58" xfId="1099"/>
    <cellStyle name="20% - Énfasis4 59" xfId="1100"/>
    <cellStyle name="20% - Énfasis4 6" xfId="1101"/>
    <cellStyle name="20% - Énfasis4 60" xfId="1102"/>
    <cellStyle name="20% - Énfasis4 61" xfId="1103"/>
    <cellStyle name="20% - Énfasis4 62" xfId="1104"/>
    <cellStyle name="20% - Énfasis4 63" xfId="1105"/>
    <cellStyle name="20% - Énfasis4 64" xfId="1106"/>
    <cellStyle name="20% - Énfasis4 65" xfId="1107"/>
    <cellStyle name="20% - Énfasis4 66" xfId="1108"/>
    <cellStyle name="20% - Énfasis4 67" xfId="1109"/>
    <cellStyle name="20% - Énfasis4 68" xfId="1110"/>
    <cellStyle name="20% - Énfasis4 69" xfId="1111"/>
    <cellStyle name="20% - Énfasis4 7" xfId="1112"/>
    <cellStyle name="20% - Énfasis4 70" xfId="1113"/>
    <cellStyle name="20% - Énfasis4 71" xfId="1114"/>
    <cellStyle name="20% - Énfasis4 72" xfId="1115"/>
    <cellStyle name="20% - Énfasis4 73" xfId="1116"/>
    <cellStyle name="20% - Énfasis4 74" xfId="1117"/>
    <cellStyle name="20% - Énfasis4 75" xfId="1118"/>
    <cellStyle name="20% - Énfasis4 76" xfId="1119"/>
    <cellStyle name="20% - Énfasis4 77" xfId="1120"/>
    <cellStyle name="20% - Énfasis4 78" xfId="1121"/>
    <cellStyle name="20% - Énfasis4 79" xfId="1122"/>
    <cellStyle name="20% - Énfasis4 8" xfId="1123"/>
    <cellStyle name="20% - Énfasis4 80" xfId="1124"/>
    <cellStyle name="20% - Énfasis4 81" xfId="1125"/>
    <cellStyle name="20% - Énfasis4 82" xfId="1126"/>
    <cellStyle name="20% - Énfasis4 83" xfId="1127"/>
    <cellStyle name="20% - Énfasis4 84" xfId="1128"/>
    <cellStyle name="20% - Énfasis4 85" xfId="1129"/>
    <cellStyle name="20% - Énfasis4 86" xfId="1130"/>
    <cellStyle name="20% - Énfasis4 9" xfId="1131"/>
    <cellStyle name="20% - Énfasis5" xfId="20"/>
    <cellStyle name="20% - Énfasis5 10" xfId="1132"/>
    <cellStyle name="20% - Énfasis5 11" xfId="1133"/>
    <cellStyle name="20% - Énfasis5 12" xfId="1134"/>
    <cellStyle name="20% - Énfasis5 13" xfId="1135"/>
    <cellStyle name="20% - Énfasis5 14" xfId="1136"/>
    <cellStyle name="20% - Énfasis5 15" xfId="1137"/>
    <cellStyle name="20% - Énfasis5 16" xfId="1138"/>
    <cellStyle name="20% - Énfasis5 17" xfId="1139"/>
    <cellStyle name="20% - Énfasis5 18" xfId="1140"/>
    <cellStyle name="20% - Énfasis5 19" xfId="1141"/>
    <cellStyle name="20% - Énfasis5 2" xfId="21"/>
    <cellStyle name="20% - Énfasis5 2 10" xfId="1142"/>
    <cellStyle name="20% - Énfasis5 2 11" xfId="1143"/>
    <cellStyle name="20% - Énfasis5 2 12" xfId="1144"/>
    <cellStyle name="20% - Énfasis5 2 13" xfId="1145"/>
    <cellStyle name="20% - Énfasis5 2 14" xfId="1146"/>
    <cellStyle name="20% - Énfasis5 2 15" xfId="1147"/>
    <cellStyle name="20% - Énfasis5 2 16" xfId="1148"/>
    <cellStyle name="20% - Énfasis5 2 17" xfId="1149"/>
    <cellStyle name="20% - Énfasis5 2 18" xfId="1150"/>
    <cellStyle name="20% - Énfasis5 2 19" xfId="1151"/>
    <cellStyle name="20% - Énfasis5 2 2" xfId="1152"/>
    <cellStyle name="20% - Énfasis5 2 20" xfId="1153"/>
    <cellStyle name="20% - Énfasis5 2 21" xfId="1154"/>
    <cellStyle name="20% - Énfasis5 2 22" xfId="1155"/>
    <cellStyle name="20% - Énfasis5 2 23" xfId="1156"/>
    <cellStyle name="20% - Énfasis5 2 24" xfId="1157"/>
    <cellStyle name="20% - Énfasis5 2 25" xfId="1158"/>
    <cellStyle name="20% - Énfasis5 2 26" xfId="1159"/>
    <cellStyle name="20% - Énfasis5 2 27" xfId="1160"/>
    <cellStyle name="20% - Énfasis5 2 28" xfId="1161"/>
    <cellStyle name="20% - Énfasis5 2 29" xfId="1162"/>
    <cellStyle name="20% - Énfasis5 2 3" xfId="1163"/>
    <cellStyle name="20% - Énfasis5 2 30" xfId="1164"/>
    <cellStyle name="20% - Énfasis5 2 31" xfId="1165"/>
    <cellStyle name="20% - Énfasis5 2 32" xfId="1166"/>
    <cellStyle name="20% - Énfasis5 2 33" xfId="1167"/>
    <cellStyle name="20% - Énfasis5 2 34" xfId="1168"/>
    <cellStyle name="20% - Énfasis5 2 35" xfId="1169"/>
    <cellStyle name="20% - Énfasis5 2 36" xfId="1170"/>
    <cellStyle name="20% - Énfasis5 2 37" xfId="1171"/>
    <cellStyle name="20% - Énfasis5 2 38" xfId="1172"/>
    <cellStyle name="20% - Énfasis5 2 39" xfId="1173"/>
    <cellStyle name="20% - Énfasis5 2 4" xfId="1174"/>
    <cellStyle name="20% - Énfasis5 2 40" xfId="1175"/>
    <cellStyle name="20% - Énfasis5 2 41" xfId="1176"/>
    <cellStyle name="20% - Énfasis5 2 42" xfId="1177"/>
    <cellStyle name="20% - Énfasis5 2 43" xfId="1178"/>
    <cellStyle name="20% - Énfasis5 2 44" xfId="1179"/>
    <cellStyle name="20% - Énfasis5 2 45" xfId="1180"/>
    <cellStyle name="20% - Énfasis5 2 46" xfId="1181"/>
    <cellStyle name="20% - Énfasis5 2 47" xfId="1182"/>
    <cellStyle name="20% - Énfasis5 2 48" xfId="1183"/>
    <cellStyle name="20% - Énfasis5 2 49" xfId="1184"/>
    <cellStyle name="20% - Énfasis5 2 5" xfId="1185"/>
    <cellStyle name="20% - Énfasis5 2 50" xfId="1186"/>
    <cellStyle name="20% - Énfasis5 2 51" xfId="1187"/>
    <cellStyle name="20% - Énfasis5 2 52" xfId="1188"/>
    <cellStyle name="20% - Énfasis5 2 53" xfId="1189"/>
    <cellStyle name="20% - Énfasis5 2 54" xfId="1190"/>
    <cellStyle name="20% - Énfasis5 2 55" xfId="1191"/>
    <cellStyle name="20% - Énfasis5 2 56" xfId="1192"/>
    <cellStyle name="20% - Énfasis5 2 57" xfId="1193"/>
    <cellStyle name="20% - Énfasis5 2 58" xfId="1194"/>
    <cellStyle name="20% - Énfasis5 2 59" xfId="1195"/>
    <cellStyle name="20% - Énfasis5 2 6" xfId="1196"/>
    <cellStyle name="20% - Énfasis5 2 60" xfId="1197"/>
    <cellStyle name="20% - Énfasis5 2 61" xfId="1198"/>
    <cellStyle name="20% - Énfasis5 2 62" xfId="1199"/>
    <cellStyle name="20% - Énfasis5 2 63" xfId="1200"/>
    <cellStyle name="20% - Énfasis5 2 64" xfId="1201"/>
    <cellStyle name="20% - Énfasis5 2 65" xfId="1202"/>
    <cellStyle name="20% - Énfasis5 2 66" xfId="1203"/>
    <cellStyle name="20% - Énfasis5 2 67" xfId="1204"/>
    <cellStyle name="20% - Énfasis5 2 68" xfId="1205"/>
    <cellStyle name="20% - Énfasis5 2 69" xfId="1206"/>
    <cellStyle name="20% - Énfasis5 2 7" xfId="1207"/>
    <cellStyle name="20% - Énfasis5 2 70" xfId="1208"/>
    <cellStyle name="20% - Énfasis5 2 71" xfId="1209"/>
    <cellStyle name="20% - Énfasis5 2 72" xfId="1210"/>
    <cellStyle name="20% - Énfasis5 2 73" xfId="1211"/>
    <cellStyle name="20% - Énfasis5 2 74" xfId="1212"/>
    <cellStyle name="20% - Énfasis5 2 75" xfId="1213"/>
    <cellStyle name="20% - Énfasis5 2 76" xfId="1214"/>
    <cellStyle name="20% - Énfasis5 2 77" xfId="1215"/>
    <cellStyle name="20% - Énfasis5 2 78" xfId="1216"/>
    <cellStyle name="20% - Énfasis5 2 79" xfId="1217"/>
    <cellStyle name="20% - Énfasis5 2 8" xfId="1218"/>
    <cellStyle name="20% - Énfasis5 2 80" xfId="1219"/>
    <cellStyle name="20% - Énfasis5 2 81" xfId="1220"/>
    <cellStyle name="20% - Énfasis5 2 82" xfId="1221"/>
    <cellStyle name="20% - Énfasis5 2 83" xfId="1222"/>
    <cellStyle name="20% - Énfasis5 2 84" xfId="1223"/>
    <cellStyle name="20% - Énfasis5 2 85" xfId="1224"/>
    <cellStyle name="20% - Énfasis5 2 86" xfId="1225"/>
    <cellStyle name="20% - Énfasis5 2 9" xfId="1226"/>
    <cellStyle name="20% - Énfasis5 2_11 CC2007 trabajo" xfId="1227"/>
    <cellStyle name="20% - Énfasis5 20" xfId="1228"/>
    <cellStyle name="20% - Énfasis5 21" xfId="1229"/>
    <cellStyle name="20% - Énfasis5 22" xfId="1230"/>
    <cellStyle name="20% - Énfasis5 23" xfId="1231"/>
    <cellStyle name="20% - Énfasis5 24" xfId="1232"/>
    <cellStyle name="20% - Énfasis5 25" xfId="1233"/>
    <cellStyle name="20% - Énfasis5 26" xfId="1234"/>
    <cellStyle name="20% - Énfasis5 27" xfId="1235"/>
    <cellStyle name="20% - Énfasis5 28" xfId="1236"/>
    <cellStyle name="20% - Énfasis5 29" xfId="1237"/>
    <cellStyle name="20% - Énfasis5 3" xfId="1238"/>
    <cellStyle name="20% - Énfasis5 30" xfId="1239"/>
    <cellStyle name="20% - Énfasis5 31" xfId="1240"/>
    <cellStyle name="20% - Énfasis5 32" xfId="1241"/>
    <cellStyle name="20% - Énfasis5 33" xfId="1242"/>
    <cellStyle name="20% - Énfasis5 34" xfId="1243"/>
    <cellStyle name="20% - Énfasis5 35" xfId="1244"/>
    <cellStyle name="20% - Énfasis5 36" xfId="1245"/>
    <cellStyle name="20% - Énfasis5 37" xfId="1246"/>
    <cellStyle name="20% - Énfasis5 38" xfId="1247"/>
    <cellStyle name="20% - Énfasis5 39" xfId="1248"/>
    <cellStyle name="20% - Énfasis5 4" xfId="1249"/>
    <cellStyle name="20% - Énfasis5 40" xfId="1250"/>
    <cellStyle name="20% - Énfasis5 41" xfId="1251"/>
    <cellStyle name="20% - Énfasis5 42" xfId="1252"/>
    <cellStyle name="20% - Énfasis5 43" xfId="1253"/>
    <cellStyle name="20% - Énfasis5 44" xfId="1254"/>
    <cellStyle name="20% - Énfasis5 45" xfId="1255"/>
    <cellStyle name="20% - Énfasis5 46" xfId="1256"/>
    <cellStyle name="20% - Énfasis5 47" xfId="1257"/>
    <cellStyle name="20% - Énfasis5 48" xfId="1258"/>
    <cellStyle name="20% - Énfasis5 49" xfId="1259"/>
    <cellStyle name="20% - Énfasis5 5" xfId="1260"/>
    <cellStyle name="20% - Énfasis5 50" xfId="1261"/>
    <cellStyle name="20% - Énfasis5 51" xfId="1262"/>
    <cellStyle name="20% - Énfasis5 52" xfId="1263"/>
    <cellStyle name="20% - Énfasis5 53" xfId="1264"/>
    <cellStyle name="20% - Énfasis5 54" xfId="1265"/>
    <cellStyle name="20% - Énfasis5 55" xfId="1266"/>
    <cellStyle name="20% - Énfasis5 56" xfId="1267"/>
    <cellStyle name="20% - Énfasis5 57" xfId="1268"/>
    <cellStyle name="20% - Énfasis5 58" xfId="1269"/>
    <cellStyle name="20% - Énfasis5 59" xfId="1270"/>
    <cellStyle name="20% - Énfasis5 6" xfId="1271"/>
    <cellStyle name="20% - Énfasis5 60" xfId="1272"/>
    <cellStyle name="20% - Énfasis5 61" xfId="1273"/>
    <cellStyle name="20% - Énfasis5 62" xfId="1274"/>
    <cellStyle name="20% - Énfasis5 63" xfId="1275"/>
    <cellStyle name="20% - Énfasis5 64" xfId="1276"/>
    <cellStyle name="20% - Énfasis5 65" xfId="1277"/>
    <cellStyle name="20% - Énfasis5 66" xfId="1278"/>
    <cellStyle name="20% - Énfasis5 67" xfId="1279"/>
    <cellStyle name="20% - Énfasis5 68" xfId="1280"/>
    <cellStyle name="20% - Énfasis5 69" xfId="1281"/>
    <cellStyle name="20% - Énfasis5 7" xfId="1282"/>
    <cellStyle name="20% - Énfasis5 70" xfId="1283"/>
    <cellStyle name="20% - Énfasis5 71" xfId="1284"/>
    <cellStyle name="20% - Énfasis5 72" xfId="1285"/>
    <cellStyle name="20% - Énfasis5 73" xfId="1286"/>
    <cellStyle name="20% - Énfasis5 74" xfId="1287"/>
    <cellStyle name="20% - Énfasis5 75" xfId="1288"/>
    <cellStyle name="20% - Énfasis5 76" xfId="1289"/>
    <cellStyle name="20% - Énfasis5 77" xfId="1290"/>
    <cellStyle name="20% - Énfasis5 78" xfId="1291"/>
    <cellStyle name="20% - Énfasis5 79" xfId="1292"/>
    <cellStyle name="20% - Énfasis5 8" xfId="1293"/>
    <cellStyle name="20% - Énfasis5 80" xfId="1294"/>
    <cellStyle name="20% - Énfasis5 81" xfId="1295"/>
    <cellStyle name="20% - Énfasis5 82" xfId="1296"/>
    <cellStyle name="20% - Énfasis5 83" xfId="1297"/>
    <cellStyle name="20% - Énfasis5 84" xfId="1298"/>
    <cellStyle name="20% - Énfasis5 85" xfId="1299"/>
    <cellStyle name="20% - Énfasis5 86" xfId="1300"/>
    <cellStyle name="20% - Énfasis5 9" xfId="1301"/>
    <cellStyle name="20% - Énfasis6" xfId="22"/>
    <cellStyle name="20% - Énfasis6 10" xfId="1302"/>
    <cellStyle name="20% - Énfasis6 11" xfId="1303"/>
    <cellStyle name="20% - Énfasis6 12" xfId="1304"/>
    <cellStyle name="20% - Énfasis6 13" xfId="1305"/>
    <cellStyle name="20% - Énfasis6 14" xfId="1306"/>
    <cellStyle name="20% - Énfasis6 15" xfId="1307"/>
    <cellStyle name="20% - Énfasis6 16" xfId="1308"/>
    <cellStyle name="20% - Énfasis6 17" xfId="1309"/>
    <cellStyle name="20% - Énfasis6 18" xfId="1310"/>
    <cellStyle name="20% - Énfasis6 19" xfId="1311"/>
    <cellStyle name="20% - Énfasis6 2" xfId="23"/>
    <cellStyle name="20% - Énfasis6 2 10" xfId="1312"/>
    <cellStyle name="20% - Énfasis6 2 11" xfId="1313"/>
    <cellStyle name="20% - Énfasis6 2 12" xfId="1314"/>
    <cellStyle name="20% - Énfasis6 2 13" xfId="1315"/>
    <cellStyle name="20% - Énfasis6 2 14" xfId="1316"/>
    <cellStyle name="20% - Énfasis6 2 15" xfId="1317"/>
    <cellStyle name="20% - Énfasis6 2 16" xfId="1318"/>
    <cellStyle name="20% - Énfasis6 2 17" xfId="1319"/>
    <cellStyle name="20% - Énfasis6 2 18" xfId="1320"/>
    <cellStyle name="20% - Énfasis6 2 19" xfId="1321"/>
    <cellStyle name="20% - Énfasis6 2 2" xfId="1322"/>
    <cellStyle name="20% - Énfasis6 2 20" xfId="1323"/>
    <cellStyle name="20% - Énfasis6 2 21" xfId="1324"/>
    <cellStyle name="20% - Énfasis6 2 22" xfId="1325"/>
    <cellStyle name="20% - Énfasis6 2 23" xfId="1326"/>
    <cellStyle name="20% - Énfasis6 2 24" xfId="1327"/>
    <cellStyle name="20% - Énfasis6 2 25" xfId="1328"/>
    <cellStyle name="20% - Énfasis6 2 26" xfId="1329"/>
    <cellStyle name="20% - Énfasis6 2 27" xfId="1330"/>
    <cellStyle name="20% - Énfasis6 2 28" xfId="1331"/>
    <cellStyle name="20% - Énfasis6 2 29" xfId="1332"/>
    <cellStyle name="20% - Énfasis6 2 3" xfId="1333"/>
    <cellStyle name="20% - Énfasis6 2 30" xfId="1334"/>
    <cellStyle name="20% - Énfasis6 2 31" xfId="1335"/>
    <cellStyle name="20% - Énfasis6 2 32" xfId="1336"/>
    <cellStyle name="20% - Énfasis6 2 33" xfId="1337"/>
    <cellStyle name="20% - Énfasis6 2 34" xfId="1338"/>
    <cellStyle name="20% - Énfasis6 2 35" xfId="1339"/>
    <cellStyle name="20% - Énfasis6 2 36" xfId="1340"/>
    <cellStyle name="20% - Énfasis6 2 37" xfId="1341"/>
    <cellStyle name="20% - Énfasis6 2 38" xfId="1342"/>
    <cellStyle name="20% - Énfasis6 2 39" xfId="1343"/>
    <cellStyle name="20% - Énfasis6 2 4" xfId="1344"/>
    <cellStyle name="20% - Énfasis6 2 40" xfId="1345"/>
    <cellStyle name="20% - Énfasis6 2 41" xfId="1346"/>
    <cellStyle name="20% - Énfasis6 2 42" xfId="1347"/>
    <cellStyle name="20% - Énfasis6 2 43" xfId="1348"/>
    <cellStyle name="20% - Énfasis6 2 44" xfId="1349"/>
    <cellStyle name="20% - Énfasis6 2 45" xfId="1350"/>
    <cellStyle name="20% - Énfasis6 2 46" xfId="1351"/>
    <cellStyle name="20% - Énfasis6 2 47" xfId="1352"/>
    <cellStyle name="20% - Énfasis6 2 48" xfId="1353"/>
    <cellStyle name="20% - Énfasis6 2 49" xfId="1354"/>
    <cellStyle name="20% - Énfasis6 2 5" xfId="1355"/>
    <cellStyle name="20% - Énfasis6 2 50" xfId="1356"/>
    <cellStyle name="20% - Énfasis6 2 51" xfId="1357"/>
    <cellStyle name="20% - Énfasis6 2 52" xfId="1358"/>
    <cellStyle name="20% - Énfasis6 2 53" xfId="1359"/>
    <cellStyle name="20% - Énfasis6 2 54" xfId="1360"/>
    <cellStyle name="20% - Énfasis6 2 55" xfId="1361"/>
    <cellStyle name="20% - Énfasis6 2 56" xfId="1362"/>
    <cellStyle name="20% - Énfasis6 2 57" xfId="1363"/>
    <cellStyle name="20% - Énfasis6 2 58" xfId="1364"/>
    <cellStyle name="20% - Énfasis6 2 59" xfId="1365"/>
    <cellStyle name="20% - Énfasis6 2 6" xfId="1366"/>
    <cellStyle name="20% - Énfasis6 2 60" xfId="1367"/>
    <cellStyle name="20% - Énfasis6 2 61" xfId="1368"/>
    <cellStyle name="20% - Énfasis6 2 62" xfId="1369"/>
    <cellStyle name="20% - Énfasis6 2 63" xfId="1370"/>
    <cellStyle name="20% - Énfasis6 2 64" xfId="1371"/>
    <cellStyle name="20% - Énfasis6 2 65" xfId="1372"/>
    <cellStyle name="20% - Énfasis6 2 66" xfId="1373"/>
    <cellStyle name="20% - Énfasis6 2 67" xfId="1374"/>
    <cellStyle name="20% - Énfasis6 2 68" xfId="1375"/>
    <cellStyle name="20% - Énfasis6 2 69" xfId="1376"/>
    <cellStyle name="20% - Énfasis6 2 7" xfId="1377"/>
    <cellStyle name="20% - Énfasis6 2 70" xfId="1378"/>
    <cellStyle name="20% - Énfasis6 2 71" xfId="1379"/>
    <cellStyle name="20% - Énfasis6 2 72" xfId="1380"/>
    <cellStyle name="20% - Énfasis6 2 73" xfId="1381"/>
    <cellStyle name="20% - Énfasis6 2 74" xfId="1382"/>
    <cellStyle name="20% - Énfasis6 2 75" xfId="1383"/>
    <cellStyle name="20% - Énfasis6 2 76" xfId="1384"/>
    <cellStyle name="20% - Énfasis6 2 77" xfId="1385"/>
    <cellStyle name="20% - Énfasis6 2 78" xfId="1386"/>
    <cellStyle name="20% - Énfasis6 2 79" xfId="1387"/>
    <cellStyle name="20% - Énfasis6 2 8" xfId="1388"/>
    <cellStyle name="20% - Énfasis6 2 80" xfId="1389"/>
    <cellStyle name="20% - Énfasis6 2 81" xfId="1390"/>
    <cellStyle name="20% - Énfasis6 2 82" xfId="1391"/>
    <cellStyle name="20% - Énfasis6 2 83" xfId="1392"/>
    <cellStyle name="20% - Énfasis6 2 84" xfId="1393"/>
    <cellStyle name="20% - Énfasis6 2 85" xfId="1394"/>
    <cellStyle name="20% - Énfasis6 2 86" xfId="1395"/>
    <cellStyle name="20% - Énfasis6 2 9" xfId="1396"/>
    <cellStyle name="20% - Énfasis6 2_11 CC2007 trabajo" xfId="1397"/>
    <cellStyle name="20% - Énfasis6 20" xfId="1398"/>
    <cellStyle name="20% - Énfasis6 21" xfId="1399"/>
    <cellStyle name="20% - Énfasis6 22" xfId="1400"/>
    <cellStyle name="20% - Énfasis6 23" xfId="1401"/>
    <cellStyle name="20% - Énfasis6 24" xfId="1402"/>
    <cellStyle name="20% - Énfasis6 25" xfId="1403"/>
    <cellStyle name="20% - Énfasis6 26" xfId="1404"/>
    <cellStyle name="20% - Énfasis6 27" xfId="1405"/>
    <cellStyle name="20% - Énfasis6 28" xfId="1406"/>
    <cellStyle name="20% - Énfasis6 29" xfId="1407"/>
    <cellStyle name="20% - Énfasis6 3" xfId="24"/>
    <cellStyle name="20% - Énfasis6 30" xfId="1408"/>
    <cellStyle name="20% - Énfasis6 31" xfId="1409"/>
    <cellStyle name="20% - Énfasis6 32" xfId="1410"/>
    <cellStyle name="20% - Énfasis6 33" xfId="1411"/>
    <cellStyle name="20% - Énfasis6 34" xfId="1412"/>
    <cellStyle name="20% - Énfasis6 35" xfId="1413"/>
    <cellStyle name="20% - Énfasis6 36" xfId="1414"/>
    <cellStyle name="20% - Énfasis6 37" xfId="1415"/>
    <cellStyle name="20% - Énfasis6 38" xfId="1416"/>
    <cellStyle name="20% - Énfasis6 39" xfId="1417"/>
    <cellStyle name="20% - Énfasis6 4" xfId="1418"/>
    <cellStyle name="20% - Énfasis6 40" xfId="1419"/>
    <cellStyle name="20% - Énfasis6 41" xfId="1420"/>
    <cellStyle name="20% - Énfasis6 42" xfId="1421"/>
    <cellStyle name="20% - Énfasis6 43" xfId="1422"/>
    <cellStyle name="20% - Énfasis6 44" xfId="1423"/>
    <cellStyle name="20% - Énfasis6 45" xfId="1424"/>
    <cellStyle name="20% - Énfasis6 46" xfId="1425"/>
    <cellStyle name="20% - Énfasis6 47" xfId="1426"/>
    <cellStyle name="20% - Énfasis6 48" xfId="1427"/>
    <cellStyle name="20% - Énfasis6 49" xfId="1428"/>
    <cellStyle name="20% - Énfasis6 5" xfId="1429"/>
    <cellStyle name="20% - Énfasis6 50" xfId="1430"/>
    <cellStyle name="20% - Énfasis6 51" xfId="1431"/>
    <cellStyle name="20% - Énfasis6 52" xfId="1432"/>
    <cellStyle name="20% - Énfasis6 53" xfId="1433"/>
    <cellStyle name="20% - Énfasis6 54" xfId="1434"/>
    <cellStyle name="20% - Énfasis6 55" xfId="1435"/>
    <cellStyle name="20% - Énfasis6 56" xfId="1436"/>
    <cellStyle name="20% - Énfasis6 57" xfId="1437"/>
    <cellStyle name="20% - Énfasis6 58" xfId="1438"/>
    <cellStyle name="20% - Énfasis6 59" xfId="1439"/>
    <cellStyle name="20% - Énfasis6 6" xfId="1440"/>
    <cellStyle name="20% - Énfasis6 60" xfId="1441"/>
    <cellStyle name="20% - Énfasis6 61" xfId="1442"/>
    <cellStyle name="20% - Énfasis6 62" xfId="1443"/>
    <cellStyle name="20% - Énfasis6 63" xfId="1444"/>
    <cellStyle name="20% - Énfasis6 64" xfId="1445"/>
    <cellStyle name="20% - Énfasis6 65" xfId="1446"/>
    <cellStyle name="20% - Énfasis6 66" xfId="1447"/>
    <cellStyle name="20% - Énfasis6 67" xfId="1448"/>
    <cellStyle name="20% - Énfasis6 68" xfId="1449"/>
    <cellStyle name="20% - Énfasis6 69" xfId="1450"/>
    <cellStyle name="20% - Énfasis6 7" xfId="1451"/>
    <cellStyle name="20% - Énfasis6 70" xfId="1452"/>
    <cellStyle name="20% - Énfasis6 71" xfId="1453"/>
    <cellStyle name="20% - Énfasis6 72" xfId="1454"/>
    <cellStyle name="20% - Énfasis6 73" xfId="1455"/>
    <cellStyle name="20% - Énfasis6 74" xfId="1456"/>
    <cellStyle name="20% - Énfasis6 75" xfId="1457"/>
    <cellStyle name="20% - Énfasis6 76" xfId="1458"/>
    <cellStyle name="20% - Énfasis6 77" xfId="1459"/>
    <cellStyle name="20% - Énfasis6 78" xfId="1460"/>
    <cellStyle name="20% - Énfasis6 79" xfId="1461"/>
    <cellStyle name="20% - Énfasis6 8" xfId="1462"/>
    <cellStyle name="20% - Énfasis6 80" xfId="1463"/>
    <cellStyle name="20% - Énfasis6 81" xfId="1464"/>
    <cellStyle name="20% - Énfasis6 82" xfId="1465"/>
    <cellStyle name="20% - Énfasis6 83" xfId="1466"/>
    <cellStyle name="20% - Énfasis6 84" xfId="1467"/>
    <cellStyle name="20% - Énfasis6 85" xfId="1468"/>
    <cellStyle name="20% - Énfasis6 86" xfId="1469"/>
    <cellStyle name="20% - Énfasis6 9" xfId="1470"/>
    <cellStyle name="20% - アクセント 1" xfId="1471"/>
    <cellStyle name="20% - アクセント 2" xfId="1472"/>
    <cellStyle name="20% - アクセント 3" xfId="1473"/>
    <cellStyle name="20% - アクセント 4" xfId="1474"/>
    <cellStyle name="20% - アクセント 5" xfId="1475"/>
    <cellStyle name="20% - アクセント 6" xfId="1476"/>
    <cellStyle name="3 indents" xfId="1477"/>
    <cellStyle name="4 indents" xfId="1478"/>
    <cellStyle name="40 % - Aksentti1" xfId="1479"/>
    <cellStyle name="40 % - Aksentti2" xfId="1480"/>
    <cellStyle name="40 % - Aksentti3" xfId="1481"/>
    <cellStyle name="40 % - Aksentti4" xfId="1482"/>
    <cellStyle name="40 % - Aksentti5" xfId="1483"/>
    <cellStyle name="40 % - Aksentti6" xfId="1484"/>
    <cellStyle name="40% - Accent1 2" xfId="1485"/>
    <cellStyle name="40% - Accent1 2 2" xfId="1486"/>
    <cellStyle name="40% - Accent1 2 2 2" xfId="1487"/>
    <cellStyle name="40% - Accent1 2 3" xfId="1488"/>
    <cellStyle name="40% - Accent1 3" xfId="1489"/>
    <cellStyle name="40% - Accent1 4" xfId="1490"/>
    <cellStyle name="40% - Accent1 5" xfId="1491"/>
    <cellStyle name="40% - Accent2 2" xfId="1492"/>
    <cellStyle name="40% - Accent2 2 2" xfId="1493"/>
    <cellStyle name="40% - Accent2 2 2 2" xfId="1494"/>
    <cellStyle name="40% - Accent2 2 3" xfId="1495"/>
    <cellStyle name="40% - Accent2 3" xfId="1496"/>
    <cellStyle name="40% - Accent2 4" xfId="1497"/>
    <cellStyle name="40% - Accent2 5" xfId="1498"/>
    <cellStyle name="40% - Accent3 2" xfId="1499"/>
    <cellStyle name="40% - Accent3 2 2" xfId="1500"/>
    <cellStyle name="40% - Accent3 2 2 2" xfId="1501"/>
    <cellStyle name="40% - Accent3 2 3" xfId="1502"/>
    <cellStyle name="40% - Accent3 3" xfId="1503"/>
    <cellStyle name="40% - Accent3 4" xfId="1504"/>
    <cellStyle name="40% - Accent3 5" xfId="1505"/>
    <cellStyle name="40% - Accent4 2" xfId="1506"/>
    <cellStyle name="40% - Accent4 2 2" xfId="1507"/>
    <cellStyle name="40% - Accent4 2 2 2" xfId="1508"/>
    <cellStyle name="40% - Accent4 2 3" xfId="1509"/>
    <cellStyle name="40% - Accent4 3" xfId="1510"/>
    <cellStyle name="40% - Accent4 4" xfId="1511"/>
    <cellStyle name="40% - Accent4 5" xfId="1512"/>
    <cellStyle name="40% - Accent5 2" xfId="1513"/>
    <cellStyle name="40% - Accent5 2 2" xfId="1514"/>
    <cellStyle name="40% - Accent5 2 2 2" xfId="1515"/>
    <cellStyle name="40% - Accent5 2 3" xfId="1516"/>
    <cellStyle name="40% - Accent5 3" xfId="1517"/>
    <cellStyle name="40% - Accent5 4" xfId="1518"/>
    <cellStyle name="40% - Accent5 5" xfId="1519"/>
    <cellStyle name="40% - Accent6 2" xfId="1520"/>
    <cellStyle name="40% - Accent6 2 2" xfId="1521"/>
    <cellStyle name="40% - Accent6 2 2 2" xfId="1522"/>
    <cellStyle name="40% - Accent6 2 3" xfId="1523"/>
    <cellStyle name="40% - Accent6 3" xfId="1524"/>
    <cellStyle name="40% - Accent6 4" xfId="1525"/>
    <cellStyle name="40% - Accent6 5" xfId="1526"/>
    <cellStyle name="40% - Énfasis1" xfId="25"/>
    <cellStyle name="40% - Énfasis1 10" xfId="1527"/>
    <cellStyle name="40% - Énfasis1 11" xfId="1528"/>
    <cellStyle name="40% - Énfasis1 12" xfId="1529"/>
    <cellStyle name="40% - Énfasis1 13" xfId="1530"/>
    <cellStyle name="40% - Énfasis1 14" xfId="1531"/>
    <cellStyle name="40% - Énfasis1 15" xfId="1532"/>
    <cellStyle name="40% - Énfasis1 16" xfId="1533"/>
    <cellStyle name="40% - Énfasis1 17" xfId="1534"/>
    <cellStyle name="40% - Énfasis1 18" xfId="1535"/>
    <cellStyle name="40% - Énfasis1 19" xfId="1536"/>
    <cellStyle name="40% - Énfasis1 2" xfId="26"/>
    <cellStyle name="40% - Énfasis1 2 10" xfId="1537"/>
    <cellStyle name="40% - Énfasis1 2 11" xfId="1538"/>
    <cellStyle name="40% - Énfasis1 2 12" xfId="1539"/>
    <cellStyle name="40% - Énfasis1 2 13" xfId="1540"/>
    <cellStyle name="40% - Énfasis1 2 14" xfId="1541"/>
    <cellStyle name="40% - Énfasis1 2 15" xfId="1542"/>
    <cellStyle name="40% - Énfasis1 2 16" xfId="1543"/>
    <cellStyle name="40% - Énfasis1 2 17" xfId="1544"/>
    <cellStyle name="40% - Énfasis1 2 18" xfId="1545"/>
    <cellStyle name="40% - Énfasis1 2 19" xfId="1546"/>
    <cellStyle name="40% - Énfasis1 2 2" xfId="1547"/>
    <cellStyle name="40% - Énfasis1 2 20" xfId="1548"/>
    <cellStyle name="40% - Énfasis1 2 21" xfId="1549"/>
    <cellStyle name="40% - Énfasis1 2 22" xfId="1550"/>
    <cellStyle name="40% - Énfasis1 2 23" xfId="1551"/>
    <cellStyle name="40% - Énfasis1 2 24" xfId="1552"/>
    <cellStyle name="40% - Énfasis1 2 25" xfId="1553"/>
    <cellStyle name="40% - Énfasis1 2 26" xfId="1554"/>
    <cellStyle name="40% - Énfasis1 2 27" xfId="1555"/>
    <cellStyle name="40% - Énfasis1 2 28" xfId="1556"/>
    <cellStyle name="40% - Énfasis1 2 29" xfId="1557"/>
    <cellStyle name="40% - Énfasis1 2 3" xfId="1558"/>
    <cellStyle name="40% - Énfasis1 2 30" xfId="1559"/>
    <cellStyle name="40% - Énfasis1 2 31" xfId="1560"/>
    <cellStyle name="40% - Énfasis1 2 32" xfId="1561"/>
    <cellStyle name="40% - Énfasis1 2 33" xfId="1562"/>
    <cellStyle name="40% - Énfasis1 2 34" xfId="1563"/>
    <cellStyle name="40% - Énfasis1 2 35" xfId="1564"/>
    <cellStyle name="40% - Énfasis1 2 36" xfId="1565"/>
    <cellStyle name="40% - Énfasis1 2 37" xfId="1566"/>
    <cellStyle name="40% - Énfasis1 2 38" xfId="1567"/>
    <cellStyle name="40% - Énfasis1 2 39" xfId="1568"/>
    <cellStyle name="40% - Énfasis1 2 4" xfId="1569"/>
    <cellStyle name="40% - Énfasis1 2 40" xfId="1570"/>
    <cellStyle name="40% - Énfasis1 2 41" xfId="1571"/>
    <cellStyle name="40% - Énfasis1 2 42" xfId="1572"/>
    <cellStyle name="40% - Énfasis1 2 43" xfId="1573"/>
    <cellStyle name="40% - Énfasis1 2 44" xfId="1574"/>
    <cellStyle name="40% - Énfasis1 2 45" xfId="1575"/>
    <cellStyle name="40% - Énfasis1 2 46" xfId="1576"/>
    <cellStyle name="40% - Énfasis1 2 47" xfId="1577"/>
    <cellStyle name="40% - Énfasis1 2 48" xfId="1578"/>
    <cellStyle name="40% - Énfasis1 2 49" xfId="1579"/>
    <cellStyle name="40% - Énfasis1 2 5" xfId="1580"/>
    <cellStyle name="40% - Énfasis1 2 50" xfId="1581"/>
    <cellStyle name="40% - Énfasis1 2 51" xfId="1582"/>
    <cellStyle name="40% - Énfasis1 2 52" xfId="1583"/>
    <cellStyle name="40% - Énfasis1 2 53" xfId="1584"/>
    <cellStyle name="40% - Énfasis1 2 54" xfId="1585"/>
    <cellStyle name="40% - Énfasis1 2 55" xfId="1586"/>
    <cellStyle name="40% - Énfasis1 2 56" xfId="1587"/>
    <cellStyle name="40% - Énfasis1 2 57" xfId="1588"/>
    <cellStyle name="40% - Énfasis1 2 58" xfId="1589"/>
    <cellStyle name="40% - Énfasis1 2 59" xfId="1590"/>
    <cellStyle name="40% - Énfasis1 2 6" xfId="1591"/>
    <cellStyle name="40% - Énfasis1 2 60" xfId="1592"/>
    <cellStyle name="40% - Énfasis1 2 61" xfId="1593"/>
    <cellStyle name="40% - Énfasis1 2 62" xfId="1594"/>
    <cellStyle name="40% - Énfasis1 2 63" xfId="1595"/>
    <cellStyle name="40% - Énfasis1 2 64" xfId="1596"/>
    <cellStyle name="40% - Énfasis1 2 65" xfId="1597"/>
    <cellStyle name="40% - Énfasis1 2 66" xfId="1598"/>
    <cellStyle name="40% - Énfasis1 2 67" xfId="1599"/>
    <cellStyle name="40% - Énfasis1 2 68" xfId="1600"/>
    <cellStyle name="40% - Énfasis1 2 69" xfId="1601"/>
    <cellStyle name="40% - Énfasis1 2 7" xfId="1602"/>
    <cellStyle name="40% - Énfasis1 2 70" xfId="1603"/>
    <cellStyle name="40% - Énfasis1 2 71" xfId="1604"/>
    <cellStyle name="40% - Énfasis1 2 72" xfId="1605"/>
    <cellStyle name="40% - Énfasis1 2 73" xfId="1606"/>
    <cellStyle name="40% - Énfasis1 2 74" xfId="1607"/>
    <cellStyle name="40% - Énfasis1 2 75" xfId="1608"/>
    <cellStyle name="40% - Énfasis1 2 76" xfId="1609"/>
    <cellStyle name="40% - Énfasis1 2 77" xfId="1610"/>
    <cellStyle name="40% - Énfasis1 2 78" xfId="1611"/>
    <cellStyle name="40% - Énfasis1 2 79" xfId="1612"/>
    <cellStyle name="40% - Énfasis1 2 8" xfId="1613"/>
    <cellStyle name="40% - Énfasis1 2 80" xfId="1614"/>
    <cellStyle name="40% - Énfasis1 2 81" xfId="1615"/>
    <cellStyle name="40% - Énfasis1 2 82" xfId="1616"/>
    <cellStyle name="40% - Énfasis1 2 83" xfId="1617"/>
    <cellStyle name="40% - Énfasis1 2 84" xfId="1618"/>
    <cellStyle name="40% - Énfasis1 2 85" xfId="1619"/>
    <cellStyle name="40% - Énfasis1 2 86" xfId="1620"/>
    <cellStyle name="40% - Énfasis1 2 9" xfId="1621"/>
    <cellStyle name="40% - Énfasis1 2_11 CC2007 trabajo" xfId="1622"/>
    <cellStyle name="40% - Énfasis1 20" xfId="1623"/>
    <cellStyle name="40% - Énfasis1 21" xfId="1624"/>
    <cellStyle name="40% - Énfasis1 22" xfId="1625"/>
    <cellStyle name="40% - Énfasis1 23" xfId="1626"/>
    <cellStyle name="40% - Énfasis1 24" xfId="1627"/>
    <cellStyle name="40% - Énfasis1 25" xfId="1628"/>
    <cellStyle name="40% - Énfasis1 26" xfId="1629"/>
    <cellStyle name="40% - Énfasis1 27" xfId="1630"/>
    <cellStyle name="40% - Énfasis1 28" xfId="1631"/>
    <cellStyle name="40% - Énfasis1 29" xfId="1632"/>
    <cellStyle name="40% - Énfasis1 3" xfId="27"/>
    <cellStyle name="40% - Énfasis1 30" xfId="1633"/>
    <cellStyle name="40% - Énfasis1 31" xfId="1634"/>
    <cellStyle name="40% - Énfasis1 32" xfId="1635"/>
    <cellStyle name="40% - Énfasis1 33" xfId="1636"/>
    <cellStyle name="40% - Énfasis1 34" xfId="1637"/>
    <cellStyle name="40% - Énfasis1 35" xfId="1638"/>
    <cellStyle name="40% - Énfasis1 36" xfId="1639"/>
    <cellStyle name="40% - Énfasis1 37" xfId="1640"/>
    <cellStyle name="40% - Énfasis1 38" xfId="1641"/>
    <cellStyle name="40% - Énfasis1 39" xfId="1642"/>
    <cellStyle name="40% - Énfasis1 4" xfId="1643"/>
    <cellStyle name="40% - Énfasis1 40" xfId="1644"/>
    <cellStyle name="40% - Énfasis1 41" xfId="1645"/>
    <cellStyle name="40% - Énfasis1 42" xfId="1646"/>
    <cellStyle name="40% - Énfasis1 43" xfId="1647"/>
    <cellStyle name="40% - Énfasis1 44" xfId="1648"/>
    <cellStyle name="40% - Énfasis1 45" xfId="1649"/>
    <cellStyle name="40% - Énfasis1 46" xfId="1650"/>
    <cellStyle name="40% - Énfasis1 47" xfId="1651"/>
    <cellStyle name="40% - Énfasis1 48" xfId="1652"/>
    <cellStyle name="40% - Énfasis1 49" xfId="1653"/>
    <cellStyle name="40% - Énfasis1 5" xfId="1654"/>
    <cellStyle name="40% - Énfasis1 50" xfId="1655"/>
    <cellStyle name="40% - Énfasis1 51" xfId="1656"/>
    <cellStyle name="40% - Énfasis1 52" xfId="1657"/>
    <cellStyle name="40% - Énfasis1 53" xfId="1658"/>
    <cellStyle name="40% - Énfasis1 54" xfId="1659"/>
    <cellStyle name="40% - Énfasis1 55" xfId="1660"/>
    <cellStyle name="40% - Énfasis1 56" xfId="1661"/>
    <cellStyle name="40% - Énfasis1 57" xfId="1662"/>
    <cellStyle name="40% - Énfasis1 58" xfId="1663"/>
    <cellStyle name="40% - Énfasis1 59" xfId="1664"/>
    <cellStyle name="40% - Énfasis1 6" xfId="1665"/>
    <cellStyle name="40% - Énfasis1 60" xfId="1666"/>
    <cellStyle name="40% - Énfasis1 61" xfId="1667"/>
    <cellStyle name="40% - Énfasis1 62" xfId="1668"/>
    <cellStyle name="40% - Énfasis1 63" xfId="1669"/>
    <cellStyle name="40% - Énfasis1 64" xfId="1670"/>
    <cellStyle name="40% - Énfasis1 65" xfId="1671"/>
    <cellStyle name="40% - Énfasis1 66" xfId="1672"/>
    <cellStyle name="40% - Énfasis1 67" xfId="1673"/>
    <cellStyle name="40% - Énfasis1 68" xfId="1674"/>
    <cellStyle name="40% - Énfasis1 69" xfId="1675"/>
    <cellStyle name="40% - Énfasis1 7" xfId="1676"/>
    <cellStyle name="40% - Énfasis1 70" xfId="1677"/>
    <cellStyle name="40% - Énfasis1 71" xfId="1678"/>
    <cellStyle name="40% - Énfasis1 72" xfId="1679"/>
    <cellStyle name="40% - Énfasis1 73" xfId="1680"/>
    <cellStyle name="40% - Énfasis1 74" xfId="1681"/>
    <cellStyle name="40% - Énfasis1 75" xfId="1682"/>
    <cellStyle name="40% - Énfasis1 76" xfId="1683"/>
    <cellStyle name="40% - Énfasis1 77" xfId="1684"/>
    <cellStyle name="40% - Énfasis1 78" xfId="1685"/>
    <cellStyle name="40% - Énfasis1 79" xfId="1686"/>
    <cellStyle name="40% - Énfasis1 8" xfId="1687"/>
    <cellStyle name="40% - Énfasis1 80" xfId="1688"/>
    <cellStyle name="40% - Énfasis1 81" xfId="1689"/>
    <cellStyle name="40% - Énfasis1 82" xfId="1690"/>
    <cellStyle name="40% - Énfasis1 83" xfId="1691"/>
    <cellStyle name="40% - Énfasis1 84" xfId="1692"/>
    <cellStyle name="40% - Énfasis1 85" xfId="1693"/>
    <cellStyle name="40% - Énfasis1 86" xfId="1694"/>
    <cellStyle name="40% - Énfasis1 9" xfId="1695"/>
    <cellStyle name="40% - Énfasis2" xfId="28"/>
    <cellStyle name="40% - Énfasis2 10" xfId="1696"/>
    <cellStyle name="40% - Énfasis2 11" xfId="1697"/>
    <cellStyle name="40% - Énfasis2 12" xfId="1698"/>
    <cellStyle name="40% - Énfasis2 13" xfId="1699"/>
    <cellStyle name="40% - Énfasis2 14" xfId="1700"/>
    <cellStyle name="40% - Énfasis2 15" xfId="1701"/>
    <cellStyle name="40% - Énfasis2 16" xfId="1702"/>
    <cellStyle name="40% - Énfasis2 17" xfId="1703"/>
    <cellStyle name="40% - Énfasis2 18" xfId="1704"/>
    <cellStyle name="40% - Énfasis2 19" xfId="1705"/>
    <cellStyle name="40% - Énfasis2 2" xfId="29"/>
    <cellStyle name="40% - Énfasis2 2 10" xfId="1706"/>
    <cellStyle name="40% - Énfasis2 2 11" xfId="1707"/>
    <cellStyle name="40% - Énfasis2 2 12" xfId="1708"/>
    <cellStyle name="40% - Énfasis2 2 13" xfId="1709"/>
    <cellStyle name="40% - Énfasis2 2 14" xfId="1710"/>
    <cellStyle name="40% - Énfasis2 2 15" xfId="1711"/>
    <cellStyle name="40% - Énfasis2 2 16" xfId="1712"/>
    <cellStyle name="40% - Énfasis2 2 17" xfId="1713"/>
    <cellStyle name="40% - Énfasis2 2 18" xfId="1714"/>
    <cellStyle name="40% - Énfasis2 2 19" xfId="1715"/>
    <cellStyle name="40% - Énfasis2 2 2" xfId="1716"/>
    <cellStyle name="40% - Énfasis2 2 20" xfId="1717"/>
    <cellStyle name="40% - Énfasis2 2 21" xfId="1718"/>
    <cellStyle name="40% - Énfasis2 2 22" xfId="1719"/>
    <cellStyle name="40% - Énfasis2 2 23" xfId="1720"/>
    <cellStyle name="40% - Énfasis2 2 24" xfId="1721"/>
    <cellStyle name="40% - Énfasis2 2 25" xfId="1722"/>
    <cellStyle name="40% - Énfasis2 2 26" xfId="1723"/>
    <cellStyle name="40% - Énfasis2 2 27" xfId="1724"/>
    <cellStyle name="40% - Énfasis2 2 28" xfId="1725"/>
    <cellStyle name="40% - Énfasis2 2 29" xfId="1726"/>
    <cellStyle name="40% - Énfasis2 2 3" xfId="1727"/>
    <cellStyle name="40% - Énfasis2 2 30" xfId="1728"/>
    <cellStyle name="40% - Énfasis2 2 31" xfId="1729"/>
    <cellStyle name="40% - Énfasis2 2 32" xfId="1730"/>
    <cellStyle name="40% - Énfasis2 2 33" xfId="1731"/>
    <cellStyle name="40% - Énfasis2 2 34" xfId="1732"/>
    <cellStyle name="40% - Énfasis2 2 35" xfId="1733"/>
    <cellStyle name="40% - Énfasis2 2 36" xfId="1734"/>
    <cellStyle name="40% - Énfasis2 2 37" xfId="1735"/>
    <cellStyle name="40% - Énfasis2 2 38" xfId="1736"/>
    <cellStyle name="40% - Énfasis2 2 39" xfId="1737"/>
    <cellStyle name="40% - Énfasis2 2 4" xfId="1738"/>
    <cellStyle name="40% - Énfasis2 2 40" xfId="1739"/>
    <cellStyle name="40% - Énfasis2 2 41" xfId="1740"/>
    <cellStyle name="40% - Énfasis2 2 42" xfId="1741"/>
    <cellStyle name="40% - Énfasis2 2 43" xfId="1742"/>
    <cellStyle name="40% - Énfasis2 2 44" xfId="1743"/>
    <cellStyle name="40% - Énfasis2 2 45" xfId="1744"/>
    <cellStyle name="40% - Énfasis2 2 46" xfId="1745"/>
    <cellStyle name="40% - Énfasis2 2 47" xfId="1746"/>
    <cellStyle name="40% - Énfasis2 2 48" xfId="1747"/>
    <cellStyle name="40% - Énfasis2 2 49" xfId="1748"/>
    <cellStyle name="40% - Énfasis2 2 5" xfId="1749"/>
    <cellStyle name="40% - Énfasis2 2 50" xfId="1750"/>
    <cellStyle name="40% - Énfasis2 2 51" xfId="1751"/>
    <cellStyle name="40% - Énfasis2 2 52" xfId="1752"/>
    <cellStyle name="40% - Énfasis2 2 53" xfId="1753"/>
    <cellStyle name="40% - Énfasis2 2 54" xfId="1754"/>
    <cellStyle name="40% - Énfasis2 2 55" xfId="1755"/>
    <cellStyle name="40% - Énfasis2 2 56" xfId="1756"/>
    <cellStyle name="40% - Énfasis2 2 57" xfId="1757"/>
    <cellStyle name="40% - Énfasis2 2 58" xfId="1758"/>
    <cellStyle name="40% - Énfasis2 2 59" xfId="1759"/>
    <cellStyle name="40% - Énfasis2 2 6" xfId="1760"/>
    <cellStyle name="40% - Énfasis2 2 60" xfId="1761"/>
    <cellStyle name="40% - Énfasis2 2 61" xfId="1762"/>
    <cellStyle name="40% - Énfasis2 2 62" xfId="1763"/>
    <cellStyle name="40% - Énfasis2 2 63" xfId="1764"/>
    <cellStyle name="40% - Énfasis2 2 64" xfId="1765"/>
    <cellStyle name="40% - Énfasis2 2 65" xfId="1766"/>
    <cellStyle name="40% - Énfasis2 2 66" xfId="1767"/>
    <cellStyle name="40% - Énfasis2 2 67" xfId="1768"/>
    <cellStyle name="40% - Énfasis2 2 68" xfId="1769"/>
    <cellStyle name="40% - Énfasis2 2 69" xfId="1770"/>
    <cellStyle name="40% - Énfasis2 2 7" xfId="1771"/>
    <cellStyle name="40% - Énfasis2 2 70" xfId="1772"/>
    <cellStyle name="40% - Énfasis2 2 71" xfId="1773"/>
    <cellStyle name="40% - Énfasis2 2 72" xfId="1774"/>
    <cellStyle name="40% - Énfasis2 2 73" xfId="1775"/>
    <cellStyle name="40% - Énfasis2 2 74" xfId="1776"/>
    <cellStyle name="40% - Énfasis2 2 75" xfId="1777"/>
    <cellStyle name="40% - Énfasis2 2 76" xfId="1778"/>
    <cellStyle name="40% - Énfasis2 2 77" xfId="1779"/>
    <cellStyle name="40% - Énfasis2 2 78" xfId="1780"/>
    <cellStyle name="40% - Énfasis2 2 79" xfId="1781"/>
    <cellStyle name="40% - Énfasis2 2 8" xfId="1782"/>
    <cellStyle name="40% - Énfasis2 2 80" xfId="1783"/>
    <cellStyle name="40% - Énfasis2 2 81" xfId="1784"/>
    <cellStyle name="40% - Énfasis2 2 82" xfId="1785"/>
    <cellStyle name="40% - Énfasis2 2 83" xfId="1786"/>
    <cellStyle name="40% - Énfasis2 2 84" xfId="1787"/>
    <cellStyle name="40% - Énfasis2 2 85" xfId="1788"/>
    <cellStyle name="40% - Énfasis2 2 86" xfId="1789"/>
    <cellStyle name="40% - Énfasis2 2 9" xfId="1790"/>
    <cellStyle name="40% - Énfasis2 2_11 CC2007 trabajo" xfId="1791"/>
    <cellStyle name="40% - Énfasis2 20" xfId="1792"/>
    <cellStyle name="40% - Énfasis2 21" xfId="1793"/>
    <cellStyle name="40% - Énfasis2 22" xfId="1794"/>
    <cellStyle name="40% - Énfasis2 23" xfId="1795"/>
    <cellStyle name="40% - Énfasis2 24" xfId="1796"/>
    <cellStyle name="40% - Énfasis2 25" xfId="1797"/>
    <cellStyle name="40% - Énfasis2 26" xfId="1798"/>
    <cellStyle name="40% - Énfasis2 27" xfId="1799"/>
    <cellStyle name="40% - Énfasis2 28" xfId="1800"/>
    <cellStyle name="40% - Énfasis2 29" xfId="1801"/>
    <cellStyle name="40% - Énfasis2 3" xfId="1802"/>
    <cellStyle name="40% - Énfasis2 30" xfId="1803"/>
    <cellStyle name="40% - Énfasis2 31" xfId="1804"/>
    <cellStyle name="40% - Énfasis2 32" xfId="1805"/>
    <cellStyle name="40% - Énfasis2 33" xfId="1806"/>
    <cellStyle name="40% - Énfasis2 34" xfId="1807"/>
    <cellStyle name="40% - Énfasis2 35" xfId="1808"/>
    <cellStyle name="40% - Énfasis2 36" xfId="1809"/>
    <cellStyle name="40% - Énfasis2 37" xfId="1810"/>
    <cellStyle name="40% - Énfasis2 38" xfId="1811"/>
    <cellStyle name="40% - Énfasis2 39" xfId="1812"/>
    <cellStyle name="40% - Énfasis2 4" xfId="1813"/>
    <cellStyle name="40% - Énfasis2 40" xfId="1814"/>
    <cellStyle name="40% - Énfasis2 41" xfId="1815"/>
    <cellStyle name="40% - Énfasis2 42" xfId="1816"/>
    <cellStyle name="40% - Énfasis2 43" xfId="1817"/>
    <cellStyle name="40% - Énfasis2 44" xfId="1818"/>
    <cellStyle name="40% - Énfasis2 45" xfId="1819"/>
    <cellStyle name="40% - Énfasis2 46" xfId="1820"/>
    <cellStyle name="40% - Énfasis2 47" xfId="1821"/>
    <cellStyle name="40% - Énfasis2 48" xfId="1822"/>
    <cellStyle name="40% - Énfasis2 49" xfId="1823"/>
    <cellStyle name="40% - Énfasis2 5" xfId="1824"/>
    <cellStyle name="40% - Énfasis2 50" xfId="1825"/>
    <cellStyle name="40% - Énfasis2 51" xfId="1826"/>
    <cellStyle name="40% - Énfasis2 52" xfId="1827"/>
    <cellStyle name="40% - Énfasis2 53" xfId="1828"/>
    <cellStyle name="40% - Énfasis2 54" xfId="1829"/>
    <cellStyle name="40% - Énfasis2 55" xfId="1830"/>
    <cellStyle name="40% - Énfasis2 56" xfId="1831"/>
    <cellStyle name="40% - Énfasis2 57" xfId="1832"/>
    <cellStyle name="40% - Énfasis2 58" xfId="1833"/>
    <cellStyle name="40% - Énfasis2 59" xfId="1834"/>
    <cellStyle name="40% - Énfasis2 6" xfId="1835"/>
    <cellStyle name="40% - Énfasis2 60" xfId="1836"/>
    <cellStyle name="40% - Énfasis2 61" xfId="1837"/>
    <cellStyle name="40% - Énfasis2 62" xfId="1838"/>
    <cellStyle name="40% - Énfasis2 63" xfId="1839"/>
    <cellStyle name="40% - Énfasis2 64" xfId="1840"/>
    <cellStyle name="40% - Énfasis2 65" xfId="1841"/>
    <cellStyle name="40% - Énfasis2 66" xfId="1842"/>
    <cellStyle name="40% - Énfasis2 67" xfId="1843"/>
    <cellStyle name="40% - Énfasis2 68" xfId="1844"/>
    <cellStyle name="40% - Énfasis2 69" xfId="1845"/>
    <cellStyle name="40% - Énfasis2 7" xfId="1846"/>
    <cellStyle name="40% - Énfasis2 70" xfId="1847"/>
    <cellStyle name="40% - Énfasis2 71" xfId="1848"/>
    <cellStyle name="40% - Énfasis2 72" xfId="1849"/>
    <cellStyle name="40% - Énfasis2 73" xfId="1850"/>
    <cellStyle name="40% - Énfasis2 74" xfId="1851"/>
    <cellStyle name="40% - Énfasis2 75" xfId="1852"/>
    <cellStyle name="40% - Énfasis2 76" xfId="1853"/>
    <cellStyle name="40% - Énfasis2 77" xfId="1854"/>
    <cellStyle name="40% - Énfasis2 78" xfId="1855"/>
    <cellStyle name="40% - Énfasis2 79" xfId="1856"/>
    <cellStyle name="40% - Énfasis2 8" xfId="1857"/>
    <cellStyle name="40% - Énfasis2 80" xfId="1858"/>
    <cellStyle name="40% - Énfasis2 81" xfId="1859"/>
    <cellStyle name="40% - Énfasis2 82" xfId="1860"/>
    <cellStyle name="40% - Énfasis2 83" xfId="1861"/>
    <cellStyle name="40% - Énfasis2 84" xfId="1862"/>
    <cellStyle name="40% - Énfasis2 85" xfId="1863"/>
    <cellStyle name="40% - Énfasis2 86" xfId="1864"/>
    <cellStyle name="40% - Énfasis2 9" xfId="1865"/>
    <cellStyle name="40% - Énfasis3" xfId="30"/>
    <cellStyle name="40% - Énfasis3 10" xfId="1866"/>
    <cellStyle name="40% - Énfasis3 11" xfId="1867"/>
    <cellStyle name="40% - Énfasis3 12" xfId="1868"/>
    <cellStyle name="40% - Énfasis3 13" xfId="1869"/>
    <cellStyle name="40% - Énfasis3 14" xfId="1870"/>
    <cellStyle name="40% - Énfasis3 15" xfId="1871"/>
    <cellStyle name="40% - Énfasis3 16" xfId="1872"/>
    <cellStyle name="40% - Énfasis3 17" xfId="1873"/>
    <cellStyle name="40% - Énfasis3 18" xfId="1874"/>
    <cellStyle name="40% - Énfasis3 19" xfId="1875"/>
    <cellStyle name="40% - Énfasis3 2" xfId="31"/>
    <cellStyle name="40% - Énfasis3 2 10" xfId="1876"/>
    <cellStyle name="40% - Énfasis3 2 11" xfId="1877"/>
    <cellStyle name="40% - Énfasis3 2 12" xfId="1878"/>
    <cellStyle name="40% - Énfasis3 2 13" xfId="1879"/>
    <cellStyle name="40% - Énfasis3 2 14" xfId="1880"/>
    <cellStyle name="40% - Énfasis3 2 15" xfId="1881"/>
    <cellStyle name="40% - Énfasis3 2 16" xfId="1882"/>
    <cellStyle name="40% - Énfasis3 2 17" xfId="1883"/>
    <cellStyle name="40% - Énfasis3 2 18" xfId="1884"/>
    <cellStyle name="40% - Énfasis3 2 19" xfId="1885"/>
    <cellStyle name="40% - Énfasis3 2 2" xfId="1886"/>
    <cellStyle name="40% - Énfasis3 2 20" xfId="1887"/>
    <cellStyle name="40% - Énfasis3 2 21" xfId="1888"/>
    <cellStyle name="40% - Énfasis3 2 22" xfId="1889"/>
    <cellStyle name="40% - Énfasis3 2 23" xfId="1890"/>
    <cellStyle name="40% - Énfasis3 2 24" xfId="1891"/>
    <cellStyle name="40% - Énfasis3 2 25" xfId="1892"/>
    <cellStyle name="40% - Énfasis3 2 26" xfId="1893"/>
    <cellStyle name="40% - Énfasis3 2 27" xfId="1894"/>
    <cellStyle name="40% - Énfasis3 2 28" xfId="1895"/>
    <cellStyle name="40% - Énfasis3 2 29" xfId="1896"/>
    <cellStyle name="40% - Énfasis3 2 3" xfId="1897"/>
    <cellStyle name="40% - Énfasis3 2 30" xfId="1898"/>
    <cellStyle name="40% - Énfasis3 2 31" xfId="1899"/>
    <cellStyle name="40% - Énfasis3 2 32" xfId="1900"/>
    <cellStyle name="40% - Énfasis3 2 33" xfId="1901"/>
    <cellStyle name="40% - Énfasis3 2 34" xfId="1902"/>
    <cellStyle name="40% - Énfasis3 2 35" xfId="1903"/>
    <cellStyle name="40% - Énfasis3 2 36" xfId="1904"/>
    <cellStyle name="40% - Énfasis3 2 37" xfId="1905"/>
    <cellStyle name="40% - Énfasis3 2 38" xfId="1906"/>
    <cellStyle name="40% - Énfasis3 2 39" xfId="1907"/>
    <cellStyle name="40% - Énfasis3 2 4" xfId="1908"/>
    <cellStyle name="40% - Énfasis3 2 40" xfId="1909"/>
    <cellStyle name="40% - Énfasis3 2 41" xfId="1910"/>
    <cellStyle name="40% - Énfasis3 2 42" xfId="1911"/>
    <cellStyle name="40% - Énfasis3 2 43" xfId="1912"/>
    <cellStyle name="40% - Énfasis3 2 44" xfId="1913"/>
    <cellStyle name="40% - Énfasis3 2 45" xfId="1914"/>
    <cellStyle name="40% - Énfasis3 2 46" xfId="1915"/>
    <cellStyle name="40% - Énfasis3 2 47" xfId="1916"/>
    <cellStyle name="40% - Énfasis3 2 48" xfId="1917"/>
    <cellStyle name="40% - Énfasis3 2 49" xfId="1918"/>
    <cellStyle name="40% - Énfasis3 2 5" xfId="1919"/>
    <cellStyle name="40% - Énfasis3 2 50" xfId="1920"/>
    <cellStyle name="40% - Énfasis3 2 51" xfId="1921"/>
    <cellStyle name="40% - Énfasis3 2 52" xfId="1922"/>
    <cellStyle name="40% - Énfasis3 2 53" xfId="1923"/>
    <cellStyle name="40% - Énfasis3 2 54" xfId="1924"/>
    <cellStyle name="40% - Énfasis3 2 55" xfId="1925"/>
    <cellStyle name="40% - Énfasis3 2 56" xfId="1926"/>
    <cellStyle name="40% - Énfasis3 2 57" xfId="1927"/>
    <cellStyle name="40% - Énfasis3 2 58" xfId="1928"/>
    <cellStyle name="40% - Énfasis3 2 59" xfId="1929"/>
    <cellStyle name="40% - Énfasis3 2 6" xfId="1930"/>
    <cellStyle name="40% - Énfasis3 2 60" xfId="1931"/>
    <cellStyle name="40% - Énfasis3 2 61" xfId="1932"/>
    <cellStyle name="40% - Énfasis3 2 62" xfId="1933"/>
    <cellStyle name="40% - Énfasis3 2 63" xfId="1934"/>
    <cellStyle name="40% - Énfasis3 2 64" xfId="1935"/>
    <cellStyle name="40% - Énfasis3 2 65" xfId="1936"/>
    <cellStyle name="40% - Énfasis3 2 66" xfId="1937"/>
    <cellStyle name="40% - Énfasis3 2 67" xfId="1938"/>
    <cellStyle name="40% - Énfasis3 2 68" xfId="1939"/>
    <cellStyle name="40% - Énfasis3 2 69" xfId="1940"/>
    <cellStyle name="40% - Énfasis3 2 7" xfId="1941"/>
    <cellStyle name="40% - Énfasis3 2 70" xfId="1942"/>
    <cellStyle name="40% - Énfasis3 2 71" xfId="1943"/>
    <cellStyle name="40% - Énfasis3 2 72" xfId="1944"/>
    <cellStyle name="40% - Énfasis3 2 73" xfId="1945"/>
    <cellStyle name="40% - Énfasis3 2 74" xfId="1946"/>
    <cellStyle name="40% - Énfasis3 2 75" xfId="1947"/>
    <cellStyle name="40% - Énfasis3 2 76" xfId="1948"/>
    <cellStyle name="40% - Énfasis3 2 77" xfId="1949"/>
    <cellStyle name="40% - Énfasis3 2 78" xfId="1950"/>
    <cellStyle name="40% - Énfasis3 2 79" xfId="1951"/>
    <cellStyle name="40% - Énfasis3 2 8" xfId="1952"/>
    <cellStyle name="40% - Énfasis3 2 80" xfId="1953"/>
    <cellStyle name="40% - Énfasis3 2 81" xfId="1954"/>
    <cellStyle name="40% - Énfasis3 2 82" xfId="1955"/>
    <cellStyle name="40% - Énfasis3 2 83" xfId="1956"/>
    <cellStyle name="40% - Énfasis3 2 84" xfId="1957"/>
    <cellStyle name="40% - Énfasis3 2 85" xfId="1958"/>
    <cellStyle name="40% - Énfasis3 2 86" xfId="1959"/>
    <cellStyle name="40% - Énfasis3 2 9" xfId="1960"/>
    <cellStyle name="40% - Énfasis3 2_11 CC2007 trabajo" xfId="1961"/>
    <cellStyle name="40% - Énfasis3 20" xfId="1962"/>
    <cellStyle name="40% - Énfasis3 21" xfId="1963"/>
    <cellStyle name="40% - Énfasis3 22" xfId="1964"/>
    <cellStyle name="40% - Énfasis3 23" xfId="1965"/>
    <cellStyle name="40% - Énfasis3 24" xfId="1966"/>
    <cellStyle name="40% - Énfasis3 25" xfId="1967"/>
    <cellStyle name="40% - Énfasis3 26" xfId="1968"/>
    <cellStyle name="40% - Énfasis3 27" xfId="1969"/>
    <cellStyle name="40% - Énfasis3 28" xfId="1970"/>
    <cellStyle name="40% - Énfasis3 29" xfId="1971"/>
    <cellStyle name="40% - Énfasis3 3" xfId="32"/>
    <cellStyle name="40% - Énfasis3 30" xfId="1972"/>
    <cellStyle name="40% - Énfasis3 31" xfId="1973"/>
    <cellStyle name="40% - Énfasis3 32" xfId="1974"/>
    <cellStyle name="40% - Énfasis3 33" xfId="1975"/>
    <cellStyle name="40% - Énfasis3 34" xfId="1976"/>
    <cellStyle name="40% - Énfasis3 35" xfId="1977"/>
    <cellStyle name="40% - Énfasis3 36" xfId="1978"/>
    <cellStyle name="40% - Énfasis3 37" xfId="1979"/>
    <cellStyle name="40% - Énfasis3 38" xfId="1980"/>
    <cellStyle name="40% - Énfasis3 39" xfId="1981"/>
    <cellStyle name="40% - Énfasis3 4" xfId="1982"/>
    <cellStyle name="40% - Énfasis3 40" xfId="1983"/>
    <cellStyle name="40% - Énfasis3 41" xfId="1984"/>
    <cellStyle name="40% - Énfasis3 42" xfId="1985"/>
    <cellStyle name="40% - Énfasis3 43" xfId="1986"/>
    <cellStyle name="40% - Énfasis3 44" xfId="1987"/>
    <cellStyle name="40% - Énfasis3 45" xfId="1988"/>
    <cellStyle name="40% - Énfasis3 46" xfId="1989"/>
    <cellStyle name="40% - Énfasis3 47" xfId="1990"/>
    <cellStyle name="40% - Énfasis3 48" xfId="1991"/>
    <cellStyle name="40% - Énfasis3 49" xfId="1992"/>
    <cellStyle name="40% - Énfasis3 5" xfId="1993"/>
    <cellStyle name="40% - Énfasis3 50" xfId="1994"/>
    <cellStyle name="40% - Énfasis3 51" xfId="1995"/>
    <cellStyle name="40% - Énfasis3 52" xfId="1996"/>
    <cellStyle name="40% - Énfasis3 53" xfId="1997"/>
    <cellStyle name="40% - Énfasis3 54" xfId="1998"/>
    <cellStyle name="40% - Énfasis3 55" xfId="1999"/>
    <cellStyle name="40% - Énfasis3 56" xfId="2000"/>
    <cellStyle name="40% - Énfasis3 57" xfId="2001"/>
    <cellStyle name="40% - Énfasis3 58" xfId="2002"/>
    <cellStyle name="40% - Énfasis3 59" xfId="2003"/>
    <cellStyle name="40% - Énfasis3 6" xfId="2004"/>
    <cellStyle name="40% - Énfasis3 60" xfId="2005"/>
    <cellStyle name="40% - Énfasis3 61" xfId="2006"/>
    <cellStyle name="40% - Énfasis3 62" xfId="2007"/>
    <cellStyle name="40% - Énfasis3 63" xfId="2008"/>
    <cellStyle name="40% - Énfasis3 64" xfId="2009"/>
    <cellStyle name="40% - Énfasis3 65" xfId="2010"/>
    <cellStyle name="40% - Énfasis3 66" xfId="2011"/>
    <cellStyle name="40% - Énfasis3 67" xfId="2012"/>
    <cellStyle name="40% - Énfasis3 68" xfId="2013"/>
    <cellStyle name="40% - Énfasis3 69" xfId="2014"/>
    <cellStyle name="40% - Énfasis3 7" xfId="2015"/>
    <cellStyle name="40% - Énfasis3 70" xfId="2016"/>
    <cellStyle name="40% - Énfasis3 71" xfId="2017"/>
    <cellStyle name="40% - Énfasis3 72" xfId="2018"/>
    <cellStyle name="40% - Énfasis3 73" xfId="2019"/>
    <cellStyle name="40% - Énfasis3 74" xfId="2020"/>
    <cellStyle name="40% - Énfasis3 75" xfId="2021"/>
    <cellStyle name="40% - Énfasis3 76" xfId="2022"/>
    <cellStyle name="40% - Énfasis3 77" xfId="2023"/>
    <cellStyle name="40% - Énfasis3 78" xfId="2024"/>
    <cellStyle name="40% - Énfasis3 79" xfId="2025"/>
    <cellStyle name="40% - Énfasis3 8" xfId="2026"/>
    <cellStyle name="40% - Énfasis3 80" xfId="2027"/>
    <cellStyle name="40% - Énfasis3 81" xfId="2028"/>
    <cellStyle name="40% - Énfasis3 82" xfId="2029"/>
    <cellStyle name="40% - Énfasis3 83" xfId="2030"/>
    <cellStyle name="40% - Énfasis3 84" xfId="2031"/>
    <cellStyle name="40% - Énfasis3 85" xfId="2032"/>
    <cellStyle name="40% - Énfasis3 86" xfId="2033"/>
    <cellStyle name="40% - Énfasis3 9" xfId="2034"/>
    <cellStyle name="40% - Énfasis4" xfId="33"/>
    <cellStyle name="40% - Énfasis4 10" xfId="2035"/>
    <cellStyle name="40% - Énfasis4 11" xfId="2036"/>
    <cellStyle name="40% - Énfasis4 12" xfId="2037"/>
    <cellStyle name="40% - Énfasis4 13" xfId="2038"/>
    <cellStyle name="40% - Énfasis4 14" xfId="2039"/>
    <cellStyle name="40% - Énfasis4 15" xfId="2040"/>
    <cellStyle name="40% - Énfasis4 16" xfId="2041"/>
    <cellStyle name="40% - Énfasis4 17" xfId="2042"/>
    <cellStyle name="40% - Énfasis4 18" xfId="2043"/>
    <cellStyle name="40% - Énfasis4 19" xfId="2044"/>
    <cellStyle name="40% - Énfasis4 2" xfId="34"/>
    <cellStyle name="40% - Énfasis4 2 10" xfId="2045"/>
    <cellStyle name="40% - Énfasis4 2 11" xfId="2046"/>
    <cellStyle name="40% - Énfasis4 2 12" xfId="2047"/>
    <cellStyle name="40% - Énfasis4 2 13" xfId="2048"/>
    <cellStyle name="40% - Énfasis4 2 14" xfId="2049"/>
    <cellStyle name="40% - Énfasis4 2 15" xfId="2050"/>
    <cellStyle name="40% - Énfasis4 2 16" xfId="2051"/>
    <cellStyle name="40% - Énfasis4 2 17" xfId="2052"/>
    <cellStyle name="40% - Énfasis4 2 18" xfId="2053"/>
    <cellStyle name="40% - Énfasis4 2 19" xfId="2054"/>
    <cellStyle name="40% - Énfasis4 2 2" xfId="2055"/>
    <cellStyle name="40% - Énfasis4 2 20" xfId="2056"/>
    <cellStyle name="40% - Énfasis4 2 21" xfId="2057"/>
    <cellStyle name="40% - Énfasis4 2 22" xfId="2058"/>
    <cellStyle name="40% - Énfasis4 2 23" xfId="2059"/>
    <cellStyle name="40% - Énfasis4 2 24" xfId="2060"/>
    <cellStyle name="40% - Énfasis4 2 25" xfId="2061"/>
    <cellStyle name="40% - Énfasis4 2 26" xfId="2062"/>
    <cellStyle name="40% - Énfasis4 2 27" xfId="2063"/>
    <cellStyle name="40% - Énfasis4 2 28" xfId="2064"/>
    <cellStyle name="40% - Énfasis4 2 29" xfId="2065"/>
    <cellStyle name="40% - Énfasis4 2 3" xfId="2066"/>
    <cellStyle name="40% - Énfasis4 2 30" xfId="2067"/>
    <cellStyle name="40% - Énfasis4 2 31" xfId="2068"/>
    <cellStyle name="40% - Énfasis4 2 32" xfId="2069"/>
    <cellStyle name="40% - Énfasis4 2 33" xfId="2070"/>
    <cellStyle name="40% - Énfasis4 2 34" xfId="2071"/>
    <cellStyle name="40% - Énfasis4 2 35" xfId="2072"/>
    <cellStyle name="40% - Énfasis4 2 36" xfId="2073"/>
    <cellStyle name="40% - Énfasis4 2 37" xfId="2074"/>
    <cellStyle name="40% - Énfasis4 2 38" xfId="2075"/>
    <cellStyle name="40% - Énfasis4 2 39" xfId="2076"/>
    <cellStyle name="40% - Énfasis4 2 4" xfId="2077"/>
    <cellStyle name="40% - Énfasis4 2 40" xfId="2078"/>
    <cellStyle name="40% - Énfasis4 2 41" xfId="2079"/>
    <cellStyle name="40% - Énfasis4 2 42" xfId="2080"/>
    <cellStyle name="40% - Énfasis4 2 43" xfId="2081"/>
    <cellStyle name="40% - Énfasis4 2 44" xfId="2082"/>
    <cellStyle name="40% - Énfasis4 2 45" xfId="2083"/>
    <cellStyle name="40% - Énfasis4 2 46" xfId="2084"/>
    <cellStyle name="40% - Énfasis4 2 47" xfId="2085"/>
    <cellStyle name="40% - Énfasis4 2 48" xfId="2086"/>
    <cellStyle name="40% - Énfasis4 2 49" xfId="2087"/>
    <cellStyle name="40% - Énfasis4 2 5" xfId="2088"/>
    <cellStyle name="40% - Énfasis4 2 50" xfId="2089"/>
    <cellStyle name="40% - Énfasis4 2 51" xfId="2090"/>
    <cellStyle name="40% - Énfasis4 2 52" xfId="2091"/>
    <cellStyle name="40% - Énfasis4 2 53" xfId="2092"/>
    <cellStyle name="40% - Énfasis4 2 54" xfId="2093"/>
    <cellStyle name="40% - Énfasis4 2 55" xfId="2094"/>
    <cellStyle name="40% - Énfasis4 2 56" xfId="2095"/>
    <cellStyle name="40% - Énfasis4 2 57" xfId="2096"/>
    <cellStyle name="40% - Énfasis4 2 58" xfId="2097"/>
    <cellStyle name="40% - Énfasis4 2 59" xfId="2098"/>
    <cellStyle name="40% - Énfasis4 2 6" xfId="2099"/>
    <cellStyle name="40% - Énfasis4 2 60" xfId="2100"/>
    <cellStyle name="40% - Énfasis4 2 61" xfId="2101"/>
    <cellStyle name="40% - Énfasis4 2 62" xfId="2102"/>
    <cellStyle name="40% - Énfasis4 2 63" xfId="2103"/>
    <cellStyle name="40% - Énfasis4 2 64" xfId="2104"/>
    <cellStyle name="40% - Énfasis4 2 65" xfId="2105"/>
    <cellStyle name="40% - Énfasis4 2 66" xfId="2106"/>
    <cellStyle name="40% - Énfasis4 2 67" xfId="2107"/>
    <cellStyle name="40% - Énfasis4 2 68" xfId="2108"/>
    <cellStyle name="40% - Énfasis4 2 69" xfId="2109"/>
    <cellStyle name="40% - Énfasis4 2 7" xfId="2110"/>
    <cellStyle name="40% - Énfasis4 2 70" xfId="2111"/>
    <cellStyle name="40% - Énfasis4 2 71" xfId="2112"/>
    <cellStyle name="40% - Énfasis4 2 72" xfId="2113"/>
    <cellStyle name="40% - Énfasis4 2 73" xfId="2114"/>
    <cellStyle name="40% - Énfasis4 2 74" xfId="2115"/>
    <cellStyle name="40% - Énfasis4 2 75" xfId="2116"/>
    <cellStyle name="40% - Énfasis4 2 76" xfId="2117"/>
    <cellStyle name="40% - Énfasis4 2 77" xfId="2118"/>
    <cellStyle name="40% - Énfasis4 2 78" xfId="2119"/>
    <cellStyle name="40% - Énfasis4 2 79" xfId="2120"/>
    <cellStyle name="40% - Énfasis4 2 8" xfId="2121"/>
    <cellStyle name="40% - Énfasis4 2 80" xfId="2122"/>
    <cellStyle name="40% - Énfasis4 2 81" xfId="2123"/>
    <cellStyle name="40% - Énfasis4 2 82" xfId="2124"/>
    <cellStyle name="40% - Énfasis4 2 83" xfId="2125"/>
    <cellStyle name="40% - Énfasis4 2 84" xfId="2126"/>
    <cellStyle name="40% - Énfasis4 2 85" xfId="2127"/>
    <cellStyle name="40% - Énfasis4 2 86" xfId="2128"/>
    <cellStyle name="40% - Énfasis4 2 9" xfId="2129"/>
    <cellStyle name="40% - Énfasis4 2_11 CC2007 trabajo" xfId="2130"/>
    <cellStyle name="40% - Énfasis4 20" xfId="2131"/>
    <cellStyle name="40% - Énfasis4 21" xfId="2132"/>
    <cellStyle name="40% - Énfasis4 22" xfId="2133"/>
    <cellStyle name="40% - Énfasis4 23" xfId="2134"/>
    <cellStyle name="40% - Énfasis4 24" xfId="2135"/>
    <cellStyle name="40% - Énfasis4 25" xfId="2136"/>
    <cellStyle name="40% - Énfasis4 26" xfId="2137"/>
    <cellStyle name="40% - Énfasis4 27" xfId="2138"/>
    <cellStyle name="40% - Énfasis4 28" xfId="2139"/>
    <cellStyle name="40% - Énfasis4 29" xfId="2140"/>
    <cellStyle name="40% - Énfasis4 3" xfId="35"/>
    <cellStyle name="40% - Énfasis4 30" xfId="2141"/>
    <cellStyle name="40% - Énfasis4 31" xfId="2142"/>
    <cellStyle name="40% - Énfasis4 32" xfId="2143"/>
    <cellStyle name="40% - Énfasis4 33" xfId="2144"/>
    <cellStyle name="40% - Énfasis4 34" xfId="2145"/>
    <cellStyle name="40% - Énfasis4 35" xfId="2146"/>
    <cellStyle name="40% - Énfasis4 36" xfId="2147"/>
    <cellStyle name="40% - Énfasis4 37" xfId="2148"/>
    <cellStyle name="40% - Énfasis4 38" xfId="2149"/>
    <cellStyle name="40% - Énfasis4 39" xfId="2150"/>
    <cellStyle name="40% - Énfasis4 4" xfId="2151"/>
    <cellStyle name="40% - Énfasis4 40" xfId="2152"/>
    <cellStyle name="40% - Énfasis4 41" xfId="2153"/>
    <cellStyle name="40% - Énfasis4 42" xfId="2154"/>
    <cellStyle name="40% - Énfasis4 43" xfId="2155"/>
    <cellStyle name="40% - Énfasis4 44" xfId="2156"/>
    <cellStyle name="40% - Énfasis4 45" xfId="2157"/>
    <cellStyle name="40% - Énfasis4 46" xfId="2158"/>
    <cellStyle name="40% - Énfasis4 47" xfId="2159"/>
    <cellStyle name="40% - Énfasis4 48" xfId="2160"/>
    <cellStyle name="40% - Énfasis4 49" xfId="2161"/>
    <cellStyle name="40% - Énfasis4 5" xfId="2162"/>
    <cellStyle name="40% - Énfasis4 50" xfId="2163"/>
    <cellStyle name="40% - Énfasis4 51" xfId="2164"/>
    <cellStyle name="40% - Énfasis4 52" xfId="2165"/>
    <cellStyle name="40% - Énfasis4 53" xfId="2166"/>
    <cellStyle name="40% - Énfasis4 54" xfId="2167"/>
    <cellStyle name="40% - Énfasis4 55" xfId="2168"/>
    <cellStyle name="40% - Énfasis4 56" xfId="2169"/>
    <cellStyle name="40% - Énfasis4 57" xfId="2170"/>
    <cellStyle name="40% - Énfasis4 58" xfId="2171"/>
    <cellStyle name="40% - Énfasis4 59" xfId="2172"/>
    <cellStyle name="40% - Énfasis4 6" xfId="2173"/>
    <cellStyle name="40% - Énfasis4 60" xfId="2174"/>
    <cellStyle name="40% - Énfasis4 61" xfId="2175"/>
    <cellStyle name="40% - Énfasis4 62" xfId="2176"/>
    <cellStyle name="40% - Énfasis4 63" xfId="2177"/>
    <cellStyle name="40% - Énfasis4 64" xfId="2178"/>
    <cellStyle name="40% - Énfasis4 65" xfId="2179"/>
    <cellStyle name="40% - Énfasis4 66" xfId="2180"/>
    <cellStyle name="40% - Énfasis4 67" xfId="2181"/>
    <cellStyle name="40% - Énfasis4 68" xfId="2182"/>
    <cellStyle name="40% - Énfasis4 69" xfId="2183"/>
    <cellStyle name="40% - Énfasis4 7" xfId="2184"/>
    <cellStyle name="40% - Énfasis4 70" xfId="2185"/>
    <cellStyle name="40% - Énfasis4 71" xfId="2186"/>
    <cellStyle name="40% - Énfasis4 72" xfId="2187"/>
    <cellStyle name="40% - Énfasis4 73" xfId="2188"/>
    <cellStyle name="40% - Énfasis4 74" xfId="2189"/>
    <cellStyle name="40% - Énfasis4 75" xfId="2190"/>
    <cellStyle name="40% - Énfasis4 76" xfId="2191"/>
    <cellStyle name="40% - Énfasis4 77" xfId="2192"/>
    <cellStyle name="40% - Énfasis4 78" xfId="2193"/>
    <cellStyle name="40% - Énfasis4 79" xfId="2194"/>
    <cellStyle name="40% - Énfasis4 8" xfId="2195"/>
    <cellStyle name="40% - Énfasis4 80" xfId="2196"/>
    <cellStyle name="40% - Énfasis4 81" xfId="2197"/>
    <cellStyle name="40% - Énfasis4 82" xfId="2198"/>
    <cellStyle name="40% - Énfasis4 83" xfId="2199"/>
    <cellStyle name="40% - Énfasis4 84" xfId="2200"/>
    <cellStyle name="40% - Énfasis4 85" xfId="2201"/>
    <cellStyle name="40% - Énfasis4 86" xfId="2202"/>
    <cellStyle name="40% - Énfasis4 9" xfId="2203"/>
    <cellStyle name="40% - Énfasis5" xfId="36"/>
    <cellStyle name="40% - Énfasis5 10" xfId="2204"/>
    <cellStyle name="40% - Énfasis5 11" xfId="2205"/>
    <cellStyle name="40% - Énfasis5 12" xfId="2206"/>
    <cellStyle name="40% - Énfasis5 13" xfId="2207"/>
    <cellStyle name="40% - Énfasis5 14" xfId="2208"/>
    <cellStyle name="40% - Énfasis5 15" xfId="2209"/>
    <cellStyle name="40% - Énfasis5 16" xfId="2210"/>
    <cellStyle name="40% - Énfasis5 17" xfId="2211"/>
    <cellStyle name="40% - Énfasis5 18" xfId="2212"/>
    <cellStyle name="40% - Énfasis5 19" xfId="2213"/>
    <cellStyle name="40% - Énfasis5 2" xfId="37"/>
    <cellStyle name="40% - Énfasis5 2 10" xfId="2214"/>
    <cellStyle name="40% - Énfasis5 2 11" xfId="2215"/>
    <cellStyle name="40% - Énfasis5 2 12" xfId="2216"/>
    <cellStyle name="40% - Énfasis5 2 13" xfId="2217"/>
    <cellStyle name="40% - Énfasis5 2 14" xfId="2218"/>
    <cellStyle name="40% - Énfasis5 2 15" xfId="2219"/>
    <cellStyle name="40% - Énfasis5 2 16" xfId="2220"/>
    <cellStyle name="40% - Énfasis5 2 17" xfId="2221"/>
    <cellStyle name="40% - Énfasis5 2 18" xfId="2222"/>
    <cellStyle name="40% - Énfasis5 2 19" xfId="2223"/>
    <cellStyle name="40% - Énfasis5 2 2" xfId="2224"/>
    <cellStyle name="40% - Énfasis5 2 20" xfId="2225"/>
    <cellStyle name="40% - Énfasis5 2 21" xfId="2226"/>
    <cellStyle name="40% - Énfasis5 2 22" xfId="2227"/>
    <cellStyle name="40% - Énfasis5 2 23" xfId="2228"/>
    <cellStyle name="40% - Énfasis5 2 24" xfId="2229"/>
    <cellStyle name="40% - Énfasis5 2 25" xfId="2230"/>
    <cellStyle name="40% - Énfasis5 2 26" xfId="2231"/>
    <cellStyle name="40% - Énfasis5 2 27" xfId="2232"/>
    <cellStyle name="40% - Énfasis5 2 28" xfId="2233"/>
    <cellStyle name="40% - Énfasis5 2 29" xfId="2234"/>
    <cellStyle name="40% - Énfasis5 2 3" xfId="2235"/>
    <cellStyle name="40% - Énfasis5 2 30" xfId="2236"/>
    <cellStyle name="40% - Énfasis5 2 31" xfId="2237"/>
    <cellStyle name="40% - Énfasis5 2 32" xfId="2238"/>
    <cellStyle name="40% - Énfasis5 2 33" xfId="2239"/>
    <cellStyle name="40% - Énfasis5 2 34" xfId="2240"/>
    <cellStyle name="40% - Énfasis5 2 35" xfId="2241"/>
    <cellStyle name="40% - Énfasis5 2 36" xfId="2242"/>
    <cellStyle name="40% - Énfasis5 2 37" xfId="2243"/>
    <cellStyle name="40% - Énfasis5 2 38" xfId="2244"/>
    <cellStyle name="40% - Énfasis5 2 39" xfId="2245"/>
    <cellStyle name="40% - Énfasis5 2 4" xfId="2246"/>
    <cellStyle name="40% - Énfasis5 2 40" xfId="2247"/>
    <cellStyle name="40% - Énfasis5 2 41" xfId="2248"/>
    <cellStyle name="40% - Énfasis5 2 42" xfId="2249"/>
    <cellStyle name="40% - Énfasis5 2 43" xfId="2250"/>
    <cellStyle name="40% - Énfasis5 2 44" xfId="2251"/>
    <cellStyle name="40% - Énfasis5 2 45" xfId="2252"/>
    <cellStyle name="40% - Énfasis5 2 46" xfId="2253"/>
    <cellStyle name="40% - Énfasis5 2 47" xfId="2254"/>
    <cellStyle name="40% - Énfasis5 2 48" xfId="2255"/>
    <cellStyle name="40% - Énfasis5 2 49" xfId="2256"/>
    <cellStyle name="40% - Énfasis5 2 5" xfId="2257"/>
    <cellStyle name="40% - Énfasis5 2 50" xfId="2258"/>
    <cellStyle name="40% - Énfasis5 2 51" xfId="2259"/>
    <cellStyle name="40% - Énfasis5 2 52" xfId="2260"/>
    <cellStyle name="40% - Énfasis5 2 53" xfId="2261"/>
    <cellStyle name="40% - Énfasis5 2 54" xfId="2262"/>
    <cellStyle name="40% - Énfasis5 2 55" xfId="2263"/>
    <cellStyle name="40% - Énfasis5 2 56" xfId="2264"/>
    <cellStyle name="40% - Énfasis5 2 57" xfId="2265"/>
    <cellStyle name="40% - Énfasis5 2 58" xfId="2266"/>
    <cellStyle name="40% - Énfasis5 2 59" xfId="2267"/>
    <cellStyle name="40% - Énfasis5 2 6" xfId="2268"/>
    <cellStyle name="40% - Énfasis5 2 60" xfId="2269"/>
    <cellStyle name="40% - Énfasis5 2 61" xfId="2270"/>
    <cellStyle name="40% - Énfasis5 2 62" xfId="2271"/>
    <cellStyle name="40% - Énfasis5 2 63" xfId="2272"/>
    <cellStyle name="40% - Énfasis5 2 64" xfId="2273"/>
    <cellStyle name="40% - Énfasis5 2 65" xfId="2274"/>
    <cellStyle name="40% - Énfasis5 2 66" xfId="2275"/>
    <cellStyle name="40% - Énfasis5 2 67" xfId="2276"/>
    <cellStyle name="40% - Énfasis5 2 68" xfId="2277"/>
    <cellStyle name="40% - Énfasis5 2 69" xfId="2278"/>
    <cellStyle name="40% - Énfasis5 2 7" xfId="2279"/>
    <cellStyle name="40% - Énfasis5 2 70" xfId="2280"/>
    <cellStyle name="40% - Énfasis5 2 71" xfId="2281"/>
    <cellStyle name="40% - Énfasis5 2 72" xfId="2282"/>
    <cellStyle name="40% - Énfasis5 2 73" xfId="2283"/>
    <cellStyle name="40% - Énfasis5 2 74" xfId="2284"/>
    <cellStyle name="40% - Énfasis5 2 75" xfId="2285"/>
    <cellStyle name="40% - Énfasis5 2 76" xfId="2286"/>
    <cellStyle name="40% - Énfasis5 2 77" xfId="2287"/>
    <cellStyle name="40% - Énfasis5 2 78" xfId="2288"/>
    <cellStyle name="40% - Énfasis5 2 79" xfId="2289"/>
    <cellStyle name="40% - Énfasis5 2 8" xfId="2290"/>
    <cellStyle name="40% - Énfasis5 2 80" xfId="2291"/>
    <cellStyle name="40% - Énfasis5 2 81" xfId="2292"/>
    <cellStyle name="40% - Énfasis5 2 82" xfId="2293"/>
    <cellStyle name="40% - Énfasis5 2 83" xfId="2294"/>
    <cellStyle name="40% - Énfasis5 2 84" xfId="2295"/>
    <cellStyle name="40% - Énfasis5 2 85" xfId="2296"/>
    <cellStyle name="40% - Énfasis5 2 86" xfId="2297"/>
    <cellStyle name="40% - Énfasis5 2 9" xfId="2298"/>
    <cellStyle name="40% - Énfasis5 2_11 CC2007 trabajo" xfId="2299"/>
    <cellStyle name="40% - Énfasis5 20" xfId="2300"/>
    <cellStyle name="40% - Énfasis5 21" xfId="2301"/>
    <cellStyle name="40% - Énfasis5 22" xfId="2302"/>
    <cellStyle name="40% - Énfasis5 23" xfId="2303"/>
    <cellStyle name="40% - Énfasis5 24" xfId="2304"/>
    <cellStyle name="40% - Énfasis5 25" xfId="2305"/>
    <cellStyle name="40% - Énfasis5 26" xfId="2306"/>
    <cellStyle name="40% - Énfasis5 27" xfId="2307"/>
    <cellStyle name="40% - Énfasis5 28" xfId="2308"/>
    <cellStyle name="40% - Énfasis5 29" xfId="2309"/>
    <cellStyle name="40% - Énfasis5 3" xfId="38"/>
    <cellStyle name="40% - Énfasis5 30" xfId="2310"/>
    <cellStyle name="40% - Énfasis5 31" xfId="2311"/>
    <cellStyle name="40% - Énfasis5 32" xfId="2312"/>
    <cellStyle name="40% - Énfasis5 33" xfId="2313"/>
    <cellStyle name="40% - Énfasis5 34" xfId="2314"/>
    <cellStyle name="40% - Énfasis5 35" xfId="2315"/>
    <cellStyle name="40% - Énfasis5 36" xfId="2316"/>
    <cellStyle name="40% - Énfasis5 37" xfId="2317"/>
    <cellStyle name="40% - Énfasis5 38" xfId="2318"/>
    <cellStyle name="40% - Énfasis5 39" xfId="2319"/>
    <cellStyle name="40% - Énfasis5 4" xfId="2320"/>
    <cellStyle name="40% - Énfasis5 40" xfId="2321"/>
    <cellStyle name="40% - Énfasis5 41" xfId="2322"/>
    <cellStyle name="40% - Énfasis5 42" xfId="2323"/>
    <cellStyle name="40% - Énfasis5 43" xfId="2324"/>
    <cellStyle name="40% - Énfasis5 44" xfId="2325"/>
    <cellStyle name="40% - Énfasis5 45" xfId="2326"/>
    <cellStyle name="40% - Énfasis5 46" xfId="2327"/>
    <cellStyle name="40% - Énfasis5 47" xfId="2328"/>
    <cellStyle name="40% - Énfasis5 48" xfId="2329"/>
    <cellStyle name="40% - Énfasis5 49" xfId="2330"/>
    <cellStyle name="40% - Énfasis5 5" xfId="2331"/>
    <cellStyle name="40% - Énfasis5 50" xfId="2332"/>
    <cellStyle name="40% - Énfasis5 51" xfId="2333"/>
    <cellStyle name="40% - Énfasis5 52" xfId="2334"/>
    <cellStyle name="40% - Énfasis5 53" xfId="2335"/>
    <cellStyle name="40% - Énfasis5 54" xfId="2336"/>
    <cellStyle name="40% - Énfasis5 55" xfId="2337"/>
    <cellStyle name="40% - Énfasis5 56" xfId="2338"/>
    <cellStyle name="40% - Énfasis5 57" xfId="2339"/>
    <cellStyle name="40% - Énfasis5 58" xfId="2340"/>
    <cellStyle name="40% - Énfasis5 59" xfId="2341"/>
    <cellStyle name="40% - Énfasis5 6" xfId="2342"/>
    <cellStyle name="40% - Énfasis5 60" xfId="2343"/>
    <cellStyle name="40% - Énfasis5 61" xfId="2344"/>
    <cellStyle name="40% - Énfasis5 62" xfId="2345"/>
    <cellStyle name="40% - Énfasis5 63" xfId="2346"/>
    <cellStyle name="40% - Énfasis5 64" xfId="2347"/>
    <cellStyle name="40% - Énfasis5 65" xfId="2348"/>
    <cellStyle name="40% - Énfasis5 66" xfId="2349"/>
    <cellStyle name="40% - Énfasis5 67" xfId="2350"/>
    <cellStyle name="40% - Énfasis5 68" xfId="2351"/>
    <cellStyle name="40% - Énfasis5 69" xfId="2352"/>
    <cellStyle name="40% - Énfasis5 7" xfId="2353"/>
    <cellStyle name="40% - Énfasis5 70" xfId="2354"/>
    <cellStyle name="40% - Énfasis5 71" xfId="2355"/>
    <cellStyle name="40% - Énfasis5 72" xfId="2356"/>
    <cellStyle name="40% - Énfasis5 73" xfId="2357"/>
    <cellStyle name="40% - Énfasis5 74" xfId="2358"/>
    <cellStyle name="40% - Énfasis5 75" xfId="2359"/>
    <cellStyle name="40% - Énfasis5 76" xfId="2360"/>
    <cellStyle name="40% - Énfasis5 77" xfId="2361"/>
    <cellStyle name="40% - Énfasis5 78" xfId="2362"/>
    <cellStyle name="40% - Énfasis5 79" xfId="2363"/>
    <cellStyle name="40% - Énfasis5 8" xfId="2364"/>
    <cellStyle name="40% - Énfasis5 80" xfId="2365"/>
    <cellStyle name="40% - Énfasis5 81" xfId="2366"/>
    <cellStyle name="40% - Énfasis5 82" xfId="2367"/>
    <cellStyle name="40% - Énfasis5 83" xfId="2368"/>
    <cellStyle name="40% - Énfasis5 84" xfId="2369"/>
    <cellStyle name="40% - Énfasis5 85" xfId="2370"/>
    <cellStyle name="40% - Énfasis5 86" xfId="2371"/>
    <cellStyle name="40% - Énfasis5 9" xfId="2372"/>
    <cellStyle name="40% - Énfasis6" xfId="39"/>
    <cellStyle name="40% - Énfasis6 10" xfId="2373"/>
    <cellStyle name="40% - Énfasis6 11" xfId="2374"/>
    <cellStyle name="40% - Énfasis6 12" xfId="2375"/>
    <cellStyle name="40% - Énfasis6 13" xfId="2376"/>
    <cellStyle name="40% - Énfasis6 14" xfId="2377"/>
    <cellStyle name="40% - Énfasis6 15" xfId="2378"/>
    <cellStyle name="40% - Énfasis6 16" xfId="2379"/>
    <cellStyle name="40% - Énfasis6 17" xfId="2380"/>
    <cellStyle name="40% - Énfasis6 18" xfId="2381"/>
    <cellStyle name="40% - Énfasis6 19" xfId="2382"/>
    <cellStyle name="40% - Énfasis6 2" xfId="40"/>
    <cellStyle name="40% - Énfasis6 2 10" xfId="2383"/>
    <cellStyle name="40% - Énfasis6 2 11" xfId="2384"/>
    <cellStyle name="40% - Énfasis6 2 12" xfId="2385"/>
    <cellStyle name="40% - Énfasis6 2 13" xfId="2386"/>
    <cellStyle name="40% - Énfasis6 2 14" xfId="2387"/>
    <cellStyle name="40% - Énfasis6 2 15" xfId="2388"/>
    <cellStyle name="40% - Énfasis6 2 16" xfId="2389"/>
    <cellStyle name="40% - Énfasis6 2 17" xfId="2390"/>
    <cellStyle name="40% - Énfasis6 2 18" xfId="2391"/>
    <cellStyle name="40% - Énfasis6 2 19" xfId="2392"/>
    <cellStyle name="40% - Énfasis6 2 2" xfId="2393"/>
    <cellStyle name="40% - Énfasis6 2 20" xfId="2394"/>
    <cellStyle name="40% - Énfasis6 2 21" xfId="2395"/>
    <cellStyle name="40% - Énfasis6 2 22" xfId="2396"/>
    <cellStyle name="40% - Énfasis6 2 23" xfId="2397"/>
    <cellStyle name="40% - Énfasis6 2 24" xfId="2398"/>
    <cellStyle name="40% - Énfasis6 2 25" xfId="2399"/>
    <cellStyle name="40% - Énfasis6 2 26" xfId="2400"/>
    <cellStyle name="40% - Énfasis6 2 27" xfId="2401"/>
    <cellStyle name="40% - Énfasis6 2 28" xfId="2402"/>
    <cellStyle name="40% - Énfasis6 2 29" xfId="2403"/>
    <cellStyle name="40% - Énfasis6 2 3" xfId="2404"/>
    <cellStyle name="40% - Énfasis6 2 30" xfId="2405"/>
    <cellStyle name="40% - Énfasis6 2 31" xfId="2406"/>
    <cellStyle name="40% - Énfasis6 2 32" xfId="2407"/>
    <cellStyle name="40% - Énfasis6 2 33" xfId="2408"/>
    <cellStyle name="40% - Énfasis6 2 34" xfId="2409"/>
    <cellStyle name="40% - Énfasis6 2 35" xfId="2410"/>
    <cellStyle name="40% - Énfasis6 2 36" xfId="2411"/>
    <cellStyle name="40% - Énfasis6 2 37" xfId="2412"/>
    <cellStyle name="40% - Énfasis6 2 38" xfId="2413"/>
    <cellStyle name="40% - Énfasis6 2 39" xfId="2414"/>
    <cellStyle name="40% - Énfasis6 2 4" xfId="2415"/>
    <cellStyle name="40% - Énfasis6 2 40" xfId="2416"/>
    <cellStyle name="40% - Énfasis6 2 41" xfId="2417"/>
    <cellStyle name="40% - Énfasis6 2 42" xfId="2418"/>
    <cellStyle name="40% - Énfasis6 2 43" xfId="2419"/>
    <cellStyle name="40% - Énfasis6 2 44" xfId="2420"/>
    <cellStyle name="40% - Énfasis6 2 45" xfId="2421"/>
    <cellStyle name="40% - Énfasis6 2 46" xfId="2422"/>
    <cellStyle name="40% - Énfasis6 2 47" xfId="2423"/>
    <cellStyle name="40% - Énfasis6 2 48" xfId="2424"/>
    <cellStyle name="40% - Énfasis6 2 49" xfId="2425"/>
    <cellStyle name="40% - Énfasis6 2 5" xfId="2426"/>
    <cellStyle name="40% - Énfasis6 2 50" xfId="2427"/>
    <cellStyle name="40% - Énfasis6 2 51" xfId="2428"/>
    <cellStyle name="40% - Énfasis6 2 52" xfId="2429"/>
    <cellStyle name="40% - Énfasis6 2 53" xfId="2430"/>
    <cellStyle name="40% - Énfasis6 2 54" xfId="2431"/>
    <cellStyle name="40% - Énfasis6 2 55" xfId="2432"/>
    <cellStyle name="40% - Énfasis6 2 56" xfId="2433"/>
    <cellStyle name="40% - Énfasis6 2 57" xfId="2434"/>
    <cellStyle name="40% - Énfasis6 2 58" xfId="2435"/>
    <cellStyle name="40% - Énfasis6 2 59" xfId="2436"/>
    <cellStyle name="40% - Énfasis6 2 6" xfId="2437"/>
    <cellStyle name="40% - Énfasis6 2 60" xfId="2438"/>
    <cellStyle name="40% - Énfasis6 2 61" xfId="2439"/>
    <cellStyle name="40% - Énfasis6 2 62" xfId="2440"/>
    <cellStyle name="40% - Énfasis6 2 63" xfId="2441"/>
    <cellStyle name="40% - Énfasis6 2 64" xfId="2442"/>
    <cellStyle name="40% - Énfasis6 2 65" xfId="2443"/>
    <cellStyle name="40% - Énfasis6 2 66" xfId="2444"/>
    <cellStyle name="40% - Énfasis6 2 67" xfId="2445"/>
    <cellStyle name="40% - Énfasis6 2 68" xfId="2446"/>
    <cellStyle name="40% - Énfasis6 2 69" xfId="2447"/>
    <cellStyle name="40% - Énfasis6 2 7" xfId="2448"/>
    <cellStyle name="40% - Énfasis6 2 70" xfId="2449"/>
    <cellStyle name="40% - Énfasis6 2 71" xfId="2450"/>
    <cellStyle name="40% - Énfasis6 2 72" xfId="2451"/>
    <cellStyle name="40% - Énfasis6 2 73" xfId="2452"/>
    <cellStyle name="40% - Énfasis6 2 74" xfId="2453"/>
    <cellStyle name="40% - Énfasis6 2 75" xfId="2454"/>
    <cellStyle name="40% - Énfasis6 2 76" xfId="2455"/>
    <cellStyle name="40% - Énfasis6 2 77" xfId="2456"/>
    <cellStyle name="40% - Énfasis6 2 78" xfId="2457"/>
    <cellStyle name="40% - Énfasis6 2 79" xfId="2458"/>
    <cellStyle name="40% - Énfasis6 2 8" xfId="2459"/>
    <cellStyle name="40% - Énfasis6 2 80" xfId="2460"/>
    <cellStyle name="40% - Énfasis6 2 81" xfId="2461"/>
    <cellStyle name="40% - Énfasis6 2 82" xfId="2462"/>
    <cellStyle name="40% - Énfasis6 2 83" xfId="2463"/>
    <cellStyle name="40% - Énfasis6 2 84" xfId="2464"/>
    <cellStyle name="40% - Énfasis6 2 85" xfId="2465"/>
    <cellStyle name="40% - Énfasis6 2 86" xfId="2466"/>
    <cellStyle name="40% - Énfasis6 2 9" xfId="2467"/>
    <cellStyle name="40% - Énfasis6 2_11 CC2007 trabajo" xfId="2468"/>
    <cellStyle name="40% - Énfasis6 20" xfId="2469"/>
    <cellStyle name="40% - Énfasis6 21" xfId="2470"/>
    <cellStyle name="40% - Énfasis6 22" xfId="2471"/>
    <cellStyle name="40% - Énfasis6 23" xfId="2472"/>
    <cellStyle name="40% - Énfasis6 24" xfId="2473"/>
    <cellStyle name="40% - Énfasis6 25" xfId="2474"/>
    <cellStyle name="40% - Énfasis6 26" xfId="2475"/>
    <cellStyle name="40% - Énfasis6 27" xfId="2476"/>
    <cellStyle name="40% - Énfasis6 28" xfId="2477"/>
    <cellStyle name="40% - Énfasis6 29" xfId="2478"/>
    <cellStyle name="40% - Énfasis6 3" xfId="41"/>
    <cellStyle name="40% - Énfasis6 30" xfId="2479"/>
    <cellStyle name="40% - Énfasis6 31" xfId="2480"/>
    <cellStyle name="40% - Énfasis6 32" xfId="2481"/>
    <cellStyle name="40% - Énfasis6 33" xfId="2482"/>
    <cellStyle name="40% - Énfasis6 34" xfId="2483"/>
    <cellStyle name="40% - Énfasis6 35" xfId="2484"/>
    <cellStyle name="40% - Énfasis6 36" xfId="2485"/>
    <cellStyle name="40% - Énfasis6 37" xfId="2486"/>
    <cellStyle name="40% - Énfasis6 38" xfId="2487"/>
    <cellStyle name="40% - Énfasis6 39" xfId="2488"/>
    <cellStyle name="40% - Énfasis6 4" xfId="2489"/>
    <cellStyle name="40% - Énfasis6 40" xfId="2490"/>
    <cellStyle name="40% - Énfasis6 41" xfId="2491"/>
    <cellStyle name="40% - Énfasis6 42" xfId="2492"/>
    <cellStyle name="40% - Énfasis6 43" xfId="2493"/>
    <cellStyle name="40% - Énfasis6 44" xfId="2494"/>
    <cellStyle name="40% - Énfasis6 45" xfId="2495"/>
    <cellStyle name="40% - Énfasis6 46" xfId="2496"/>
    <cellStyle name="40% - Énfasis6 47" xfId="2497"/>
    <cellStyle name="40% - Énfasis6 48" xfId="2498"/>
    <cellStyle name="40% - Énfasis6 49" xfId="2499"/>
    <cellStyle name="40% - Énfasis6 5" xfId="2500"/>
    <cellStyle name="40% - Énfasis6 50" xfId="2501"/>
    <cellStyle name="40% - Énfasis6 51" xfId="2502"/>
    <cellStyle name="40% - Énfasis6 52" xfId="2503"/>
    <cellStyle name="40% - Énfasis6 53" xfId="2504"/>
    <cellStyle name="40% - Énfasis6 54" xfId="2505"/>
    <cellStyle name="40% - Énfasis6 55" xfId="2506"/>
    <cellStyle name="40% - Énfasis6 56" xfId="2507"/>
    <cellStyle name="40% - Énfasis6 57" xfId="2508"/>
    <cellStyle name="40% - Énfasis6 58" xfId="2509"/>
    <cellStyle name="40% - Énfasis6 59" xfId="2510"/>
    <cellStyle name="40% - Énfasis6 6" xfId="2511"/>
    <cellStyle name="40% - Énfasis6 60" xfId="2512"/>
    <cellStyle name="40% - Énfasis6 61" xfId="2513"/>
    <cellStyle name="40% - Énfasis6 62" xfId="2514"/>
    <cellStyle name="40% - Énfasis6 63" xfId="2515"/>
    <cellStyle name="40% - Énfasis6 64" xfId="2516"/>
    <cellStyle name="40% - Énfasis6 65" xfId="2517"/>
    <cellStyle name="40% - Énfasis6 66" xfId="2518"/>
    <cellStyle name="40% - Énfasis6 67" xfId="2519"/>
    <cellStyle name="40% - Énfasis6 68" xfId="2520"/>
    <cellStyle name="40% - Énfasis6 69" xfId="2521"/>
    <cellStyle name="40% - Énfasis6 7" xfId="2522"/>
    <cellStyle name="40% - Énfasis6 70" xfId="2523"/>
    <cellStyle name="40% - Énfasis6 71" xfId="2524"/>
    <cellStyle name="40% - Énfasis6 72" xfId="2525"/>
    <cellStyle name="40% - Énfasis6 73" xfId="2526"/>
    <cellStyle name="40% - Énfasis6 74" xfId="2527"/>
    <cellStyle name="40% - Énfasis6 75" xfId="2528"/>
    <cellStyle name="40% - Énfasis6 76" xfId="2529"/>
    <cellStyle name="40% - Énfasis6 77" xfId="2530"/>
    <cellStyle name="40% - Énfasis6 78" xfId="2531"/>
    <cellStyle name="40% - Énfasis6 79" xfId="2532"/>
    <cellStyle name="40% - Énfasis6 8" xfId="2533"/>
    <cellStyle name="40% - Énfasis6 80" xfId="2534"/>
    <cellStyle name="40% - Énfasis6 81" xfId="2535"/>
    <cellStyle name="40% - Énfasis6 82" xfId="2536"/>
    <cellStyle name="40% - Énfasis6 83" xfId="2537"/>
    <cellStyle name="40% - Énfasis6 84" xfId="2538"/>
    <cellStyle name="40% - Énfasis6 85" xfId="2539"/>
    <cellStyle name="40% - Énfasis6 86" xfId="2540"/>
    <cellStyle name="40% - Énfasis6 9" xfId="2541"/>
    <cellStyle name="40% - アクセント 1" xfId="2542"/>
    <cellStyle name="40% - アクセント 2" xfId="2543"/>
    <cellStyle name="40% - アクセント 3" xfId="2544"/>
    <cellStyle name="40% - アクセント 4" xfId="2545"/>
    <cellStyle name="40% - アクセント 5" xfId="2546"/>
    <cellStyle name="40% - アクセント 6" xfId="2547"/>
    <cellStyle name="5 indents" xfId="2548"/>
    <cellStyle name="60 % - Aksentti1" xfId="2549"/>
    <cellStyle name="60 % - Aksentti2" xfId="2550"/>
    <cellStyle name="60 % - Aksentti3" xfId="2551"/>
    <cellStyle name="60 % - Aksentti4" xfId="2552"/>
    <cellStyle name="60 % - Aksentti5" xfId="2553"/>
    <cellStyle name="60 % - Aksentti6" xfId="2554"/>
    <cellStyle name="60% - Accent1 2" xfId="2555"/>
    <cellStyle name="60% - Accent1 3" xfId="2556"/>
    <cellStyle name="60% - Accent1 4" xfId="2557"/>
    <cellStyle name="60% - Accent1 5" xfId="2558"/>
    <cellStyle name="60% - Accent2 2" xfId="2559"/>
    <cellStyle name="60% - Accent2 3" xfId="2560"/>
    <cellStyle name="60% - Accent2 4" xfId="2561"/>
    <cellStyle name="60% - Accent2 5" xfId="2562"/>
    <cellStyle name="60% - Accent3 2" xfId="2563"/>
    <cellStyle name="60% - Accent3 3" xfId="2564"/>
    <cellStyle name="60% - Accent3 4" xfId="2565"/>
    <cellStyle name="60% - Accent3 5" xfId="2566"/>
    <cellStyle name="60% - Accent4 2" xfId="2567"/>
    <cellStyle name="60% - Accent4 3" xfId="2568"/>
    <cellStyle name="60% - Accent4 4" xfId="2569"/>
    <cellStyle name="60% - Accent4 5" xfId="2570"/>
    <cellStyle name="60% - Accent5 2" xfId="2571"/>
    <cellStyle name="60% - Accent5 3" xfId="2572"/>
    <cellStyle name="60% - Accent5 4" xfId="2573"/>
    <cellStyle name="60% - Accent5 5" xfId="2574"/>
    <cellStyle name="60% - Accent6 2" xfId="2575"/>
    <cellStyle name="60% - Accent6 3" xfId="2576"/>
    <cellStyle name="60% - Accent6 4" xfId="2577"/>
    <cellStyle name="60% - Accent6 5" xfId="2578"/>
    <cellStyle name="60% - Énfasis1" xfId="42"/>
    <cellStyle name="60% - Énfasis1 10" xfId="2579"/>
    <cellStyle name="60% - Énfasis1 11" xfId="2580"/>
    <cellStyle name="60% - Énfasis1 12" xfId="2581"/>
    <cellStyle name="60% - Énfasis1 13" xfId="2582"/>
    <cellStyle name="60% - Énfasis1 14" xfId="2583"/>
    <cellStyle name="60% - Énfasis1 15" xfId="2584"/>
    <cellStyle name="60% - Énfasis1 16" xfId="2585"/>
    <cellStyle name="60% - Énfasis1 17" xfId="2586"/>
    <cellStyle name="60% - Énfasis1 18" xfId="2587"/>
    <cellStyle name="60% - Énfasis1 19" xfId="2588"/>
    <cellStyle name="60% - Énfasis1 2" xfId="43"/>
    <cellStyle name="60% - Énfasis1 2 10" xfId="2589"/>
    <cellStyle name="60% - Énfasis1 2 11" xfId="2590"/>
    <cellStyle name="60% - Énfasis1 2 12" xfId="2591"/>
    <cellStyle name="60% - Énfasis1 2 13" xfId="2592"/>
    <cellStyle name="60% - Énfasis1 2 14" xfId="2593"/>
    <cellStyle name="60% - Énfasis1 2 15" xfId="2594"/>
    <cellStyle name="60% - Énfasis1 2 16" xfId="2595"/>
    <cellStyle name="60% - Énfasis1 2 17" xfId="2596"/>
    <cellStyle name="60% - Énfasis1 2 18" xfId="2597"/>
    <cellStyle name="60% - Énfasis1 2 19" xfId="2598"/>
    <cellStyle name="60% - Énfasis1 2 2" xfId="2599"/>
    <cellStyle name="60% - Énfasis1 2 20" xfId="2600"/>
    <cellStyle name="60% - Énfasis1 2 21" xfId="2601"/>
    <cellStyle name="60% - Énfasis1 2 22" xfId="2602"/>
    <cellStyle name="60% - Énfasis1 2 23" xfId="2603"/>
    <cellStyle name="60% - Énfasis1 2 24" xfId="2604"/>
    <cellStyle name="60% - Énfasis1 2 25" xfId="2605"/>
    <cellStyle name="60% - Énfasis1 2 26" xfId="2606"/>
    <cellStyle name="60% - Énfasis1 2 27" xfId="2607"/>
    <cellStyle name="60% - Énfasis1 2 28" xfId="2608"/>
    <cellStyle name="60% - Énfasis1 2 29" xfId="2609"/>
    <cellStyle name="60% - Énfasis1 2 3" xfId="2610"/>
    <cellStyle name="60% - Énfasis1 2 30" xfId="2611"/>
    <cellStyle name="60% - Énfasis1 2 31" xfId="2612"/>
    <cellStyle name="60% - Énfasis1 2 32" xfId="2613"/>
    <cellStyle name="60% - Énfasis1 2 33" xfId="2614"/>
    <cellStyle name="60% - Énfasis1 2 34" xfId="2615"/>
    <cellStyle name="60% - Énfasis1 2 35" xfId="2616"/>
    <cellStyle name="60% - Énfasis1 2 36" xfId="2617"/>
    <cellStyle name="60% - Énfasis1 2 37" xfId="2618"/>
    <cellStyle name="60% - Énfasis1 2 38" xfId="2619"/>
    <cellStyle name="60% - Énfasis1 2 39" xfId="2620"/>
    <cellStyle name="60% - Énfasis1 2 4" xfId="2621"/>
    <cellStyle name="60% - Énfasis1 2 40" xfId="2622"/>
    <cellStyle name="60% - Énfasis1 2 41" xfId="2623"/>
    <cellStyle name="60% - Énfasis1 2 42" xfId="2624"/>
    <cellStyle name="60% - Énfasis1 2 43" xfId="2625"/>
    <cellStyle name="60% - Énfasis1 2 44" xfId="2626"/>
    <cellStyle name="60% - Énfasis1 2 45" xfId="2627"/>
    <cellStyle name="60% - Énfasis1 2 46" xfId="2628"/>
    <cellStyle name="60% - Énfasis1 2 47" xfId="2629"/>
    <cellStyle name="60% - Énfasis1 2 48" xfId="2630"/>
    <cellStyle name="60% - Énfasis1 2 49" xfId="2631"/>
    <cellStyle name="60% - Énfasis1 2 5" xfId="2632"/>
    <cellStyle name="60% - Énfasis1 2 50" xfId="2633"/>
    <cellStyle name="60% - Énfasis1 2 51" xfId="2634"/>
    <cellStyle name="60% - Énfasis1 2 52" xfId="2635"/>
    <cellStyle name="60% - Énfasis1 2 53" xfId="2636"/>
    <cellStyle name="60% - Énfasis1 2 54" xfId="2637"/>
    <cellStyle name="60% - Énfasis1 2 55" xfId="2638"/>
    <cellStyle name="60% - Énfasis1 2 56" xfId="2639"/>
    <cellStyle name="60% - Énfasis1 2 57" xfId="2640"/>
    <cellStyle name="60% - Énfasis1 2 58" xfId="2641"/>
    <cellStyle name="60% - Énfasis1 2 59" xfId="2642"/>
    <cellStyle name="60% - Énfasis1 2 6" xfId="2643"/>
    <cellStyle name="60% - Énfasis1 2 60" xfId="2644"/>
    <cellStyle name="60% - Énfasis1 2 61" xfId="2645"/>
    <cellStyle name="60% - Énfasis1 2 62" xfId="2646"/>
    <cellStyle name="60% - Énfasis1 2 63" xfId="2647"/>
    <cellStyle name="60% - Énfasis1 2 64" xfId="2648"/>
    <cellStyle name="60% - Énfasis1 2 65" xfId="2649"/>
    <cellStyle name="60% - Énfasis1 2 66" xfId="2650"/>
    <cellStyle name="60% - Énfasis1 2 67" xfId="2651"/>
    <cellStyle name="60% - Énfasis1 2 68" xfId="2652"/>
    <cellStyle name="60% - Énfasis1 2 69" xfId="2653"/>
    <cellStyle name="60% - Énfasis1 2 7" xfId="2654"/>
    <cellStyle name="60% - Énfasis1 2 70" xfId="2655"/>
    <cellStyle name="60% - Énfasis1 2 71" xfId="2656"/>
    <cellStyle name="60% - Énfasis1 2 72" xfId="2657"/>
    <cellStyle name="60% - Énfasis1 2 73" xfId="2658"/>
    <cellStyle name="60% - Énfasis1 2 74" xfId="2659"/>
    <cellStyle name="60% - Énfasis1 2 75" xfId="2660"/>
    <cellStyle name="60% - Énfasis1 2 76" xfId="2661"/>
    <cellStyle name="60% - Énfasis1 2 77" xfId="2662"/>
    <cellStyle name="60% - Énfasis1 2 78" xfId="2663"/>
    <cellStyle name="60% - Énfasis1 2 79" xfId="2664"/>
    <cellStyle name="60% - Énfasis1 2 8" xfId="2665"/>
    <cellStyle name="60% - Énfasis1 2 80" xfId="2666"/>
    <cellStyle name="60% - Énfasis1 2 81" xfId="2667"/>
    <cellStyle name="60% - Énfasis1 2 82" xfId="2668"/>
    <cellStyle name="60% - Énfasis1 2 83" xfId="2669"/>
    <cellStyle name="60% - Énfasis1 2 84" xfId="2670"/>
    <cellStyle name="60% - Énfasis1 2 85" xfId="2671"/>
    <cellStyle name="60% - Énfasis1 2 86" xfId="2672"/>
    <cellStyle name="60% - Énfasis1 2 9" xfId="2673"/>
    <cellStyle name="60% - Énfasis1 2_11 CC2007 trabajo" xfId="2674"/>
    <cellStyle name="60% - Énfasis1 20" xfId="2675"/>
    <cellStyle name="60% - Énfasis1 21" xfId="2676"/>
    <cellStyle name="60% - Énfasis1 22" xfId="2677"/>
    <cellStyle name="60% - Énfasis1 23" xfId="2678"/>
    <cellStyle name="60% - Énfasis1 24" xfId="2679"/>
    <cellStyle name="60% - Énfasis1 25" xfId="2680"/>
    <cellStyle name="60% - Énfasis1 26" xfId="2681"/>
    <cellStyle name="60% - Énfasis1 27" xfId="2682"/>
    <cellStyle name="60% - Énfasis1 28" xfId="2683"/>
    <cellStyle name="60% - Énfasis1 29" xfId="2684"/>
    <cellStyle name="60% - Énfasis1 3" xfId="44"/>
    <cellStyle name="60% - Énfasis1 30" xfId="2685"/>
    <cellStyle name="60% - Énfasis1 31" xfId="2686"/>
    <cellStyle name="60% - Énfasis1 32" xfId="2687"/>
    <cellStyle name="60% - Énfasis1 33" xfId="2688"/>
    <cellStyle name="60% - Énfasis1 34" xfId="2689"/>
    <cellStyle name="60% - Énfasis1 35" xfId="2690"/>
    <cellStyle name="60% - Énfasis1 36" xfId="2691"/>
    <cellStyle name="60% - Énfasis1 37" xfId="2692"/>
    <cellStyle name="60% - Énfasis1 38" xfId="2693"/>
    <cellStyle name="60% - Énfasis1 39" xfId="2694"/>
    <cellStyle name="60% - Énfasis1 4" xfId="2695"/>
    <cellStyle name="60% - Énfasis1 40" xfId="2696"/>
    <cellStyle name="60% - Énfasis1 41" xfId="2697"/>
    <cellStyle name="60% - Énfasis1 42" xfId="2698"/>
    <cellStyle name="60% - Énfasis1 43" xfId="2699"/>
    <cellStyle name="60% - Énfasis1 44" xfId="2700"/>
    <cellStyle name="60% - Énfasis1 45" xfId="2701"/>
    <cellStyle name="60% - Énfasis1 46" xfId="2702"/>
    <cellStyle name="60% - Énfasis1 47" xfId="2703"/>
    <cellStyle name="60% - Énfasis1 48" xfId="2704"/>
    <cellStyle name="60% - Énfasis1 49" xfId="2705"/>
    <cellStyle name="60% - Énfasis1 5" xfId="2706"/>
    <cellStyle name="60% - Énfasis1 50" xfId="2707"/>
    <cellStyle name="60% - Énfasis1 51" xfId="2708"/>
    <cellStyle name="60% - Énfasis1 52" xfId="2709"/>
    <cellStyle name="60% - Énfasis1 53" xfId="2710"/>
    <cellStyle name="60% - Énfasis1 54" xfId="2711"/>
    <cellStyle name="60% - Énfasis1 55" xfId="2712"/>
    <cellStyle name="60% - Énfasis1 56" xfId="2713"/>
    <cellStyle name="60% - Énfasis1 57" xfId="2714"/>
    <cellStyle name="60% - Énfasis1 58" xfId="2715"/>
    <cellStyle name="60% - Énfasis1 59" xfId="2716"/>
    <cellStyle name="60% - Énfasis1 6" xfId="2717"/>
    <cellStyle name="60% - Énfasis1 60" xfId="2718"/>
    <cellStyle name="60% - Énfasis1 61" xfId="2719"/>
    <cellStyle name="60% - Énfasis1 62" xfId="2720"/>
    <cellStyle name="60% - Énfasis1 63" xfId="2721"/>
    <cellStyle name="60% - Énfasis1 64" xfId="2722"/>
    <cellStyle name="60% - Énfasis1 65" xfId="2723"/>
    <cellStyle name="60% - Énfasis1 66" xfId="2724"/>
    <cellStyle name="60% - Énfasis1 67" xfId="2725"/>
    <cellStyle name="60% - Énfasis1 68" xfId="2726"/>
    <cellStyle name="60% - Énfasis1 69" xfId="2727"/>
    <cellStyle name="60% - Énfasis1 7" xfId="2728"/>
    <cellStyle name="60% - Énfasis1 70" xfId="2729"/>
    <cellStyle name="60% - Énfasis1 71" xfId="2730"/>
    <cellStyle name="60% - Énfasis1 72" xfId="2731"/>
    <cellStyle name="60% - Énfasis1 73" xfId="2732"/>
    <cellStyle name="60% - Énfasis1 74" xfId="2733"/>
    <cellStyle name="60% - Énfasis1 75" xfId="2734"/>
    <cellStyle name="60% - Énfasis1 76" xfId="2735"/>
    <cellStyle name="60% - Énfasis1 77" xfId="2736"/>
    <cellStyle name="60% - Énfasis1 78" xfId="2737"/>
    <cellStyle name="60% - Énfasis1 79" xfId="2738"/>
    <cellStyle name="60% - Énfasis1 8" xfId="2739"/>
    <cellStyle name="60% - Énfasis1 80" xfId="2740"/>
    <cellStyle name="60% - Énfasis1 81" xfId="2741"/>
    <cellStyle name="60% - Énfasis1 82" xfId="2742"/>
    <cellStyle name="60% - Énfasis1 83" xfId="2743"/>
    <cellStyle name="60% - Énfasis1 84" xfId="2744"/>
    <cellStyle name="60% - Énfasis1 85" xfId="2745"/>
    <cellStyle name="60% - Énfasis1 86" xfId="2746"/>
    <cellStyle name="60% - Énfasis1 9" xfId="2747"/>
    <cellStyle name="60% - Énfasis2" xfId="45"/>
    <cellStyle name="60% - Énfasis2 10" xfId="2748"/>
    <cellStyle name="60% - Énfasis2 11" xfId="2749"/>
    <cellStyle name="60% - Énfasis2 12" xfId="2750"/>
    <cellStyle name="60% - Énfasis2 13" xfId="2751"/>
    <cellStyle name="60% - Énfasis2 14" xfId="2752"/>
    <cellStyle name="60% - Énfasis2 15" xfId="2753"/>
    <cellStyle name="60% - Énfasis2 16" xfId="2754"/>
    <cellStyle name="60% - Énfasis2 17" xfId="2755"/>
    <cellStyle name="60% - Énfasis2 18" xfId="2756"/>
    <cellStyle name="60% - Énfasis2 19" xfId="2757"/>
    <cellStyle name="60% - Énfasis2 2" xfId="46"/>
    <cellStyle name="60% - Énfasis2 2 10" xfId="2758"/>
    <cellStyle name="60% - Énfasis2 2 11" xfId="2759"/>
    <cellStyle name="60% - Énfasis2 2 12" xfId="2760"/>
    <cellStyle name="60% - Énfasis2 2 13" xfId="2761"/>
    <cellStyle name="60% - Énfasis2 2 14" xfId="2762"/>
    <cellStyle name="60% - Énfasis2 2 15" xfId="2763"/>
    <cellStyle name="60% - Énfasis2 2 16" xfId="2764"/>
    <cellStyle name="60% - Énfasis2 2 17" xfId="2765"/>
    <cellStyle name="60% - Énfasis2 2 18" xfId="2766"/>
    <cellStyle name="60% - Énfasis2 2 19" xfId="2767"/>
    <cellStyle name="60% - Énfasis2 2 2" xfId="2768"/>
    <cellStyle name="60% - Énfasis2 2 20" xfId="2769"/>
    <cellStyle name="60% - Énfasis2 2 21" xfId="2770"/>
    <cellStyle name="60% - Énfasis2 2 22" xfId="2771"/>
    <cellStyle name="60% - Énfasis2 2 23" xfId="2772"/>
    <cellStyle name="60% - Énfasis2 2 24" xfId="2773"/>
    <cellStyle name="60% - Énfasis2 2 25" xfId="2774"/>
    <cellStyle name="60% - Énfasis2 2 26" xfId="2775"/>
    <cellStyle name="60% - Énfasis2 2 27" xfId="2776"/>
    <cellStyle name="60% - Énfasis2 2 28" xfId="2777"/>
    <cellStyle name="60% - Énfasis2 2 29" xfId="2778"/>
    <cellStyle name="60% - Énfasis2 2 3" xfId="2779"/>
    <cellStyle name="60% - Énfasis2 2 30" xfId="2780"/>
    <cellStyle name="60% - Énfasis2 2 31" xfId="2781"/>
    <cellStyle name="60% - Énfasis2 2 32" xfId="2782"/>
    <cellStyle name="60% - Énfasis2 2 33" xfId="2783"/>
    <cellStyle name="60% - Énfasis2 2 34" xfId="2784"/>
    <cellStyle name="60% - Énfasis2 2 35" xfId="2785"/>
    <cellStyle name="60% - Énfasis2 2 36" xfId="2786"/>
    <cellStyle name="60% - Énfasis2 2 37" xfId="2787"/>
    <cellStyle name="60% - Énfasis2 2 38" xfId="2788"/>
    <cellStyle name="60% - Énfasis2 2 39" xfId="2789"/>
    <cellStyle name="60% - Énfasis2 2 4" xfId="2790"/>
    <cellStyle name="60% - Énfasis2 2 40" xfId="2791"/>
    <cellStyle name="60% - Énfasis2 2 41" xfId="2792"/>
    <cellStyle name="60% - Énfasis2 2 42" xfId="2793"/>
    <cellStyle name="60% - Énfasis2 2 43" xfId="2794"/>
    <cellStyle name="60% - Énfasis2 2 44" xfId="2795"/>
    <cellStyle name="60% - Énfasis2 2 45" xfId="2796"/>
    <cellStyle name="60% - Énfasis2 2 46" xfId="2797"/>
    <cellStyle name="60% - Énfasis2 2 47" xfId="2798"/>
    <cellStyle name="60% - Énfasis2 2 48" xfId="2799"/>
    <cellStyle name="60% - Énfasis2 2 49" xfId="2800"/>
    <cellStyle name="60% - Énfasis2 2 5" xfId="2801"/>
    <cellStyle name="60% - Énfasis2 2 50" xfId="2802"/>
    <cellStyle name="60% - Énfasis2 2 51" xfId="2803"/>
    <cellStyle name="60% - Énfasis2 2 52" xfId="2804"/>
    <cellStyle name="60% - Énfasis2 2 53" xfId="2805"/>
    <cellStyle name="60% - Énfasis2 2 54" xfId="2806"/>
    <cellStyle name="60% - Énfasis2 2 55" xfId="2807"/>
    <cellStyle name="60% - Énfasis2 2 56" xfId="2808"/>
    <cellStyle name="60% - Énfasis2 2 57" xfId="2809"/>
    <cellStyle name="60% - Énfasis2 2 58" xfId="2810"/>
    <cellStyle name="60% - Énfasis2 2 59" xfId="2811"/>
    <cellStyle name="60% - Énfasis2 2 6" xfId="2812"/>
    <cellStyle name="60% - Énfasis2 2 60" xfId="2813"/>
    <cellStyle name="60% - Énfasis2 2 61" xfId="2814"/>
    <cellStyle name="60% - Énfasis2 2 62" xfId="2815"/>
    <cellStyle name="60% - Énfasis2 2 63" xfId="2816"/>
    <cellStyle name="60% - Énfasis2 2 64" xfId="2817"/>
    <cellStyle name="60% - Énfasis2 2 65" xfId="2818"/>
    <cellStyle name="60% - Énfasis2 2 66" xfId="2819"/>
    <cellStyle name="60% - Énfasis2 2 67" xfId="2820"/>
    <cellStyle name="60% - Énfasis2 2 68" xfId="2821"/>
    <cellStyle name="60% - Énfasis2 2 69" xfId="2822"/>
    <cellStyle name="60% - Énfasis2 2 7" xfId="2823"/>
    <cellStyle name="60% - Énfasis2 2 70" xfId="2824"/>
    <cellStyle name="60% - Énfasis2 2 71" xfId="2825"/>
    <cellStyle name="60% - Énfasis2 2 72" xfId="2826"/>
    <cellStyle name="60% - Énfasis2 2 73" xfId="2827"/>
    <cellStyle name="60% - Énfasis2 2 74" xfId="2828"/>
    <cellStyle name="60% - Énfasis2 2 75" xfId="2829"/>
    <cellStyle name="60% - Énfasis2 2 76" xfId="2830"/>
    <cellStyle name="60% - Énfasis2 2 77" xfId="2831"/>
    <cellStyle name="60% - Énfasis2 2 78" xfId="2832"/>
    <cellStyle name="60% - Énfasis2 2 79" xfId="2833"/>
    <cellStyle name="60% - Énfasis2 2 8" xfId="2834"/>
    <cellStyle name="60% - Énfasis2 2 80" xfId="2835"/>
    <cellStyle name="60% - Énfasis2 2 81" xfId="2836"/>
    <cellStyle name="60% - Énfasis2 2 82" xfId="2837"/>
    <cellStyle name="60% - Énfasis2 2 83" xfId="2838"/>
    <cellStyle name="60% - Énfasis2 2 84" xfId="2839"/>
    <cellStyle name="60% - Énfasis2 2 85" xfId="2840"/>
    <cellStyle name="60% - Énfasis2 2 86" xfId="2841"/>
    <cellStyle name="60% - Énfasis2 2 9" xfId="2842"/>
    <cellStyle name="60% - Énfasis2 2_11 CC2007 trabajo" xfId="2843"/>
    <cellStyle name="60% - Énfasis2 20" xfId="2844"/>
    <cellStyle name="60% - Énfasis2 21" xfId="2845"/>
    <cellStyle name="60% - Énfasis2 22" xfId="2846"/>
    <cellStyle name="60% - Énfasis2 23" xfId="2847"/>
    <cellStyle name="60% - Énfasis2 24" xfId="2848"/>
    <cellStyle name="60% - Énfasis2 25" xfId="2849"/>
    <cellStyle name="60% - Énfasis2 26" xfId="2850"/>
    <cellStyle name="60% - Énfasis2 27" xfId="2851"/>
    <cellStyle name="60% - Énfasis2 28" xfId="2852"/>
    <cellStyle name="60% - Énfasis2 29" xfId="2853"/>
    <cellStyle name="60% - Énfasis2 3" xfId="47"/>
    <cellStyle name="60% - Énfasis2 30" xfId="2854"/>
    <cellStyle name="60% - Énfasis2 31" xfId="2855"/>
    <cellStyle name="60% - Énfasis2 32" xfId="2856"/>
    <cellStyle name="60% - Énfasis2 33" xfId="2857"/>
    <cellStyle name="60% - Énfasis2 34" xfId="2858"/>
    <cellStyle name="60% - Énfasis2 35" xfId="2859"/>
    <cellStyle name="60% - Énfasis2 36" xfId="2860"/>
    <cellStyle name="60% - Énfasis2 37" xfId="2861"/>
    <cellStyle name="60% - Énfasis2 38" xfId="2862"/>
    <cellStyle name="60% - Énfasis2 39" xfId="2863"/>
    <cellStyle name="60% - Énfasis2 4" xfId="2864"/>
    <cellStyle name="60% - Énfasis2 40" xfId="2865"/>
    <cellStyle name="60% - Énfasis2 41" xfId="2866"/>
    <cellStyle name="60% - Énfasis2 42" xfId="2867"/>
    <cellStyle name="60% - Énfasis2 43" xfId="2868"/>
    <cellStyle name="60% - Énfasis2 44" xfId="2869"/>
    <cellStyle name="60% - Énfasis2 45" xfId="2870"/>
    <cellStyle name="60% - Énfasis2 46" xfId="2871"/>
    <cellStyle name="60% - Énfasis2 47" xfId="2872"/>
    <cellStyle name="60% - Énfasis2 48" xfId="2873"/>
    <cellStyle name="60% - Énfasis2 49" xfId="2874"/>
    <cellStyle name="60% - Énfasis2 5" xfId="2875"/>
    <cellStyle name="60% - Énfasis2 50" xfId="2876"/>
    <cellStyle name="60% - Énfasis2 51" xfId="2877"/>
    <cellStyle name="60% - Énfasis2 52" xfId="2878"/>
    <cellStyle name="60% - Énfasis2 53" xfId="2879"/>
    <cellStyle name="60% - Énfasis2 54" xfId="2880"/>
    <cellStyle name="60% - Énfasis2 55" xfId="2881"/>
    <cellStyle name="60% - Énfasis2 56" xfId="2882"/>
    <cellStyle name="60% - Énfasis2 57" xfId="2883"/>
    <cellStyle name="60% - Énfasis2 58" xfId="2884"/>
    <cellStyle name="60% - Énfasis2 59" xfId="2885"/>
    <cellStyle name="60% - Énfasis2 6" xfId="2886"/>
    <cellStyle name="60% - Énfasis2 60" xfId="2887"/>
    <cellStyle name="60% - Énfasis2 61" xfId="2888"/>
    <cellStyle name="60% - Énfasis2 62" xfId="2889"/>
    <cellStyle name="60% - Énfasis2 63" xfId="2890"/>
    <cellStyle name="60% - Énfasis2 64" xfId="2891"/>
    <cellStyle name="60% - Énfasis2 65" xfId="2892"/>
    <cellStyle name="60% - Énfasis2 66" xfId="2893"/>
    <cellStyle name="60% - Énfasis2 67" xfId="2894"/>
    <cellStyle name="60% - Énfasis2 68" xfId="2895"/>
    <cellStyle name="60% - Énfasis2 69" xfId="2896"/>
    <cellStyle name="60% - Énfasis2 7" xfId="2897"/>
    <cellStyle name="60% - Énfasis2 70" xfId="2898"/>
    <cellStyle name="60% - Énfasis2 71" xfId="2899"/>
    <cellStyle name="60% - Énfasis2 72" xfId="2900"/>
    <cellStyle name="60% - Énfasis2 73" xfId="2901"/>
    <cellStyle name="60% - Énfasis2 74" xfId="2902"/>
    <cellStyle name="60% - Énfasis2 75" xfId="2903"/>
    <cellStyle name="60% - Énfasis2 76" xfId="2904"/>
    <cellStyle name="60% - Énfasis2 77" xfId="2905"/>
    <cellStyle name="60% - Énfasis2 78" xfId="2906"/>
    <cellStyle name="60% - Énfasis2 79" xfId="2907"/>
    <cellStyle name="60% - Énfasis2 8" xfId="2908"/>
    <cellStyle name="60% - Énfasis2 80" xfId="2909"/>
    <cellStyle name="60% - Énfasis2 81" xfId="2910"/>
    <cellStyle name="60% - Énfasis2 82" xfId="2911"/>
    <cellStyle name="60% - Énfasis2 83" xfId="2912"/>
    <cellStyle name="60% - Énfasis2 84" xfId="2913"/>
    <cellStyle name="60% - Énfasis2 85" xfId="2914"/>
    <cellStyle name="60% - Énfasis2 86" xfId="2915"/>
    <cellStyle name="60% - Énfasis2 9" xfId="2916"/>
    <cellStyle name="60% - Énfasis3" xfId="48"/>
    <cellStyle name="60% - Énfasis3 10" xfId="2917"/>
    <cellStyle name="60% - Énfasis3 11" xfId="2918"/>
    <cellStyle name="60% - Énfasis3 12" xfId="2919"/>
    <cellStyle name="60% - Énfasis3 13" xfId="2920"/>
    <cellStyle name="60% - Énfasis3 14" xfId="2921"/>
    <cellStyle name="60% - Énfasis3 15" xfId="2922"/>
    <cellStyle name="60% - Énfasis3 16" xfId="2923"/>
    <cellStyle name="60% - Énfasis3 17" xfId="2924"/>
    <cellStyle name="60% - Énfasis3 18" xfId="2925"/>
    <cellStyle name="60% - Énfasis3 19" xfId="2926"/>
    <cellStyle name="60% - Énfasis3 2" xfId="49"/>
    <cellStyle name="60% - Énfasis3 2 10" xfId="2927"/>
    <cellStyle name="60% - Énfasis3 2 11" xfId="2928"/>
    <cellStyle name="60% - Énfasis3 2 12" xfId="2929"/>
    <cellStyle name="60% - Énfasis3 2 13" xfId="2930"/>
    <cellStyle name="60% - Énfasis3 2 14" xfId="2931"/>
    <cellStyle name="60% - Énfasis3 2 15" xfId="2932"/>
    <cellStyle name="60% - Énfasis3 2 16" xfId="2933"/>
    <cellStyle name="60% - Énfasis3 2 17" xfId="2934"/>
    <cellStyle name="60% - Énfasis3 2 18" xfId="2935"/>
    <cellStyle name="60% - Énfasis3 2 19" xfId="2936"/>
    <cellStyle name="60% - Énfasis3 2 2" xfId="2937"/>
    <cellStyle name="60% - Énfasis3 2 20" xfId="2938"/>
    <cellStyle name="60% - Énfasis3 2 21" xfId="2939"/>
    <cellStyle name="60% - Énfasis3 2 22" xfId="2940"/>
    <cellStyle name="60% - Énfasis3 2 23" xfId="2941"/>
    <cellStyle name="60% - Énfasis3 2 24" xfId="2942"/>
    <cellStyle name="60% - Énfasis3 2 25" xfId="2943"/>
    <cellStyle name="60% - Énfasis3 2 26" xfId="2944"/>
    <cellStyle name="60% - Énfasis3 2 27" xfId="2945"/>
    <cellStyle name="60% - Énfasis3 2 28" xfId="2946"/>
    <cellStyle name="60% - Énfasis3 2 29" xfId="2947"/>
    <cellStyle name="60% - Énfasis3 2 3" xfId="2948"/>
    <cellStyle name="60% - Énfasis3 2 30" xfId="2949"/>
    <cellStyle name="60% - Énfasis3 2 31" xfId="2950"/>
    <cellStyle name="60% - Énfasis3 2 32" xfId="2951"/>
    <cellStyle name="60% - Énfasis3 2 33" xfId="2952"/>
    <cellStyle name="60% - Énfasis3 2 34" xfId="2953"/>
    <cellStyle name="60% - Énfasis3 2 35" xfId="2954"/>
    <cellStyle name="60% - Énfasis3 2 36" xfId="2955"/>
    <cellStyle name="60% - Énfasis3 2 37" xfId="2956"/>
    <cellStyle name="60% - Énfasis3 2 38" xfId="2957"/>
    <cellStyle name="60% - Énfasis3 2 39" xfId="2958"/>
    <cellStyle name="60% - Énfasis3 2 4" xfId="2959"/>
    <cellStyle name="60% - Énfasis3 2 40" xfId="2960"/>
    <cellStyle name="60% - Énfasis3 2 41" xfId="2961"/>
    <cellStyle name="60% - Énfasis3 2 42" xfId="2962"/>
    <cellStyle name="60% - Énfasis3 2 43" xfId="2963"/>
    <cellStyle name="60% - Énfasis3 2 44" xfId="2964"/>
    <cellStyle name="60% - Énfasis3 2 45" xfId="2965"/>
    <cellStyle name="60% - Énfasis3 2 46" xfId="2966"/>
    <cellStyle name="60% - Énfasis3 2 47" xfId="2967"/>
    <cellStyle name="60% - Énfasis3 2 48" xfId="2968"/>
    <cellStyle name="60% - Énfasis3 2 49" xfId="2969"/>
    <cellStyle name="60% - Énfasis3 2 5" xfId="2970"/>
    <cellStyle name="60% - Énfasis3 2 50" xfId="2971"/>
    <cellStyle name="60% - Énfasis3 2 51" xfId="2972"/>
    <cellStyle name="60% - Énfasis3 2 52" xfId="2973"/>
    <cellStyle name="60% - Énfasis3 2 53" xfId="2974"/>
    <cellStyle name="60% - Énfasis3 2 54" xfId="2975"/>
    <cellStyle name="60% - Énfasis3 2 55" xfId="2976"/>
    <cellStyle name="60% - Énfasis3 2 56" xfId="2977"/>
    <cellStyle name="60% - Énfasis3 2 57" xfId="2978"/>
    <cellStyle name="60% - Énfasis3 2 58" xfId="2979"/>
    <cellStyle name="60% - Énfasis3 2 59" xfId="2980"/>
    <cellStyle name="60% - Énfasis3 2 6" xfId="2981"/>
    <cellStyle name="60% - Énfasis3 2 60" xfId="2982"/>
    <cellStyle name="60% - Énfasis3 2 61" xfId="2983"/>
    <cellStyle name="60% - Énfasis3 2 62" xfId="2984"/>
    <cellStyle name="60% - Énfasis3 2 63" xfId="2985"/>
    <cellStyle name="60% - Énfasis3 2 64" xfId="2986"/>
    <cellStyle name="60% - Énfasis3 2 65" xfId="2987"/>
    <cellStyle name="60% - Énfasis3 2 66" xfId="2988"/>
    <cellStyle name="60% - Énfasis3 2 67" xfId="2989"/>
    <cellStyle name="60% - Énfasis3 2 68" xfId="2990"/>
    <cellStyle name="60% - Énfasis3 2 69" xfId="2991"/>
    <cellStyle name="60% - Énfasis3 2 7" xfId="2992"/>
    <cellStyle name="60% - Énfasis3 2 70" xfId="2993"/>
    <cellStyle name="60% - Énfasis3 2 71" xfId="2994"/>
    <cellStyle name="60% - Énfasis3 2 72" xfId="2995"/>
    <cellStyle name="60% - Énfasis3 2 73" xfId="2996"/>
    <cellStyle name="60% - Énfasis3 2 74" xfId="2997"/>
    <cellStyle name="60% - Énfasis3 2 75" xfId="2998"/>
    <cellStyle name="60% - Énfasis3 2 76" xfId="2999"/>
    <cellStyle name="60% - Énfasis3 2 77" xfId="3000"/>
    <cellStyle name="60% - Énfasis3 2 78" xfId="3001"/>
    <cellStyle name="60% - Énfasis3 2 79" xfId="3002"/>
    <cellStyle name="60% - Énfasis3 2 8" xfId="3003"/>
    <cellStyle name="60% - Énfasis3 2 80" xfId="3004"/>
    <cellStyle name="60% - Énfasis3 2 81" xfId="3005"/>
    <cellStyle name="60% - Énfasis3 2 82" xfId="3006"/>
    <cellStyle name="60% - Énfasis3 2 83" xfId="3007"/>
    <cellStyle name="60% - Énfasis3 2 84" xfId="3008"/>
    <cellStyle name="60% - Énfasis3 2 85" xfId="3009"/>
    <cellStyle name="60% - Énfasis3 2 86" xfId="3010"/>
    <cellStyle name="60% - Énfasis3 2 9" xfId="3011"/>
    <cellStyle name="60% - Énfasis3 2_11 CC2007 trabajo" xfId="3012"/>
    <cellStyle name="60% - Énfasis3 20" xfId="3013"/>
    <cellStyle name="60% - Énfasis3 21" xfId="3014"/>
    <cellStyle name="60% - Énfasis3 22" xfId="3015"/>
    <cellStyle name="60% - Énfasis3 23" xfId="3016"/>
    <cellStyle name="60% - Énfasis3 24" xfId="3017"/>
    <cellStyle name="60% - Énfasis3 25" xfId="3018"/>
    <cellStyle name="60% - Énfasis3 26" xfId="3019"/>
    <cellStyle name="60% - Énfasis3 27" xfId="3020"/>
    <cellStyle name="60% - Énfasis3 28" xfId="3021"/>
    <cellStyle name="60% - Énfasis3 29" xfId="3022"/>
    <cellStyle name="60% - Énfasis3 3" xfId="50"/>
    <cellStyle name="60% - Énfasis3 30" xfId="3023"/>
    <cellStyle name="60% - Énfasis3 31" xfId="3024"/>
    <cellStyle name="60% - Énfasis3 32" xfId="3025"/>
    <cellStyle name="60% - Énfasis3 33" xfId="3026"/>
    <cellStyle name="60% - Énfasis3 34" xfId="3027"/>
    <cellStyle name="60% - Énfasis3 35" xfId="3028"/>
    <cellStyle name="60% - Énfasis3 36" xfId="3029"/>
    <cellStyle name="60% - Énfasis3 37" xfId="3030"/>
    <cellStyle name="60% - Énfasis3 38" xfId="3031"/>
    <cellStyle name="60% - Énfasis3 39" xfId="3032"/>
    <cellStyle name="60% - Énfasis3 4" xfId="3033"/>
    <cellStyle name="60% - Énfasis3 40" xfId="3034"/>
    <cellStyle name="60% - Énfasis3 41" xfId="3035"/>
    <cellStyle name="60% - Énfasis3 42" xfId="3036"/>
    <cellStyle name="60% - Énfasis3 43" xfId="3037"/>
    <cellStyle name="60% - Énfasis3 44" xfId="3038"/>
    <cellStyle name="60% - Énfasis3 45" xfId="3039"/>
    <cellStyle name="60% - Énfasis3 46" xfId="3040"/>
    <cellStyle name="60% - Énfasis3 47" xfId="3041"/>
    <cellStyle name="60% - Énfasis3 48" xfId="3042"/>
    <cellStyle name="60% - Énfasis3 49" xfId="3043"/>
    <cellStyle name="60% - Énfasis3 5" xfId="3044"/>
    <cellStyle name="60% - Énfasis3 50" xfId="3045"/>
    <cellStyle name="60% - Énfasis3 51" xfId="3046"/>
    <cellStyle name="60% - Énfasis3 52" xfId="3047"/>
    <cellStyle name="60% - Énfasis3 53" xfId="3048"/>
    <cellStyle name="60% - Énfasis3 54" xfId="3049"/>
    <cellStyle name="60% - Énfasis3 55" xfId="3050"/>
    <cellStyle name="60% - Énfasis3 56" xfId="3051"/>
    <cellStyle name="60% - Énfasis3 57" xfId="3052"/>
    <cellStyle name="60% - Énfasis3 58" xfId="3053"/>
    <cellStyle name="60% - Énfasis3 59" xfId="3054"/>
    <cellStyle name="60% - Énfasis3 6" xfId="3055"/>
    <cellStyle name="60% - Énfasis3 60" xfId="3056"/>
    <cellStyle name="60% - Énfasis3 61" xfId="3057"/>
    <cellStyle name="60% - Énfasis3 62" xfId="3058"/>
    <cellStyle name="60% - Énfasis3 63" xfId="3059"/>
    <cellStyle name="60% - Énfasis3 64" xfId="3060"/>
    <cellStyle name="60% - Énfasis3 65" xfId="3061"/>
    <cellStyle name="60% - Énfasis3 66" xfId="3062"/>
    <cellStyle name="60% - Énfasis3 67" xfId="3063"/>
    <cellStyle name="60% - Énfasis3 68" xfId="3064"/>
    <cellStyle name="60% - Énfasis3 69" xfId="3065"/>
    <cellStyle name="60% - Énfasis3 7" xfId="3066"/>
    <cellStyle name="60% - Énfasis3 70" xfId="3067"/>
    <cellStyle name="60% - Énfasis3 71" xfId="3068"/>
    <cellStyle name="60% - Énfasis3 72" xfId="3069"/>
    <cellStyle name="60% - Énfasis3 73" xfId="3070"/>
    <cellStyle name="60% - Énfasis3 74" xfId="3071"/>
    <cellStyle name="60% - Énfasis3 75" xfId="3072"/>
    <cellStyle name="60% - Énfasis3 76" xfId="3073"/>
    <cellStyle name="60% - Énfasis3 77" xfId="3074"/>
    <cellStyle name="60% - Énfasis3 78" xfId="3075"/>
    <cellStyle name="60% - Énfasis3 79" xfId="3076"/>
    <cellStyle name="60% - Énfasis3 8" xfId="3077"/>
    <cellStyle name="60% - Énfasis3 80" xfId="3078"/>
    <cellStyle name="60% - Énfasis3 81" xfId="3079"/>
    <cellStyle name="60% - Énfasis3 82" xfId="3080"/>
    <cellStyle name="60% - Énfasis3 83" xfId="3081"/>
    <cellStyle name="60% - Énfasis3 84" xfId="3082"/>
    <cellStyle name="60% - Énfasis3 85" xfId="3083"/>
    <cellStyle name="60% - Énfasis3 86" xfId="3084"/>
    <cellStyle name="60% - Énfasis3 9" xfId="3085"/>
    <cellStyle name="60% - Énfasis4" xfId="51"/>
    <cellStyle name="60% - Énfasis4 10" xfId="3086"/>
    <cellStyle name="60% - Énfasis4 11" xfId="3087"/>
    <cellStyle name="60% - Énfasis4 12" xfId="3088"/>
    <cellStyle name="60% - Énfasis4 13" xfId="3089"/>
    <cellStyle name="60% - Énfasis4 14" xfId="3090"/>
    <cellStyle name="60% - Énfasis4 15" xfId="3091"/>
    <cellStyle name="60% - Énfasis4 16" xfId="3092"/>
    <cellStyle name="60% - Énfasis4 17" xfId="3093"/>
    <cellStyle name="60% - Énfasis4 18" xfId="3094"/>
    <cellStyle name="60% - Énfasis4 19" xfId="3095"/>
    <cellStyle name="60% - Énfasis4 2" xfId="52"/>
    <cellStyle name="60% - Énfasis4 2 10" xfId="3096"/>
    <cellStyle name="60% - Énfasis4 2 11" xfId="3097"/>
    <cellStyle name="60% - Énfasis4 2 12" xfId="3098"/>
    <cellStyle name="60% - Énfasis4 2 13" xfId="3099"/>
    <cellStyle name="60% - Énfasis4 2 14" xfId="3100"/>
    <cellStyle name="60% - Énfasis4 2 15" xfId="3101"/>
    <cellStyle name="60% - Énfasis4 2 16" xfId="3102"/>
    <cellStyle name="60% - Énfasis4 2 17" xfId="3103"/>
    <cellStyle name="60% - Énfasis4 2 18" xfId="3104"/>
    <cellStyle name="60% - Énfasis4 2 19" xfId="3105"/>
    <cellStyle name="60% - Énfasis4 2 2" xfId="3106"/>
    <cellStyle name="60% - Énfasis4 2 20" xfId="3107"/>
    <cellStyle name="60% - Énfasis4 2 21" xfId="3108"/>
    <cellStyle name="60% - Énfasis4 2 22" xfId="3109"/>
    <cellStyle name="60% - Énfasis4 2 23" xfId="3110"/>
    <cellStyle name="60% - Énfasis4 2 24" xfId="3111"/>
    <cellStyle name="60% - Énfasis4 2 25" xfId="3112"/>
    <cellStyle name="60% - Énfasis4 2 26" xfId="3113"/>
    <cellStyle name="60% - Énfasis4 2 27" xfId="3114"/>
    <cellStyle name="60% - Énfasis4 2 28" xfId="3115"/>
    <cellStyle name="60% - Énfasis4 2 29" xfId="3116"/>
    <cellStyle name="60% - Énfasis4 2 3" xfId="3117"/>
    <cellStyle name="60% - Énfasis4 2 30" xfId="3118"/>
    <cellStyle name="60% - Énfasis4 2 31" xfId="3119"/>
    <cellStyle name="60% - Énfasis4 2 32" xfId="3120"/>
    <cellStyle name="60% - Énfasis4 2 33" xfId="3121"/>
    <cellStyle name="60% - Énfasis4 2 34" xfId="3122"/>
    <cellStyle name="60% - Énfasis4 2 35" xfId="3123"/>
    <cellStyle name="60% - Énfasis4 2 36" xfId="3124"/>
    <cellStyle name="60% - Énfasis4 2 37" xfId="3125"/>
    <cellStyle name="60% - Énfasis4 2 38" xfId="3126"/>
    <cellStyle name="60% - Énfasis4 2 39" xfId="3127"/>
    <cellStyle name="60% - Énfasis4 2 4" xfId="3128"/>
    <cellStyle name="60% - Énfasis4 2 40" xfId="3129"/>
    <cellStyle name="60% - Énfasis4 2 41" xfId="3130"/>
    <cellStyle name="60% - Énfasis4 2 42" xfId="3131"/>
    <cellStyle name="60% - Énfasis4 2 43" xfId="3132"/>
    <cellStyle name="60% - Énfasis4 2 44" xfId="3133"/>
    <cellStyle name="60% - Énfasis4 2 45" xfId="3134"/>
    <cellStyle name="60% - Énfasis4 2 46" xfId="3135"/>
    <cellStyle name="60% - Énfasis4 2 47" xfId="3136"/>
    <cellStyle name="60% - Énfasis4 2 48" xfId="3137"/>
    <cellStyle name="60% - Énfasis4 2 49" xfId="3138"/>
    <cellStyle name="60% - Énfasis4 2 5" xfId="3139"/>
    <cellStyle name="60% - Énfasis4 2 50" xfId="3140"/>
    <cellStyle name="60% - Énfasis4 2 51" xfId="3141"/>
    <cellStyle name="60% - Énfasis4 2 52" xfId="3142"/>
    <cellStyle name="60% - Énfasis4 2 53" xfId="3143"/>
    <cellStyle name="60% - Énfasis4 2 54" xfId="3144"/>
    <cellStyle name="60% - Énfasis4 2 55" xfId="3145"/>
    <cellStyle name="60% - Énfasis4 2 56" xfId="3146"/>
    <cellStyle name="60% - Énfasis4 2 57" xfId="3147"/>
    <cellStyle name="60% - Énfasis4 2 58" xfId="3148"/>
    <cellStyle name="60% - Énfasis4 2 59" xfId="3149"/>
    <cellStyle name="60% - Énfasis4 2 6" xfId="3150"/>
    <cellStyle name="60% - Énfasis4 2 60" xfId="3151"/>
    <cellStyle name="60% - Énfasis4 2 61" xfId="3152"/>
    <cellStyle name="60% - Énfasis4 2 62" xfId="3153"/>
    <cellStyle name="60% - Énfasis4 2 63" xfId="3154"/>
    <cellStyle name="60% - Énfasis4 2 64" xfId="3155"/>
    <cellStyle name="60% - Énfasis4 2 65" xfId="3156"/>
    <cellStyle name="60% - Énfasis4 2 66" xfId="3157"/>
    <cellStyle name="60% - Énfasis4 2 67" xfId="3158"/>
    <cellStyle name="60% - Énfasis4 2 68" xfId="3159"/>
    <cellStyle name="60% - Énfasis4 2 69" xfId="3160"/>
    <cellStyle name="60% - Énfasis4 2 7" xfId="3161"/>
    <cellStyle name="60% - Énfasis4 2 70" xfId="3162"/>
    <cellStyle name="60% - Énfasis4 2 71" xfId="3163"/>
    <cellStyle name="60% - Énfasis4 2 72" xfId="3164"/>
    <cellStyle name="60% - Énfasis4 2 73" xfId="3165"/>
    <cellStyle name="60% - Énfasis4 2 74" xfId="3166"/>
    <cellStyle name="60% - Énfasis4 2 75" xfId="3167"/>
    <cellStyle name="60% - Énfasis4 2 76" xfId="3168"/>
    <cellStyle name="60% - Énfasis4 2 77" xfId="3169"/>
    <cellStyle name="60% - Énfasis4 2 78" xfId="3170"/>
    <cellStyle name="60% - Énfasis4 2 79" xfId="3171"/>
    <cellStyle name="60% - Énfasis4 2 8" xfId="3172"/>
    <cellStyle name="60% - Énfasis4 2 80" xfId="3173"/>
    <cellStyle name="60% - Énfasis4 2 81" xfId="3174"/>
    <cellStyle name="60% - Énfasis4 2 82" xfId="3175"/>
    <cellStyle name="60% - Énfasis4 2 83" xfId="3176"/>
    <cellStyle name="60% - Énfasis4 2 84" xfId="3177"/>
    <cellStyle name="60% - Énfasis4 2 85" xfId="3178"/>
    <cellStyle name="60% - Énfasis4 2 86" xfId="3179"/>
    <cellStyle name="60% - Énfasis4 2 9" xfId="3180"/>
    <cellStyle name="60% - Énfasis4 2_11 CC2007 trabajo" xfId="3181"/>
    <cellStyle name="60% - Énfasis4 20" xfId="3182"/>
    <cellStyle name="60% - Énfasis4 21" xfId="3183"/>
    <cellStyle name="60% - Énfasis4 22" xfId="3184"/>
    <cellStyle name="60% - Énfasis4 23" xfId="3185"/>
    <cellStyle name="60% - Énfasis4 24" xfId="3186"/>
    <cellStyle name="60% - Énfasis4 25" xfId="3187"/>
    <cellStyle name="60% - Énfasis4 26" xfId="3188"/>
    <cellStyle name="60% - Énfasis4 27" xfId="3189"/>
    <cellStyle name="60% - Énfasis4 28" xfId="3190"/>
    <cellStyle name="60% - Énfasis4 29" xfId="3191"/>
    <cellStyle name="60% - Énfasis4 3" xfId="53"/>
    <cellStyle name="60% - Énfasis4 30" xfId="3192"/>
    <cellStyle name="60% - Énfasis4 31" xfId="3193"/>
    <cellStyle name="60% - Énfasis4 32" xfId="3194"/>
    <cellStyle name="60% - Énfasis4 33" xfId="3195"/>
    <cellStyle name="60% - Énfasis4 34" xfId="3196"/>
    <cellStyle name="60% - Énfasis4 35" xfId="3197"/>
    <cellStyle name="60% - Énfasis4 36" xfId="3198"/>
    <cellStyle name="60% - Énfasis4 37" xfId="3199"/>
    <cellStyle name="60% - Énfasis4 38" xfId="3200"/>
    <cellStyle name="60% - Énfasis4 39" xfId="3201"/>
    <cellStyle name="60% - Énfasis4 4" xfId="3202"/>
    <cellStyle name="60% - Énfasis4 40" xfId="3203"/>
    <cellStyle name="60% - Énfasis4 41" xfId="3204"/>
    <cellStyle name="60% - Énfasis4 42" xfId="3205"/>
    <cellStyle name="60% - Énfasis4 43" xfId="3206"/>
    <cellStyle name="60% - Énfasis4 44" xfId="3207"/>
    <cellStyle name="60% - Énfasis4 45" xfId="3208"/>
    <cellStyle name="60% - Énfasis4 46" xfId="3209"/>
    <cellStyle name="60% - Énfasis4 47" xfId="3210"/>
    <cellStyle name="60% - Énfasis4 48" xfId="3211"/>
    <cellStyle name="60% - Énfasis4 49" xfId="3212"/>
    <cellStyle name="60% - Énfasis4 5" xfId="3213"/>
    <cellStyle name="60% - Énfasis4 50" xfId="3214"/>
    <cellStyle name="60% - Énfasis4 51" xfId="3215"/>
    <cellStyle name="60% - Énfasis4 52" xfId="3216"/>
    <cellStyle name="60% - Énfasis4 53" xfId="3217"/>
    <cellStyle name="60% - Énfasis4 54" xfId="3218"/>
    <cellStyle name="60% - Énfasis4 55" xfId="3219"/>
    <cellStyle name="60% - Énfasis4 56" xfId="3220"/>
    <cellStyle name="60% - Énfasis4 57" xfId="3221"/>
    <cellStyle name="60% - Énfasis4 58" xfId="3222"/>
    <cellStyle name="60% - Énfasis4 59" xfId="3223"/>
    <cellStyle name="60% - Énfasis4 6" xfId="3224"/>
    <cellStyle name="60% - Énfasis4 60" xfId="3225"/>
    <cellStyle name="60% - Énfasis4 61" xfId="3226"/>
    <cellStyle name="60% - Énfasis4 62" xfId="3227"/>
    <cellStyle name="60% - Énfasis4 63" xfId="3228"/>
    <cellStyle name="60% - Énfasis4 64" xfId="3229"/>
    <cellStyle name="60% - Énfasis4 65" xfId="3230"/>
    <cellStyle name="60% - Énfasis4 66" xfId="3231"/>
    <cellStyle name="60% - Énfasis4 67" xfId="3232"/>
    <cellStyle name="60% - Énfasis4 68" xfId="3233"/>
    <cellStyle name="60% - Énfasis4 69" xfId="3234"/>
    <cellStyle name="60% - Énfasis4 7" xfId="3235"/>
    <cellStyle name="60% - Énfasis4 70" xfId="3236"/>
    <cellStyle name="60% - Énfasis4 71" xfId="3237"/>
    <cellStyle name="60% - Énfasis4 72" xfId="3238"/>
    <cellStyle name="60% - Énfasis4 73" xfId="3239"/>
    <cellStyle name="60% - Énfasis4 74" xfId="3240"/>
    <cellStyle name="60% - Énfasis4 75" xfId="3241"/>
    <cellStyle name="60% - Énfasis4 76" xfId="3242"/>
    <cellStyle name="60% - Énfasis4 77" xfId="3243"/>
    <cellStyle name="60% - Énfasis4 78" xfId="3244"/>
    <cellStyle name="60% - Énfasis4 79" xfId="3245"/>
    <cellStyle name="60% - Énfasis4 8" xfId="3246"/>
    <cellStyle name="60% - Énfasis4 80" xfId="3247"/>
    <cellStyle name="60% - Énfasis4 81" xfId="3248"/>
    <cellStyle name="60% - Énfasis4 82" xfId="3249"/>
    <cellStyle name="60% - Énfasis4 83" xfId="3250"/>
    <cellStyle name="60% - Énfasis4 84" xfId="3251"/>
    <cellStyle name="60% - Énfasis4 85" xfId="3252"/>
    <cellStyle name="60% - Énfasis4 86" xfId="3253"/>
    <cellStyle name="60% - Énfasis4 9" xfId="3254"/>
    <cellStyle name="60% - Énfasis5" xfId="54"/>
    <cellStyle name="60% - Énfasis5 10" xfId="3255"/>
    <cellStyle name="60% - Énfasis5 11" xfId="3256"/>
    <cellStyle name="60% - Énfasis5 12" xfId="3257"/>
    <cellStyle name="60% - Énfasis5 13" xfId="3258"/>
    <cellStyle name="60% - Énfasis5 14" xfId="3259"/>
    <cellStyle name="60% - Énfasis5 15" xfId="3260"/>
    <cellStyle name="60% - Énfasis5 16" xfId="3261"/>
    <cellStyle name="60% - Énfasis5 17" xfId="3262"/>
    <cellStyle name="60% - Énfasis5 18" xfId="3263"/>
    <cellStyle name="60% - Énfasis5 19" xfId="3264"/>
    <cellStyle name="60% - Énfasis5 2" xfId="55"/>
    <cellStyle name="60% - Énfasis5 2 10" xfId="3265"/>
    <cellStyle name="60% - Énfasis5 2 11" xfId="3266"/>
    <cellStyle name="60% - Énfasis5 2 12" xfId="3267"/>
    <cellStyle name="60% - Énfasis5 2 13" xfId="3268"/>
    <cellStyle name="60% - Énfasis5 2 14" xfId="3269"/>
    <cellStyle name="60% - Énfasis5 2 15" xfId="3270"/>
    <cellStyle name="60% - Énfasis5 2 16" xfId="3271"/>
    <cellStyle name="60% - Énfasis5 2 17" xfId="3272"/>
    <cellStyle name="60% - Énfasis5 2 18" xfId="3273"/>
    <cellStyle name="60% - Énfasis5 2 19" xfId="3274"/>
    <cellStyle name="60% - Énfasis5 2 2" xfId="3275"/>
    <cellStyle name="60% - Énfasis5 2 20" xfId="3276"/>
    <cellStyle name="60% - Énfasis5 2 21" xfId="3277"/>
    <cellStyle name="60% - Énfasis5 2 22" xfId="3278"/>
    <cellStyle name="60% - Énfasis5 2 23" xfId="3279"/>
    <cellStyle name="60% - Énfasis5 2 24" xfId="3280"/>
    <cellStyle name="60% - Énfasis5 2 25" xfId="3281"/>
    <cellStyle name="60% - Énfasis5 2 26" xfId="3282"/>
    <cellStyle name="60% - Énfasis5 2 27" xfId="3283"/>
    <cellStyle name="60% - Énfasis5 2 28" xfId="3284"/>
    <cellStyle name="60% - Énfasis5 2 29" xfId="3285"/>
    <cellStyle name="60% - Énfasis5 2 3" xfId="3286"/>
    <cellStyle name="60% - Énfasis5 2 30" xfId="3287"/>
    <cellStyle name="60% - Énfasis5 2 31" xfId="3288"/>
    <cellStyle name="60% - Énfasis5 2 32" xfId="3289"/>
    <cellStyle name="60% - Énfasis5 2 33" xfId="3290"/>
    <cellStyle name="60% - Énfasis5 2 34" xfId="3291"/>
    <cellStyle name="60% - Énfasis5 2 35" xfId="3292"/>
    <cellStyle name="60% - Énfasis5 2 36" xfId="3293"/>
    <cellStyle name="60% - Énfasis5 2 37" xfId="3294"/>
    <cellStyle name="60% - Énfasis5 2 38" xfId="3295"/>
    <cellStyle name="60% - Énfasis5 2 39" xfId="3296"/>
    <cellStyle name="60% - Énfasis5 2 4" xfId="3297"/>
    <cellStyle name="60% - Énfasis5 2 40" xfId="3298"/>
    <cellStyle name="60% - Énfasis5 2 41" xfId="3299"/>
    <cellStyle name="60% - Énfasis5 2 42" xfId="3300"/>
    <cellStyle name="60% - Énfasis5 2 43" xfId="3301"/>
    <cellStyle name="60% - Énfasis5 2 44" xfId="3302"/>
    <cellStyle name="60% - Énfasis5 2 45" xfId="3303"/>
    <cellStyle name="60% - Énfasis5 2 46" xfId="3304"/>
    <cellStyle name="60% - Énfasis5 2 47" xfId="3305"/>
    <cellStyle name="60% - Énfasis5 2 48" xfId="3306"/>
    <cellStyle name="60% - Énfasis5 2 49" xfId="3307"/>
    <cellStyle name="60% - Énfasis5 2 5" xfId="3308"/>
    <cellStyle name="60% - Énfasis5 2 50" xfId="3309"/>
    <cellStyle name="60% - Énfasis5 2 51" xfId="3310"/>
    <cellStyle name="60% - Énfasis5 2 52" xfId="3311"/>
    <cellStyle name="60% - Énfasis5 2 53" xfId="3312"/>
    <cellStyle name="60% - Énfasis5 2 54" xfId="3313"/>
    <cellStyle name="60% - Énfasis5 2 55" xfId="3314"/>
    <cellStyle name="60% - Énfasis5 2 56" xfId="3315"/>
    <cellStyle name="60% - Énfasis5 2 57" xfId="3316"/>
    <cellStyle name="60% - Énfasis5 2 58" xfId="3317"/>
    <cellStyle name="60% - Énfasis5 2 59" xfId="3318"/>
    <cellStyle name="60% - Énfasis5 2 6" xfId="3319"/>
    <cellStyle name="60% - Énfasis5 2 60" xfId="3320"/>
    <cellStyle name="60% - Énfasis5 2 61" xfId="3321"/>
    <cellStyle name="60% - Énfasis5 2 62" xfId="3322"/>
    <cellStyle name="60% - Énfasis5 2 63" xfId="3323"/>
    <cellStyle name="60% - Énfasis5 2 64" xfId="3324"/>
    <cellStyle name="60% - Énfasis5 2 65" xfId="3325"/>
    <cellStyle name="60% - Énfasis5 2 66" xfId="3326"/>
    <cellStyle name="60% - Énfasis5 2 67" xfId="3327"/>
    <cellStyle name="60% - Énfasis5 2 68" xfId="3328"/>
    <cellStyle name="60% - Énfasis5 2 69" xfId="3329"/>
    <cellStyle name="60% - Énfasis5 2 7" xfId="3330"/>
    <cellStyle name="60% - Énfasis5 2 70" xfId="3331"/>
    <cellStyle name="60% - Énfasis5 2 71" xfId="3332"/>
    <cellStyle name="60% - Énfasis5 2 72" xfId="3333"/>
    <cellStyle name="60% - Énfasis5 2 73" xfId="3334"/>
    <cellStyle name="60% - Énfasis5 2 74" xfId="3335"/>
    <cellStyle name="60% - Énfasis5 2 75" xfId="3336"/>
    <cellStyle name="60% - Énfasis5 2 76" xfId="3337"/>
    <cellStyle name="60% - Énfasis5 2 77" xfId="3338"/>
    <cellStyle name="60% - Énfasis5 2 78" xfId="3339"/>
    <cellStyle name="60% - Énfasis5 2 79" xfId="3340"/>
    <cellStyle name="60% - Énfasis5 2 8" xfId="3341"/>
    <cellStyle name="60% - Énfasis5 2 80" xfId="3342"/>
    <cellStyle name="60% - Énfasis5 2 81" xfId="3343"/>
    <cellStyle name="60% - Énfasis5 2 82" xfId="3344"/>
    <cellStyle name="60% - Énfasis5 2 83" xfId="3345"/>
    <cellStyle name="60% - Énfasis5 2 84" xfId="3346"/>
    <cellStyle name="60% - Énfasis5 2 85" xfId="3347"/>
    <cellStyle name="60% - Énfasis5 2 86" xfId="3348"/>
    <cellStyle name="60% - Énfasis5 2 9" xfId="3349"/>
    <cellStyle name="60% - Énfasis5 2_11 CC2007 trabajo" xfId="3350"/>
    <cellStyle name="60% - Énfasis5 20" xfId="3351"/>
    <cellStyle name="60% - Énfasis5 21" xfId="3352"/>
    <cellStyle name="60% - Énfasis5 22" xfId="3353"/>
    <cellStyle name="60% - Énfasis5 23" xfId="3354"/>
    <cellStyle name="60% - Énfasis5 24" xfId="3355"/>
    <cellStyle name="60% - Énfasis5 25" xfId="3356"/>
    <cellStyle name="60% - Énfasis5 26" xfId="3357"/>
    <cellStyle name="60% - Énfasis5 27" xfId="3358"/>
    <cellStyle name="60% - Énfasis5 28" xfId="3359"/>
    <cellStyle name="60% - Énfasis5 29" xfId="3360"/>
    <cellStyle name="60% - Énfasis5 3" xfId="56"/>
    <cellStyle name="60% - Énfasis5 30" xfId="3361"/>
    <cellStyle name="60% - Énfasis5 31" xfId="3362"/>
    <cellStyle name="60% - Énfasis5 32" xfId="3363"/>
    <cellStyle name="60% - Énfasis5 33" xfId="3364"/>
    <cellStyle name="60% - Énfasis5 34" xfId="3365"/>
    <cellStyle name="60% - Énfasis5 35" xfId="3366"/>
    <cellStyle name="60% - Énfasis5 36" xfId="3367"/>
    <cellStyle name="60% - Énfasis5 37" xfId="3368"/>
    <cellStyle name="60% - Énfasis5 38" xfId="3369"/>
    <cellStyle name="60% - Énfasis5 39" xfId="3370"/>
    <cellStyle name="60% - Énfasis5 4" xfId="3371"/>
    <cellStyle name="60% - Énfasis5 40" xfId="3372"/>
    <cellStyle name="60% - Énfasis5 41" xfId="3373"/>
    <cellStyle name="60% - Énfasis5 42" xfId="3374"/>
    <cellStyle name="60% - Énfasis5 43" xfId="3375"/>
    <cellStyle name="60% - Énfasis5 44" xfId="3376"/>
    <cellStyle name="60% - Énfasis5 45" xfId="3377"/>
    <cellStyle name="60% - Énfasis5 46" xfId="3378"/>
    <cellStyle name="60% - Énfasis5 47" xfId="3379"/>
    <cellStyle name="60% - Énfasis5 48" xfId="3380"/>
    <cellStyle name="60% - Énfasis5 49" xfId="3381"/>
    <cellStyle name="60% - Énfasis5 5" xfId="3382"/>
    <cellStyle name="60% - Énfasis5 50" xfId="3383"/>
    <cellStyle name="60% - Énfasis5 51" xfId="3384"/>
    <cellStyle name="60% - Énfasis5 52" xfId="3385"/>
    <cellStyle name="60% - Énfasis5 53" xfId="3386"/>
    <cellStyle name="60% - Énfasis5 54" xfId="3387"/>
    <cellStyle name="60% - Énfasis5 55" xfId="3388"/>
    <cellStyle name="60% - Énfasis5 56" xfId="3389"/>
    <cellStyle name="60% - Énfasis5 57" xfId="3390"/>
    <cellStyle name="60% - Énfasis5 58" xfId="3391"/>
    <cellStyle name="60% - Énfasis5 59" xfId="3392"/>
    <cellStyle name="60% - Énfasis5 6" xfId="3393"/>
    <cellStyle name="60% - Énfasis5 60" xfId="3394"/>
    <cellStyle name="60% - Énfasis5 61" xfId="3395"/>
    <cellStyle name="60% - Énfasis5 62" xfId="3396"/>
    <cellStyle name="60% - Énfasis5 63" xfId="3397"/>
    <cellStyle name="60% - Énfasis5 64" xfId="3398"/>
    <cellStyle name="60% - Énfasis5 65" xfId="3399"/>
    <cellStyle name="60% - Énfasis5 66" xfId="3400"/>
    <cellStyle name="60% - Énfasis5 67" xfId="3401"/>
    <cellStyle name="60% - Énfasis5 68" xfId="3402"/>
    <cellStyle name="60% - Énfasis5 69" xfId="3403"/>
    <cellStyle name="60% - Énfasis5 7" xfId="3404"/>
    <cellStyle name="60% - Énfasis5 70" xfId="3405"/>
    <cellStyle name="60% - Énfasis5 71" xfId="3406"/>
    <cellStyle name="60% - Énfasis5 72" xfId="3407"/>
    <cellStyle name="60% - Énfasis5 73" xfId="3408"/>
    <cellStyle name="60% - Énfasis5 74" xfId="3409"/>
    <cellStyle name="60% - Énfasis5 75" xfId="3410"/>
    <cellStyle name="60% - Énfasis5 76" xfId="3411"/>
    <cellStyle name="60% - Énfasis5 77" xfId="3412"/>
    <cellStyle name="60% - Énfasis5 78" xfId="3413"/>
    <cellStyle name="60% - Énfasis5 79" xfId="3414"/>
    <cellStyle name="60% - Énfasis5 8" xfId="3415"/>
    <cellStyle name="60% - Énfasis5 80" xfId="3416"/>
    <cellStyle name="60% - Énfasis5 81" xfId="3417"/>
    <cellStyle name="60% - Énfasis5 82" xfId="3418"/>
    <cellStyle name="60% - Énfasis5 83" xfId="3419"/>
    <cellStyle name="60% - Énfasis5 84" xfId="3420"/>
    <cellStyle name="60% - Énfasis5 85" xfId="3421"/>
    <cellStyle name="60% - Énfasis5 86" xfId="3422"/>
    <cellStyle name="60% - Énfasis5 9" xfId="3423"/>
    <cellStyle name="60% - Énfasis6" xfId="57"/>
    <cellStyle name="60% - Énfasis6 10" xfId="3424"/>
    <cellStyle name="60% - Énfasis6 11" xfId="3425"/>
    <cellStyle name="60% - Énfasis6 12" xfId="3426"/>
    <cellStyle name="60% - Énfasis6 13" xfId="3427"/>
    <cellStyle name="60% - Énfasis6 14" xfId="3428"/>
    <cellStyle name="60% - Énfasis6 15" xfId="3429"/>
    <cellStyle name="60% - Énfasis6 16" xfId="3430"/>
    <cellStyle name="60% - Énfasis6 17" xfId="3431"/>
    <cellStyle name="60% - Énfasis6 18" xfId="3432"/>
    <cellStyle name="60% - Énfasis6 19" xfId="3433"/>
    <cellStyle name="60% - Énfasis6 2" xfId="58"/>
    <cellStyle name="60% - Énfasis6 2 10" xfId="3434"/>
    <cellStyle name="60% - Énfasis6 2 11" xfId="3435"/>
    <cellStyle name="60% - Énfasis6 2 12" xfId="3436"/>
    <cellStyle name="60% - Énfasis6 2 13" xfId="3437"/>
    <cellStyle name="60% - Énfasis6 2 14" xfId="3438"/>
    <cellStyle name="60% - Énfasis6 2 15" xfId="3439"/>
    <cellStyle name="60% - Énfasis6 2 16" xfId="3440"/>
    <cellStyle name="60% - Énfasis6 2 17" xfId="3441"/>
    <cellStyle name="60% - Énfasis6 2 18" xfId="3442"/>
    <cellStyle name="60% - Énfasis6 2 19" xfId="3443"/>
    <cellStyle name="60% - Énfasis6 2 2" xfId="3444"/>
    <cellStyle name="60% - Énfasis6 2 20" xfId="3445"/>
    <cellStyle name="60% - Énfasis6 2 21" xfId="3446"/>
    <cellStyle name="60% - Énfasis6 2 22" xfId="3447"/>
    <cellStyle name="60% - Énfasis6 2 23" xfId="3448"/>
    <cellStyle name="60% - Énfasis6 2 24" xfId="3449"/>
    <cellStyle name="60% - Énfasis6 2 25" xfId="3450"/>
    <cellStyle name="60% - Énfasis6 2 26" xfId="3451"/>
    <cellStyle name="60% - Énfasis6 2 27" xfId="3452"/>
    <cellStyle name="60% - Énfasis6 2 28" xfId="3453"/>
    <cellStyle name="60% - Énfasis6 2 29" xfId="3454"/>
    <cellStyle name="60% - Énfasis6 2 3" xfId="3455"/>
    <cellStyle name="60% - Énfasis6 2 30" xfId="3456"/>
    <cellStyle name="60% - Énfasis6 2 31" xfId="3457"/>
    <cellStyle name="60% - Énfasis6 2 32" xfId="3458"/>
    <cellStyle name="60% - Énfasis6 2 33" xfId="3459"/>
    <cellStyle name="60% - Énfasis6 2 34" xfId="3460"/>
    <cellStyle name="60% - Énfasis6 2 35" xfId="3461"/>
    <cellStyle name="60% - Énfasis6 2 36" xfId="3462"/>
    <cellStyle name="60% - Énfasis6 2 37" xfId="3463"/>
    <cellStyle name="60% - Énfasis6 2 38" xfId="3464"/>
    <cellStyle name="60% - Énfasis6 2 39" xfId="3465"/>
    <cellStyle name="60% - Énfasis6 2 4" xfId="3466"/>
    <cellStyle name="60% - Énfasis6 2 40" xfId="3467"/>
    <cellStyle name="60% - Énfasis6 2 41" xfId="3468"/>
    <cellStyle name="60% - Énfasis6 2 42" xfId="3469"/>
    <cellStyle name="60% - Énfasis6 2 43" xfId="3470"/>
    <cellStyle name="60% - Énfasis6 2 44" xfId="3471"/>
    <cellStyle name="60% - Énfasis6 2 45" xfId="3472"/>
    <cellStyle name="60% - Énfasis6 2 46" xfId="3473"/>
    <cellStyle name="60% - Énfasis6 2 47" xfId="3474"/>
    <cellStyle name="60% - Énfasis6 2 48" xfId="3475"/>
    <cellStyle name="60% - Énfasis6 2 49" xfId="3476"/>
    <cellStyle name="60% - Énfasis6 2 5" xfId="3477"/>
    <cellStyle name="60% - Énfasis6 2 50" xfId="3478"/>
    <cellStyle name="60% - Énfasis6 2 51" xfId="3479"/>
    <cellStyle name="60% - Énfasis6 2 52" xfId="3480"/>
    <cellStyle name="60% - Énfasis6 2 53" xfId="3481"/>
    <cellStyle name="60% - Énfasis6 2 54" xfId="3482"/>
    <cellStyle name="60% - Énfasis6 2 55" xfId="3483"/>
    <cellStyle name="60% - Énfasis6 2 56" xfId="3484"/>
    <cellStyle name="60% - Énfasis6 2 57" xfId="3485"/>
    <cellStyle name="60% - Énfasis6 2 58" xfId="3486"/>
    <cellStyle name="60% - Énfasis6 2 59" xfId="3487"/>
    <cellStyle name="60% - Énfasis6 2 6" xfId="3488"/>
    <cellStyle name="60% - Énfasis6 2 60" xfId="3489"/>
    <cellStyle name="60% - Énfasis6 2 61" xfId="3490"/>
    <cellStyle name="60% - Énfasis6 2 62" xfId="3491"/>
    <cellStyle name="60% - Énfasis6 2 63" xfId="3492"/>
    <cellStyle name="60% - Énfasis6 2 64" xfId="3493"/>
    <cellStyle name="60% - Énfasis6 2 65" xfId="3494"/>
    <cellStyle name="60% - Énfasis6 2 66" xfId="3495"/>
    <cellStyle name="60% - Énfasis6 2 67" xfId="3496"/>
    <cellStyle name="60% - Énfasis6 2 68" xfId="3497"/>
    <cellStyle name="60% - Énfasis6 2 69" xfId="3498"/>
    <cellStyle name="60% - Énfasis6 2 7" xfId="3499"/>
    <cellStyle name="60% - Énfasis6 2 70" xfId="3500"/>
    <cellStyle name="60% - Énfasis6 2 71" xfId="3501"/>
    <cellStyle name="60% - Énfasis6 2 72" xfId="3502"/>
    <cellStyle name="60% - Énfasis6 2 73" xfId="3503"/>
    <cellStyle name="60% - Énfasis6 2 74" xfId="3504"/>
    <cellStyle name="60% - Énfasis6 2 75" xfId="3505"/>
    <cellStyle name="60% - Énfasis6 2 76" xfId="3506"/>
    <cellStyle name="60% - Énfasis6 2 77" xfId="3507"/>
    <cellStyle name="60% - Énfasis6 2 78" xfId="3508"/>
    <cellStyle name="60% - Énfasis6 2 79" xfId="3509"/>
    <cellStyle name="60% - Énfasis6 2 8" xfId="3510"/>
    <cellStyle name="60% - Énfasis6 2 80" xfId="3511"/>
    <cellStyle name="60% - Énfasis6 2 81" xfId="3512"/>
    <cellStyle name="60% - Énfasis6 2 82" xfId="3513"/>
    <cellStyle name="60% - Énfasis6 2 83" xfId="3514"/>
    <cellStyle name="60% - Énfasis6 2 84" xfId="3515"/>
    <cellStyle name="60% - Énfasis6 2 85" xfId="3516"/>
    <cellStyle name="60% - Énfasis6 2 86" xfId="3517"/>
    <cellStyle name="60% - Énfasis6 2 9" xfId="3518"/>
    <cellStyle name="60% - Énfasis6 2_11 CC2007 trabajo" xfId="3519"/>
    <cellStyle name="60% - Énfasis6 20" xfId="3520"/>
    <cellStyle name="60% - Énfasis6 21" xfId="3521"/>
    <cellStyle name="60% - Énfasis6 22" xfId="3522"/>
    <cellStyle name="60% - Énfasis6 23" xfId="3523"/>
    <cellStyle name="60% - Énfasis6 24" xfId="3524"/>
    <cellStyle name="60% - Énfasis6 25" xfId="3525"/>
    <cellStyle name="60% - Énfasis6 26" xfId="3526"/>
    <cellStyle name="60% - Énfasis6 27" xfId="3527"/>
    <cellStyle name="60% - Énfasis6 28" xfId="3528"/>
    <cellStyle name="60% - Énfasis6 29" xfId="3529"/>
    <cellStyle name="60% - Énfasis6 3" xfId="59"/>
    <cellStyle name="60% - Énfasis6 30" xfId="3530"/>
    <cellStyle name="60% - Énfasis6 31" xfId="3531"/>
    <cellStyle name="60% - Énfasis6 32" xfId="3532"/>
    <cellStyle name="60% - Énfasis6 33" xfId="3533"/>
    <cellStyle name="60% - Énfasis6 34" xfId="3534"/>
    <cellStyle name="60% - Énfasis6 35" xfId="3535"/>
    <cellStyle name="60% - Énfasis6 36" xfId="3536"/>
    <cellStyle name="60% - Énfasis6 37" xfId="3537"/>
    <cellStyle name="60% - Énfasis6 38" xfId="3538"/>
    <cellStyle name="60% - Énfasis6 39" xfId="3539"/>
    <cellStyle name="60% - Énfasis6 4" xfId="3540"/>
    <cellStyle name="60% - Énfasis6 40" xfId="3541"/>
    <cellStyle name="60% - Énfasis6 41" xfId="3542"/>
    <cellStyle name="60% - Énfasis6 42" xfId="3543"/>
    <cellStyle name="60% - Énfasis6 43" xfId="3544"/>
    <cellStyle name="60% - Énfasis6 44" xfId="3545"/>
    <cellStyle name="60% - Énfasis6 45" xfId="3546"/>
    <cellStyle name="60% - Énfasis6 46" xfId="3547"/>
    <cellStyle name="60% - Énfasis6 47" xfId="3548"/>
    <cellStyle name="60% - Énfasis6 48" xfId="3549"/>
    <cellStyle name="60% - Énfasis6 49" xfId="3550"/>
    <cellStyle name="60% - Énfasis6 5" xfId="3551"/>
    <cellStyle name="60% - Énfasis6 50" xfId="3552"/>
    <cellStyle name="60% - Énfasis6 51" xfId="3553"/>
    <cellStyle name="60% - Énfasis6 52" xfId="3554"/>
    <cellStyle name="60% - Énfasis6 53" xfId="3555"/>
    <cellStyle name="60% - Énfasis6 54" xfId="3556"/>
    <cellStyle name="60% - Énfasis6 55" xfId="3557"/>
    <cellStyle name="60% - Énfasis6 56" xfId="3558"/>
    <cellStyle name="60% - Énfasis6 57" xfId="3559"/>
    <cellStyle name="60% - Énfasis6 58" xfId="3560"/>
    <cellStyle name="60% - Énfasis6 59" xfId="3561"/>
    <cellStyle name="60% - Énfasis6 6" xfId="3562"/>
    <cellStyle name="60% - Énfasis6 60" xfId="3563"/>
    <cellStyle name="60% - Énfasis6 61" xfId="3564"/>
    <cellStyle name="60% - Énfasis6 62" xfId="3565"/>
    <cellStyle name="60% - Énfasis6 63" xfId="3566"/>
    <cellStyle name="60% - Énfasis6 64" xfId="3567"/>
    <cellStyle name="60% - Énfasis6 65" xfId="3568"/>
    <cellStyle name="60% - Énfasis6 66" xfId="3569"/>
    <cellStyle name="60% - Énfasis6 67" xfId="3570"/>
    <cellStyle name="60% - Énfasis6 68" xfId="3571"/>
    <cellStyle name="60% - Énfasis6 69" xfId="3572"/>
    <cellStyle name="60% - Énfasis6 7" xfId="3573"/>
    <cellStyle name="60% - Énfasis6 70" xfId="3574"/>
    <cellStyle name="60% - Énfasis6 71" xfId="3575"/>
    <cellStyle name="60% - Énfasis6 72" xfId="3576"/>
    <cellStyle name="60% - Énfasis6 73" xfId="3577"/>
    <cellStyle name="60% - Énfasis6 74" xfId="3578"/>
    <cellStyle name="60% - Énfasis6 75" xfId="3579"/>
    <cellStyle name="60% - Énfasis6 76" xfId="3580"/>
    <cellStyle name="60% - Énfasis6 77" xfId="3581"/>
    <cellStyle name="60% - Énfasis6 78" xfId="3582"/>
    <cellStyle name="60% - Énfasis6 79" xfId="3583"/>
    <cellStyle name="60% - Énfasis6 8" xfId="3584"/>
    <cellStyle name="60% - Énfasis6 80" xfId="3585"/>
    <cellStyle name="60% - Énfasis6 81" xfId="3586"/>
    <cellStyle name="60% - Énfasis6 82" xfId="3587"/>
    <cellStyle name="60% - Énfasis6 83" xfId="3588"/>
    <cellStyle name="60% - Énfasis6 84" xfId="3589"/>
    <cellStyle name="60% - Énfasis6 85" xfId="3590"/>
    <cellStyle name="60% - Énfasis6 86" xfId="3591"/>
    <cellStyle name="60% - Énfasis6 9" xfId="3592"/>
    <cellStyle name="60% - アクセント 1" xfId="3593"/>
    <cellStyle name="60% - アクセント 2" xfId="3594"/>
    <cellStyle name="60% - アクセント 3" xfId="3595"/>
    <cellStyle name="60% - アクセント 4" xfId="3596"/>
    <cellStyle name="60% - アクセント 5" xfId="3597"/>
    <cellStyle name="60% - アクセント 6" xfId="3598"/>
    <cellStyle name="Accent1 2" xfId="3599"/>
    <cellStyle name="Accent1 3" xfId="3600"/>
    <cellStyle name="Accent1 4" xfId="3601"/>
    <cellStyle name="Accent1 5" xfId="3602"/>
    <cellStyle name="Accent2 2" xfId="3603"/>
    <cellStyle name="Accent2 3" xfId="3604"/>
    <cellStyle name="Accent2 4" xfId="3605"/>
    <cellStyle name="Accent2 5" xfId="3606"/>
    <cellStyle name="Accent3 2" xfId="3607"/>
    <cellStyle name="Accent3 3" xfId="3608"/>
    <cellStyle name="Accent3 4" xfId="3609"/>
    <cellStyle name="Accent3 5" xfId="3610"/>
    <cellStyle name="Accent4 2" xfId="3611"/>
    <cellStyle name="Accent4 3" xfId="3612"/>
    <cellStyle name="Accent4 4" xfId="3613"/>
    <cellStyle name="Accent4 5" xfId="3614"/>
    <cellStyle name="Accent5 2" xfId="3615"/>
    <cellStyle name="Accent5 3" xfId="3616"/>
    <cellStyle name="Accent5 4" xfId="3617"/>
    <cellStyle name="Accent5 5" xfId="3618"/>
    <cellStyle name="Accent6 2" xfId="3619"/>
    <cellStyle name="Accent6 3" xfId="3620"/>
    <cellStyle name="Accent6 4" xfId="3621"/>
    <cellStyle name="Accent6 5" xfId="3622"/>
    <cellStyle name="adolfo" xfId="3623"/>
    <cellStyle name="Aksentti1" xfId="3624"/>
    <cellStyle name="Aksentti2" xfId="3625"/>
    <cellStyle name="Aksentti3" xfId="3626"/>
    <cellStyle name="Aksentti4" xfId="3627"/>
    <cellStyle name="Aksentti5" xfId="3628"/>
    <cellStyle name="Aksentti6" xfId="3629"/>
    <cellStyle name="ANCLAS,REZONES Y SUS PARTES,DE FUNDICION,DE HIERRO O DE ACERO" xfId="3630"/>
    <cellStyle name="ANCLAS,REZONES Y SUS PARTES,DE FUNDICION,DE HIERRO O DE ACERO 10" xfId="3631"/>
    <cellStyle name="ANCLAS,REZONES Y SUS PARTES,DE FUNDICION,DE HIERRO O DE ACERO 11" xfId="3632"/>
    <cellStyle name="ANCLAS,REZONES Y SUS PARTES,DE FUNDICION,DE HIERRO O DE ACERO 12" xfId="3633"/>
    <cellStyle name="ANCLAS,REZONES Y SUS PARTES,DE FUNDICION,DE HIERRO O DE ACERO 13" xfId="3634"/>
    <cellStyle name="ANCLAS,REZONES Y SUS PARTES,DE FUNDICION,DE HIERRO O DE ACERO 14" xfId="3635"/>
    <cellStyle name="ANCLAS,REZONES Y SUS PARTES,DE FUNDICION,DE HIERRO O DE ACERO 15" xfId="3636"/>
    <cellStyle name="ANCLAS,REZONES Y SUS PARTES,DE FUNDICION,DE HIERRO O DE ACERO 16" xfId="3637"/>
    <cellStyle name="ANCLAS,REZONES Y SUS PARTES,DE FUNDICION,DE HIERRO O DE ACERO 17" xfId="3638"/>
    <cellStyle name="ANCLAS,REZONES Y SUS PARTES,DE FUNDICION,DE HIERRO O DE ACERO 18" xfId="3639"/>
    <cellStyle name="ANCLAS,REZONES Y SUS PARTES,DE FUNDICION,DE HIERRO O DE ACERO 19" xfId="3640"/>
    <cellStyle name="ANCLAS,REZONES Y SUS PARTES,DE FUNDICION,DE HIERRO O DE ACERO 2" xfId="3641"/>
    <cellStyle name="ANCLAS,REZONES Y SUS PARTES,DE FUNDICION,DE HIERRO O DE ACERO 2 2" xfId="3642"/>
    <cellStyle name="ANCLAS,REZONES Y SUS PARTES,DE FUNDICION,DE HIERRO O DE ACERO 20" xfId="3643"/>
    <cellStyle name="ANCLAS,REZONES Y SUS PARTES,DE FUNDICION,DE HIERRO O DE ACERO 21" xfId="3644"/>
    <cellStyle name="ANCLAS,REZONES Y SUS PARTES,DE FUNDICION,DE HIERRO O DE ACERO 22" xfId="3645"/>
    <cellStyle name="ANCLAS,REZONES Y SUS PARTES,DE FUNDICION,DE HIERRO O DE ACERO 23" xfId="3646"/>
    <cellStyle name="ANCLAS,REZONES Y SUS PARTES,DE FUNDICION,DE HIERRO O DE ACERO 24" xfId="3647"/>
    <cellStyle name="ANCLAS,REZONES Y SUS PARTES,DE FUNDICION,DE HIERRO O DE ACERO 25" xfId="3648"/>
    <cellStyle name="ANCLAS,REZONES Y SUS PARTES,DE FUNDICION,DE HIERRO O DE ACERO 26" xfId="3649"/>
    <cellStyle name="ANCLAS,REZONES Y SUS PARTES,DE FUNDICION,DE HIERRO O DE ACERO 27" xfId="3650"/>
    <cellStyle name="ANCLAS,REZONES Y SUS PARTES,DE FUNDICION,DE HIERRO O DE ACERO 28" xfId="3651"/>
    <cellStyle name="ANCLAS,REZONES Y SUS PARTES,DE FUNDICION,DE HIERRO O DE ACERO 3" xfId="3652"/>
    <cellStyle name="ANCLAS,REZONES Y SUS PARTES,DE FUNDICION,DE HIERRO O DE ACERO 4" xfId="3653"/>
    <cellStyle name="ANCLAS,REZONES Y SUS PARTES,DE FUNDICION,DE HIERRO O DE ACERO 5" xfId="3654"/>
    <cellStyle name="ANCLAS,REZONES Y SUS PARTES,DE FUNDICION,DE HIERRO O DE ACERO 6" xfId="3655"/>
    <cellStyle name="ANCLAS,REZONES Y SUS PARTES,DE FUNDICION,DE HIERRO O DE ACERO 7" xfId="3656"/>
    <cellStyle name="ANCLAS,REZONES Y SUS PARTES,DE FUNDICION,DE HIERRO O DE ACERO 8" xfId="3657"/>
    <cellStyle name="ANCLAS,REZONES Y SUS PARTES,DE FUNDICION,DE HIERRO O DE ACERO 9" xfId="3658"/>
    <cellStyle name="ANCLAS,REZONES Y SUS PARTES,DE FUNDICION,DE HIERRO O DE ACERO_Cuadro de Impuestos y Gastos Centroamérica 2" xfId="3659"/>
    <cellStyle name="annee semestre" xfId="3660"/>
    <cellStyle name="Array" xfId="3661"/>
    <cellStyle name="Array Enter" xfId="3662"/>
    <cellStyle name="Bad 2" xfId="3663"/>
    <cellStyle name="Bad 3" xfId="3664"/>
    <cellStyle name="Bad 4" xfId="3665"/>
    <cellStyle name="Bad 5" xfId="3666"/>
    <cellStyle name="bin" xfId="3667"/>
    <cellStyle name="blue" xfId="3668"/>
    <cellStyle name="Buena" xfId="60"/>
    <cellStyle name="Buena 10" xfId="3669"/>
    <cellStyle name="Buena 11" xfId="3670"/>
    <cellStyle name="Buena 12" xfId="3671"/>
    <cellStyle name="Buena 13" xfId="3672"/>
    <cellStyle name="Buena 14" xfId="3673"/>
    <cellStyle name="Buena 15" xfId="3674"/>
    <cellStyle name="Buena 16" xfId="3675"/>
    <cellStyle name="Buena 17" xfId="3676"/>
    <cellStyle name="Buena 18" xfId="3677"/>
    <cellStyle name="Buena 19" xfId="3678"/>
    <cellStyle name="Buena 2" xfId="61"/>
    <cellStyle name="Buena 2 10" xfId="3679"/>
    <cellStyle name="Buena 2 11" xfId="3680"/>
    <cellStyle name="Buena 2 12" xfId="3681"/>
    <cellStyle name="Buena 2 13" xfId="3682"/>
    <cellStyle name="Buena 2 14" xfId="3683"/>
    <cellStyle name="Buena 2 15" xfId="3684"/>
    <cellStyle name="Buena 2 16" xfId="3685"/>
    <cellStyle name="Buena 2 17" xfId="3686"/>
    <cellStyle name="Buena 2 18" xfId="3687"/>
    <cellStyle name="Buena 2 19" xfId="3688"/>
    <cellStyle name="Buena 2 2" xfId="3689"/>
    <cellStyle name="Buena 2 20" xfId="3690"/>
    <cellStyle name="Buena 2 21" xfId="3691"/>
    <cellStyle name="Buena 2 22" xfId="3692"/>
    <cellStyle name="Buena 2 23" xfId="3693"/>
    <cellStyle name="Buena 2 24" xfId="3694"/>
    <cellStyle name="Buena 2 25" xfId="3695"/>
    <cellStyle name="Buena 2 26" xfId="3696"/>
    <cellStyle name="Buena 2 27" xfId="3697"/>
    <cellStyle name="Buena 2 28" xfId="3698"/>
    <cellStyle name="Buena 2 29" xfId="3699"/>
    <cellStyle name="Buena 2 3" xfId="3700"/>
    <cellStyle name="Buena 2 30" xfId="3701"/>
    <cellStyle name="Buena 2 31" xfId="3702"/>
    <cellStyle name="Buena 2 32" xfId="3703"/>
    <cellStyle name="Buena 2 33" xfId="3704"/>
    <cellStyle name="Buena 2 34" xfId="3705"/>
    <cellStyle name="Buena 2 35" xfId="3706"/>
    <cellStyle name="Buena 2 36" xfId="3707"/>
    <cellStyle name="Buena 2 37" xfId="3708"/>
    <cellStyle name="Buena 2 38" xfId="3709"/>
    <cellStyle name="Buena 2 39" xfId="3710"/>
    <cellStyle name="Buena 2 4" xfId="3711"/>
    <cellStyle name="Buena 2 40" xfId="3712"/>
    <cellStyle name="Buena 2 41" xfId="3713"/>
    <cellStyle name="Buena 2 42" xfId="3714"/>
    <cellStyle name="Buena 2 43" xfId="3715"/>
    <cellStyle name="Buena 2 44" xfId="3716"/>
    <cellStyle name="Buena 2 45" xfId="3717"/>
    <cellStyle name="Buena 2 46" xfId="3718"/>
    <cellStyle name="Buena 2 47" xfId="3719"/>
    <cellStyle name="Buena 2 48" xfId="3720"/>
    <cellStyle name="Buena 2 49" xfId="3721"/>
    <cellStyle name="Buena 2 5" xfId="3722"/>
    <cellStyle name="Buena 2 50" xfId="3723"/>
    <cellStyle name="Buena 2 51" xfId="3724"/>
    <cellStyle name="Buena 2 52" xfId="3725"/>
    <cellStyle name="Buena 2 53" xfId="3726"/>
    <cellStyle name="Buena 2 54" xfId="3727"/>
    <cellStyle name="Buena 2 55" xfId="3728"/>
    <cellStyle name="Buena 2 56" xfId="3729"/>
    <cellStyle name="Buena 2 57" xfId="3730"/>
    <cellStyle name="Buena 2 58" xfId="3731"/>
    <cellStyle name="Buena 2 59" xfId="3732"/>
    <cellStyle name="Buena 2 6" xfId="3733"/>
    <cellStyle name="Buena 2 60" xfId="3734"/>
    <cellStyle name="Buena 2 61" xfId="3735"/>
    <cellStyle name="Buena 2 62" xfId="3736"/>
    <cellStyle name="Buena 2 63" xfId="3737"/>
    <cellStyle name="Buena 2 64" xfId="3738"/>
    <cellStyle name="Buena 2 65" xfId="3739"/>
    <cellStyle name="Buena 2 66" xfId="3740"/>
    <cellStyle name="Buena 2 67" xfId="3741"/>
    <cellStyle name="Buena 2 68" xfId="3742"/>
    <cellStyle name="Buena 2 69" xfId="3743"/>
    <cellStyle name="Buena 2 7" xfId="3744"/>
    <cellStyle name="Buena 2 70" xfId="3745"/>
    <cellStyle name="Buena 2 71" xfId="3746"/>
    <cellStyle name="Buena 2 72" xfId="3747"/>
    <cellStyle name="Buena 2 73" xfId="3748"/>
    <cellStyle name="Buena 2 74" xfId="3749"/>
    <cellStyle name="Buena 2 75" xfId="3750"/>
    <cellStyle name="Buena 2 76" xfId="3751"/>
    <cellStyle name="Buena 2 77" xfId="3752"/>
    <cellStyle name="Buena 2 78" xfId="3753"/>
    <cellStyle name="Buena 2 79" xfId="3754"/>
    <cellStyle name="Buena 2 8" xfId="3755"/>
    <cellStyle name="Buena 2 80" xfId="3756"/>
    <cellStyle name="Buena 2 81" xfId="3757"/>
    <cellStyle name="Buena 2 82" xfId="3758"/>
    <cellStyle name="Buena 2 83" xfId="3759"/>
    <cellStyle name="Buena 2 84" xfId="3760"/>
    <cellStyle name="Buena 2 85" xfId="3761"/>
    <cellStyle name="Buena 2 86" xfId="3762"/>
    <cellStyle name="Buena 2 9" xfId="3763"/>
    <cellStyle name="Buena 2_11 CC2007 trabajo" xfId="3764"/>
    <cellStyle name="Buena 20" xfId="3765"/>
    <cellStyle name="Buena 21" xfId="3766"/>
    <cellStyle name="Buena 22" xfId="3767"/>
    <cellStyle name="Buena 23" xfId="3768"/>
    <cellStyle name="Buena 24" xfId="3769"/>
    <cellStyle name="Buena 25" xfId="3770"/>
    <cellStyle name="Buena 26" xfId="3771"/>
    <cellStyle name="Buena 27" xfId="3772"/>
    <cellStyle name="Buena 28" xfId="3773"/>
    <cellStyle name="Buena 29" xfId="3774"/>
    <cellStyle name="Buena 3" xfId="62"/>
    <cellStyle name="Buena 30" xfId="3775"/>
    <cellStyle name="Buena 31" xfId="3776"/>
    <cellStyle name="Buena 32" xfId="3777"/>
    <cellStyle name="Buena 33" xfId="3778"/>
    <cellStyle name="Buena 34" xfId="3779"/>
    <cellStyle name="Buena 35" xfId="3780"/>
    <cellStyle name="Buena 36" xfId="3781"/>
    <cellStyle name="Buena 37" xfId="3782"/>
    <cellStyle name="Buena 38" xfId="3783"/>
    <cellStyle name="Buena 39" xfId="3784"/>
    <cellStyle name="Buena 4" xfId="3785"/>
    <cellStyle name="Buena 40" xfId="3786"/>
    <cellStyle name="Buena 41" xfId="3787"/>
    <cellStyle name="Buena 42" xfId="3788"/>
    <cellStyle name="Buena 43" xfId="3789"/>
    <cellStyle name="Buena 44" xfId="3790"/>
    <cellStyle name="Buena 45" xfId="3791"/>
    <cellStyle name="Buena 46" xfId="3792"/>
    <cellStyle name="Buena 47" xfId="3793"/>
    <cellStyle name="Buena 48" xfId="3794"/>
    <cellStyle name="Buena 49" xfId="3795"/>
    <cellStyle name="Buena 5" xfId="3796"/>
    <cellStyle name="Buena 50" xfId="3797"/>
    <cellStyle name="Buena 51" xfId="3798"/>
    <cellStyle name="Buena 52" xfId="3799"/>
    <cellStyle name="Buena 53" xfId="3800"/>
    <cellStyle name="Buena 54" xfId="3801"/>
    <cellStyle name="Buena 55" xfId="3802"/>
    <cellStyle name="Buena 56" xfId="3803"/>
    <cellStyle name="Buena 57" xfId="3804"/>
    <cellStyle name="Buena 58" xfId="3805"/>
    <cellStyle name="Buena 59" xfId="3806"/>
    <cellStyle name="Buena 6" xfId="3807"/>
    <cellStyle name="Buena 60" xfId="3808"/>
    <cellStyle name="Buena 61" xfId="3809"/>
    <cellStyle name="Buena 62" xfId="3810"/>
    <cellStyle name="Buena 63" xfId="3811"/>
    <cellStyle name="Buena 64" xfId="3812"/>
    <cellStyle name="Buena 65" xfId="3813"/>
    <cellStyle name="Buena 66" xfId="3814"/>
    <cellStyle name="Buena 67" xfId="3815"/>
    <cellStyle name="Buena 68" xfId="3816"/>
    <cellStyle name="Buena 69" xfId="3817"/>
    <cellStyle name="Buena 7" xfId="3818"/>
    <cellStyle name="Buena 70" xfId="3819"/>
    <cellStyle name="Buena 71" xfId="3820"/>
    <cellStyle name="Buena 72" xfId="3821"/>
    <cellStyle name="Buena 73" xfId="3822"/>
    <cellStyle name="Buena 74" xfId="3823"/>
    <cellStyle name="Buena 75" xfId="3824"/>
    <cellStyle name="Buena 76" xfId="3825"/>
    <cellStyle name="Buena 77" xfId="3826"/>
    <cellStyle name="Buena 78" xfId="3827"/>
    <cellStyle name="Buena 79" xfId="3828"/>
    <cellStyle name="Buena 8" xfId="3829"/>
    <cellStyle name="Buena 80" xfId="3830"/>
    <cellStyle name="Buena 81" xfId="3831"/>
    <cellStyle name="Buena 82" xfId="3832"/>
    <cellStyle name="Buena 83" xfId="3833"/>
    <cellStyle name="Buena 84" xfId="3834"/>
    <cellStyle name="Buena 85" xfId="3835"/>
    <cellStyle name="Buena 86" xfId="3836"/>
    <cellStyle name="Buena 9" xfId="3837"/>
    <cellStyle name="Ç¥ÁØ_ENRL2" xfId="3838"/>
    <cellStyle name="Cabecera 1" xfId="63"/>
    <cellStyle name="Cabecera 1 2" xfId="64"/>
    <cellStyle name="Cabecera 1 2 2" xfId="65"/>
    <cellStyle name="Cabecera 1 3" xfId="66"/>
    <cellStyle name="Cabecera 1 3 2" xfId="67"/>
    <cellStyle name="Cabecera 1 4" xfId="68"/>
    <cellStyle name="Cabecera 1_Bol_122007" xfId="69"/>
    <cellStyle name="Cabecera 2" xfId="70"/>
    <cellStyle name="Cabecera 2 2" xfId="71"/>
    <cellStyle name="Cabecera 2 2 2" xfId="72"/>
    <cellStyle name="Cabecera 2 3" xfId="73"/>
    <cellStyle name="Cabecera 2 3 2" xfId="74"/>
    <cellStyle name="Cabecera 2 4" xfId="75"/>
    <cellStyle name="Cabecera 2_Bol_122007" xfId="76"/>
    <cellStyle name="Cabezal" xfId="3839"/>
    <cellStyle name="caché" xfId="3840"/>
    <cellStyle name="Calculation 2" xfId="3841"/>
    <cellStyle name="Calculation 3" xfId="3842"/>
    <cellStyle name="Calculation 4" xfId="3843"/>
    <cellStyle name="Calculation 5" xfId="3844"/>
    <cellStyle name="Cálculo" xfId="77"/>
    <cellStyle name="Cálculo 10" xfId="3845"/>
    <cellStyle name="Cálculo 11" xfId="3846"/>
    <cellStyle name="Cálculo 12" xfId="3847"/>
    <cellStyle name="Cálculo 13" xfId="3848"/>
    <cellStyle name="Cálculo 14" xfId="3849"/>
    <cellStyle name="Cálculo 15" xfId="3850"/>
    <cellStyle name="Cálculo 16" xfId="3851"/>
    <cellStyle name="Cálculo 17" xfId="3852"/>
    <cellStyle name="Cálculo 18" xfId="3853"/>
    <cellStyle name="Cálculo 19" xfId="3854"/>
    <cellStyle name="Cálculo 2" xfId="78"/>
    <cellStyle name="Cálculo 2 10" xfId="3855"/>
    <cellStyle name="Cálculo 2 11" xfId="3856"/>
    <cellStyle name="Cálculo 2 12" xfId="3857"/>
    <cellStyle name="Cálculo 2 13" xfId="3858"/>
    <cellStyle name="Cálculo 2 14" xfId="3859"/>
    <cellStyle name="Cálculo 2 15" xfId="3860"/>
    <cellStyle name="Cálculo 2 16" xfId="3861"/>
    <cellStyle name="Cálculo 2 17" xfId="3862"/>
    <cellStyle name="Cálculo 2 18" xfId="3863"/>
    <cellStyle name="Cálculo 2 19" xfId="3864"/>
    <cellStyle name="Cálculo 2 2" xfId="3865"/>
    <cellStyle name="Cálculo 2 20" xfId="3866"/>
    <cellStyle name="Cálculo 2 21" xfId="3867"/>
    <cellStyle name="Cálculo 2 22" xfId="3868"/>
    <cellStyle name="Cálculo 2 23" xfId="3869"/>
    <cellStyle name="Cálculo 2 24" xfId="3870"/>
    <cellStyle name="Cálculo 2 25" xfId="3871"/>
    <cellStyle name="Cálculo 2 26" xfId="3872"/>
    <cellStyle name="Cálculo 2 27" xfId="3873"/>
    <cellStyle name="Cálculo 2 28" xfId="3874"/>
    <cellStyle name="Cálculo 2 29" xfId="3875"/>
    <cellStyle name="Cálculo 2 3" xfId="3876"/>
    <cellStyle name="Cálculo 2 30" xfId="3877"/>
    <cellStyle name="Cálculo 2 31" xfId="3878"/>
    <cellStyle name="Cálculo 2 32" xfId="3879"/>
    <cellStyle name="Cálculo 2 33" xfId="3880"/>
    <cellStyle name="Cálculo 2 34" xfId="3881"/>
    <cellStyle name="Cálculo 2 35" xfId="3882"/>
    <cellStyle name="Cálculo 2 36" xfId="3883"/>
    <cellStyle name="Cálculo 2 37" xfId="3884"/>
    <cellStyle name="Cálculo 2 38" xfId="3885"/>
    <cellStyle name="Cálculo 2 39" xfId="3886"/>
    <cellStyle name="Cálculo 2 4" xfId="3887"/>
    <cellStyle name="Cálculo 2 40" xfId="3888"/>
    <cellStyle name="Cálculo 2 41" xfId="3889"/>
    <cellStyle name="Cálculo 2 42" xfId="3890"/>
    <cellStyle name="Cálculo 2 43" xfId="3891"/>
    <cellStyle name="Cálculo 2 44" xfId="3892"/>
    <cellStyle name="Cálculo 2 45" xfId="3893"/>
    <cellStyle name="Cálculo 2 46" xfId="3894"/>
    <cellStyle name="Cálculo 2 47" xfId="3895"/>
    <cellStyle name="Cálculo 2 48" xfId="3896"/>
    <cellStyle name="Cálculo 2 49" xfId="3897"/>
    <cellStyle name="Cálculo 2 5" xfId="3898"/>
    <cellStyle name="Cálculo 2 50" xfId="3899"/>
    <cellStyle name="Cálculo 2 51" xfId="3900"/>
    <cellStyle name="Cálculo 2 52" xfId="3901"/>
    <cellStyle name="Cálculo 2 53" xfId="3902"/>
    <cellStyle name="Cálculo 2 54" xfId="3903"/>
    <cellStyle name="Cálculo 2 55" xfId="3904"/>
    <cellStyle name="Cálculo 2 56" xfId="3905"/>
    <cellStyle name="Cálculo 2 57" xfId="3906"/>
    <cellStyle name="Cálculo 2 58" xfId="3907"/>
    <cellStyle name="Cálculo 2 59" xfId="3908"/>
    <cellStyle name="Cálculo 2 6" xfId="3909"/>
    <cellStyle name="Cálculo 2 60" xfId="3910"/>
    <cellStyle name="Cálculo 2 61" xfId="3911"/>
    <cellStyle name="Cálculo 2 62" xfId="3912"/>
    <cellStyle name="Cálculo 2 63" xfId="3913"/>
    <cellStyle name="Cálculo 2 64" xfId="3914"/>
    <cellStyle name="Cálculo 2 65" xfId="3915"/>
    <cellStyle name="Cálculo 2 66" xfId="3916"/>
    <cellStyle name="Cálculo 2 67" xfId="3917"/>
    <cellStyle name="Cálculo 2 68" xfId="3918"/>
    <cellStyle name="Cálculo 2 69" xfId="3919"/>
    <cellStyle name="Cálculo 2 7" xfId="3920"/>
    <cellStyle name="Cálculo 2 70" xfId="3921"/>
    <cellStyle name="Cálculo 2 71" xfId="3922"/>
    <cellStyle name="Cálculo 2 72" xfId="3923"/>
    <cellStyle name="Cálculo 2 73" xfId="3924"/>
    <cellStyle name="Cálculo 2 74" xfId="3925"/>
    <cellStyle name="Cálculo 2 75" xfId="3926"/>
    <cellStyle name="Cálculo 2 76" xfId="3927"/>
    <cellStyle name="Cálculo 2 77" xfId="3928"/>
    <cellStyle name="Cálculo 2 78" xfId="3929"/>
    <cellStyle name="Cálculo 2 79" xfId="3930"/>
    <cellStyle name="Cálculo 2 8" xfId="3931"/>
    <cellStyle name="Cálculo 2 80" xfId="3932"/>
    <cellStyle name="Cálculo 2 81" xfId="3933"/>
    <cellStyle name="Cálculo 2 82" xfId="3934"/>
    <cellStyle name="Cálculo 2 83" xfId="3935"/>
    <cellStyle name="Cálculo 2 84" xfId="3936"/>
    <cellStyle name="Cálculo 2 85" xfId="3937"/>
    <cellStyle name="Cálculo 2 86" xfId="3938"/>
    <cellStyle name="Cálculo 2 9" xfId="3939"/>
    <cellStyle name="Cálculo 2_11 CC2007 trabajo" xfId="3940"/>
    <cellStyle name="Cálculo 20" xfId="3941"/>
    <cellStyle name="Cálculo 21" xfId="3942"/>
    <cellStyle name="Cálculo 22" xfId="3943"/>
    <cellStyle name="Cálculo 23" xfId="3944"/>
    <cellStyle name="Cálculo 24" xfId="3945"/>
    <cellStyle name="Cálculo 25" xfId="3946"/>
    <cellStyle name="Cálculo 26" xfId="3947"/>
    <cellStyle name="Cálculo 27" xfId="3948"/>
    <cellStyle name="Cálculo 28" xfId="3949"/>
    <cellStyle name="Cálculo 29" xfId="3950"/>
    <cellStyle name="Cálculo 3" xfId="79"/>
    <cellStyle name="Cálculo 30" xfId="3951"/>
    <cellStyle name="Cálculo 31" xfId="3952"/>
    <cellStyle name="Cálculo 32" xfId="3953"/>
    <cellStyle name="Cálculo 33" xfId="3954"/>
    <cellStyle name="Cálculo 34" xfId="3955"/>
    <cellStyle name="Cálculo 35" xfId="3956"/>
    <cellStyle name="Cálculo 36" xfId="3957"/>
    <cellStyle name="Cálculo 37" xfId="3958"/>
    <cellStyle name="Cálculo 38" xfId="3959"/>
    <cellStyle name="Cálculo 39" xfId="3960"/>
    <cellStyle name="Cálculo 4" xfId="3961"/>
    <cellStyle name="Cálculo 40" xfId="3962"/>
    <cellStyle name="Cálculo 41" xfId="3963"/>
    <cellStyle name="Cálculo 42" xfId="3964"/>
    <cellStyle name="Cálculo 43" xfId="3965"/>
    <cellStyle name="Cálculo 44" xfId="3966"/>
    <cellStyle name="Cálculo 45" xfId="3967"/>
    <cellStyle name="Cálculo 46" xfId="3968"/>
    <cellStyle name="Cálculo 47" xfId="3969"/>
    <cellStyle name="Cálculo 48" xfId="3970"/>
    <cellStyle name="Cálculo 49" xfId="3971"/>
    <cellStyle name="Cálculo 5" xfId="3972"/>
    <cellStyle name="Cálculo 50" xfId="3973"/>
    <cellStyle name="Cálculo 51" xfId="3974"/>
    <cellStyle name="Cálculo 52" xfId="3975"/>
    <cellStyle name="Cálculo 53" xfId="3976"/>
    <cellStyle name="Cálculo 54" xfId="3977"/>
    <cellStyle name="Cálculo 55" xfId="3978"/>
    <cellStyle name="Cálculo 56" xfId="3979"/>
    <cellStyle name="Cálculo 57" xfId="3980"/>
    <cellStyle name="Cálculo 58" xfId="3981"/>
    <cellStyle name="Cálculo 59" xfId="3982"/>
    <cellStyle name="Cálculo 6" xfId="3983"/>
    <cellStyle name="Cálculo 60" xfId="3984"/>
    <cellStyle name="Cálculo 61" xfId="3985"/>
    <cellStyle name="Cálculo 62" xfId="3986"/>
    <cellStyle name="Cálculo 63" xfId="3987"/>
    <cellStyle name="Cálculo 64" xfId="3988"/>
    <cellStyle name="Cálculo 65" xfId="3989"/>
    <cellStyle name="Cálculo 66" xfId="3990"/>
    <cellStyle name="Cálculo 67" xfId="3991"/>
    <cellStyle name="Cálculo 68" xfId="3992"/>
    <cellStyle name="Cálculo 69" xfId="3993"/>
    <cellStyle name="Cálculo 7" xfId="3994"/>
    <cellStyle name="Cálculo 70" xfId="3995"/>
    <cellStyle name="Cálculo 71" xfId="3996"/>
    <cellStyle name="Cálculo 72" xfId="3997"/>
    <cellStyle name="Cálculo 73" xfId="3998"/>
    <cellStyle name="Cálculo 74" xfId="3999"/>
    <cellStyle name="Cálculo 75" xfId="4000"/>
    <cellStyle name="Cálculo 76" xfId="4001"/>
    <cellStyle name="Cálculo 77" xfId="4002"/>
    <cellStyle name="Cálculo 78" xfId="4003"/>
    <cellStyle name="Cálculo 79" xfId="4004"/>
    <cellStyle name="Cálculo 8" xfId="4005"/>
    <cellStyle name="Cálculo 80" xfId="4006"/>
    <cellStyle name="Cálculo 81" xfId="4007"/>
    <cellStyle name="Cálculo 82" xfId="4008"/>
    <cellStyle name="Cálculo 83" xfId="4009"/>
    <cellStyle name="Cálculo 84" xfId="4010"/>
    <cellStyle name="Cálculo 85" xfId="4011"/>
    <cellStyle name="Cálculo 86" xfId="4012"/>
    <cellStyle name="Cálculo 9" xfId="4013"/>
    <cellStyle name="Cambiar to&amp;do" xfId="80"/>
    <cellStyle name="Celda de comprobación" xfId="81"/>
    <cellStyle name="Celda de comprobación 10" xfId="4014"/>
    <cellStyle name="Celda de comprobación 11" xfId="4015"/>
    <cellStyle name="Celda de comprobación 12" xfId="4016"/>
    <cellStyle name="Celda de comprobación 13" xfId="4017"/>
    <cellStyle name="Celda de comprobación 14" xfId="4018"/>
    <cellStyle name="Celda de comprobación 15" xfId="4019"/>
    <cellStyle name="Celda de comprobación 16" xfId="4020"/>
    <cellStyle name="Celda de comprobación 17" xfId="4021"/>
    <cellStyle name="Celda de comprobación 18" xfId="4022"/>
    <cellStyle name="Celda de comprobación 19" xfId="4023"/>
    <cellStyle name="Celda de comprobación 2" xfId="82"/>
    <cellStyle name="Celda de comprobación 2 10" xfId="4024"/>
    <cellStyle name="Celda de comprobación 2 11" xfId="4025"/>
    <cellStyle name="Celda de comprobación 2 12" xfId="4026"/>
    <cellStyle name="Celda de comprobación 2 13" xfId="4027"/>
    <cellStyle name="Celda de comprobación 2 14" xfId="4028"/>
    <cellStyle name="Celda de comprobación 2 15" xfId="4029"/>
    <cellStyle name="Celda de comprobación 2 16" xfId="4030"/>
    <cellStyle name="Celda de comprobación 2 17" xfId="4031"/>
    <cellStyle name="Celda de comprobación 2 18" xfId="4032"/>
    <cellStyle name="Celda de comprobación 2 19" xfId="4033"/>
    <cellStyle name="Celda de comprobación 2 2" xfId="4034"/>
    <cellStyle name="Celda de comprobación 2 20" xfId="4035"/>
    <cellStyle name="Celda de comprobación 2 21" xfId="4036"/>
    <cellStyle name="Celda de comprobación 2 22" xfId="4037"/>
    <cellStyle name="Celda de comprobación 2 23" xfId="4038"/>
    <cellStyle name="Celda de comprobación 2 24" xfId="4039"/>
    <cellStyle name="Celda de comprobación 2 25" xfId="4040"/>
    <cellStyle name="Celda de comprobación 2 26" xfId="4041"/>
    <cellStyle name="Celda de comprobación 2 27" xfId="4042"/>
    <cellStyle name="Celda de comprobación 2 28" xfId="4043"/>
    <cellStyle name="Celda de comprobación 2 29" xfId="4044"/>
    <cellStyle name="Celda de comprobación 2 3" xfId="4045"/>
    <cellStyle name="Celda de comprobación 2 30" xfId="4046"/>
    <cellStyle name="Celda de comprobación 2 31" xfId="4047"/>
    <cellStyle name="Celda de comprobación 2 32" xfId="4048"/>
    <cellStyle name="Celda de comprobación 2 33" xfId="4049"/>
    <cellStyle name="Celda de comprobación 2 34" xfId="4050"/>
    <cellStyle name="Celda de comprobación 2 35" xfId="4051"/>
    <cellStyle name="Celda de comprobación 2 36" xfId="4052"/>
    <cellStyle name="Celda de comprobación 2 37" xfId="4053"/>
    <cellStyle name="Celda de comprobación 2 38" xfId="4054"/>
    <cellStyle name="Celda de comprobación 2 39" xfId="4055"/>
    <cellStyle name="Celda de comprobación 2 4" xfId="4056"/>
    <cellStyle name="Celda de comprobación 2 40" xfId="4057"/>
    <cellStyle name="Celda de comprobación 2 41" xfId="4058"/>
    <cellStyle name="Celda de comprobación 2 42" xfId="4059"/>
    <cellStyle name="Celda de comprobación 2 43" xfId="4060"/>
    <cellStyle name="Celda de comprobación 2 44" xfId="4061"/>
    <cellStyle name="Celda de comprobación 2 45" xfId="4062"/>
    <cellStyle name="Celda de comprobación 2 46" xfId="4063"/>
    <cellStyle name="Celda de comprobación 2 47" xfId="4064"/>
    <cellStyle name="Celda de comprobación 2 48" xfId="4065"/>
    <cellStyle name="Celda de comprobación 2 49" xfId="4066"/>
    <cellStyle name="Celda de comprobación 2 5" xfId="4067"/>
    <cellStyle name="Celda de comprobación 2 50" xfId="4068"/>
    <cellStyle name="Celda de comprobación 2 51" xfId="4069"/>
    <cellStyle name="Celda de comprobación 2 52" xfId="4070"/>
    <cellStyle name="Celda de comprobación 2 53" xfId="4071"/>
    <cellStyle name="Celda de comprobación 2 54" xfId="4072"/>
    <cellStyle name="Celda de comprobación 2 55" xfId="4073"/>
    <cellStyle name="Celda de comprobación 2 56" xfId="4074"/>
    <cellStyle name="Celda de comprobación 2 57" xfId="4075"/>
    <cellStyle name="Celda de comprobación 2 58" xfId="4076"/>
    <cellStyle name="Celda de comprobación 2 59" xfId="4077"/>
    <cellStyle name="Celda de comprobación 2 6" xfId="4078"/>
    <cellStyle name="Celda de comprobación 2 60" xfId="4079"/>
    <cellStyle name="Celda de comprobación 2 61" xfId="4080"/>
    <cellStyle name="Celda de comprobación 2 62" xfId="4081"/>
    <cellStyle name="Celda de comprobación 2 63" xfId="4082"/>
    <cellStyle name="Celda de comprobación 2 64" xfId="4083"/>
    <cellStyle name="Celda de comprobación 2 65" xfId="4084"/>
    <cellStyle name="Celda de comprobación 2 66" xfId="4085"/>
    <cellStyle name="Celda de comprobación 2 67" xfId="4086"/>
    <cellStyle name="Celda de comprobación 2 68" xfId="4087"/>
    <cellStyle name="Celda de comprobación 2 69" xfId="4088"/>
    <cellStyle name="Celda de comprobación 2 7" xfId="4089"/>
    <cellStyle name="Celda de comprobación 2 70" xfId="4090"/>
    <cellStyle name="Celda de comprobación 2 71" xfId="4091"/>
    <cellStyle name="Celda de comprobación 2 72" xfId="4092"/>
    <cellStyle name="Celda de comprobación 2 73" xfId="4093"/>
    <cellStyle name="Celda de comprobación 2 74" xfId="4094"/>
    <cellStyle name="Celda de comprobación 2 75" xfId="4095"/>
    <cellStyle name="Celda de comprobación 2 76" xfId="4096"/>
    <cellStyle name="Celda de comprobación 2 77" xfId="4097"/>
    <cellStyle name="Celda de comprobación 2 78" xfId="4098"/>
    <cellStyle name="Celda de comprobación 2 79" xfId="4099"/>
    <cellStyle name="Celda de comprobación 2 8" xfId="4100"/>
    <cellStyle name="Celda de comprobación 2 80" xfId="4101"/>
    <cellStyle name="Celda de comprobación 2 81" xfId="4102"/>
    <cellStyle name="Celda de comprobación 2 82" xfId="4103"/>
    <cellStyle name="Celda de comprobación 2 83" xfId="4104"/>
    <cellStyle name="Celda de comprobación 2 84" xfId="4105"/>
    <cellStyle name="Celda de comprobación 2 85" xfId="4106"/>
    <cellStyle name="Celda de comprobación 2 86" xfId="4107"/>
    <cellStyle name="Celda de comprobación 2 9" xfId="4108"/>
    <cellStyle name="Celda de comprobación 2_11 CC2007 trabajo" xfId="4109"/>
    <cellStyle name="Celda de comprobación 20" xfId="4110"/>
    <cellStyle name="Celda de comprobación 21" xfId="4111"/>
    <cellStyle name="Celda de comprobación 22" xfId="4112"/>
    <cellStyle name="Celda de comprobación 23" xfId="4113"/>
    <cellStyle name="Celda de comprobación 24" xfId="4114"/>
    <cellStyle name="Celda de comprobación 25" xfId="4115"/>
    <cellStyle name="Celda de comprobación 26" xfId="4116"/>
    <cellStyle name="Celda de comprobación 27" xfId="4117"/>
    <cellStyle name="Celda de comprobación 28" xfId="4118"/>
    <cellStyle name="Celda de comprobación 29" xfId="4119"/>
    <cellStyle name="Celda de comprobación 3" xfId="4120"/>
    <cellStyle name="Celda de comprobación 30" xfId="4121"/>
    <cellStyle name="Celda de comprobación 31" xfId="4122"/>
    <cellStyle name="Celda de comprobación 32" xfId="4123"/>
    <cellStyle name="Celda de comprobación 33" xfId="4124"/>
    <cellStyle name="Celda de comprobación 34" xfId="4125"/>
    <cellStyle name="Celda de comprobación 35" xfId="4126"/>
    <cellStyle name="Celda de comprobación 36" xfId="4127"/>
    <cellStyle name="Celda de comprobación 37" xfId="4128"/>
    <cellStyle name="Celda de comprobación 38" xfId="4129"/>
    <cellStyle name="Celda de comprobación 39" xfId="4130"/>
    <cellStyle name="Celda de comprobación 4" xfId="4131"/>
    <cellStyle name="Celda de comprobación 40" xfId="4132"/>
    <cellStyle name="Celda de comprobación 41" xfId="4133"/>
    <cellStyle name="Celda de comprobación 42" xfId="4134"/>
    <cellStyle name="Celda de comprobación 43" xfId="4135"/>
    <cellStyle name="Celda de comprobación 44" xfId="4136"/>
    <cellStyle name="Celda de comprobación 45" xfId="4137"/>
    <cellStyle name="Celda de comprobación 46" xfId="4138"/>
    <cellStyle name="Celda de comprobación 47" xfId="4139"/>
    <cellStyle name="Celda de comprobación 48" xfId="4140"/>
    <cellStyle name="Celda de comprobación 49" xfId="4141"/>
    <cellStyle name="Celda de comprobación 5" xfId="4142"/>
    <cellStyle name="Celda de comprobación 50" xfId="4143"/>
    <cellStyle name="Celda de comprobación 51" xfId="4144"/>
    <cellStyle name="Celda de comprobación 52" xfId="4145"/>
    <cellStyle name="Celda de comprobación 53" xfId="4146"/>
    <cellStyle name="Celda de comprobación 54" xfId="4147"/>
    <cellStyle name="Celda de comprobación 55" xfId="4148"/>
    <cellStyle name="Celda de comprobación 56" xfId="4149"/>
    <cellStyle name="Celda de comprobación 57" xfId="4150"/>
    <cellStyle name="Celda de comprobación 58" xfId="4151"/>
    <cellStyle name="Celda de comprobación 59" xfId="4152"/>
    <cellStyle name="Celda de comprobación 6" xfId="4153"/>
    <cellStyle name="Celda de comprobación 60" xfId="4154"/>
    <cellStyle name="Celda de comprobación 61" xfId="4155"/>
    <cellStyle name="Celda de comprobación 62" xfId="4156"/>
    <cellStyle name="Celda de comprobación 63" xfId="4157"/>
    <cellStyle name="Celda de comprobación 64" xfId="4158"/>
    <cellStyle name="Celda de comprobación 65" xfId="4159"/>
    <cellStyle name="Celda de comprobación 66" xfId="4160"/>
    <cellStyle name="Celda de comprobación 67" xfId="4161"/>
    <cellStyle name="Celda de comprobación 68" xfId="4162"/>
    <cellStyle name="Celda de comprobación 69" xfId="4163"/>
    <cellStyle name="Celda de comprobación 7" xfId="4164"/>
    <cellStyle name="Celda de comprobación 70" xfId="4165"/>
    <cellStyle name="Celda de comprobación 71" xfId="4166"/>
    <cellStyle name="Celda de comprobación 72" xfId="4167"/>
    <cellStyle name="Celda de comprobación 73" xfId="4168"/>
    <cellStyle name="Celda de comprobación 74" xfId="4169"/>
    <cellStyle name="Celda de comprobación 75" xfId="4170"/>
    <cellStyle name="Celda de comprobación 76" xfId="4171"/>
    <cellStyle name="Celda de comprobación 77" xfId="4172"/>
    <cellStyle name="Celda de comprobación 78" xfId="4173"/>
    <cellStyle name="Celda de comprobación 79" xfId="4174"/>
    <cellStyle name="Celda de comprobación 8" xfId="4175"/>
    <cellStyle name="Celda de comprobación 80" xfId="4176"/>
    <cellStyle name="Celda de comprobación 81" xfId="4177"/>
    <cellStyle name="Celda de comprobación 82" xfId="4178"/>
    <cellStyle name="Celda de comprobación 83" xfId="4179"/>
    <cellStyle name="Celda de comprobación 84" xfId="4180"/>
    <cellStyle name="Celda de comprobación 85" xfId="4181"/>
    <cellStyle name="Celda de comprobación 86" xfId="4182"/>
    <cellStyle name="Celda de comprobación 9" xfId="4183"/>
    <cellStyle name="Celda vinculada" xfId="83"/>
    <cellStyle name="Celda vinculada 10" xfId="4184"/>
    <cellStyle name="Celda vinculada 11" xfId="4185"/>
    <cellStyle name="Celda vinculada 12" xfId="4186"/>
    <cellStyle name="Celda vinculada 13" xfId="4187"/>
    <cellStyle name="Celda vinculada 14" xfId="4188"/>
    <cellStyle name="Celda vinculada 15" xfId="4189"/>
    <cellStyle name="Celda vinculada 16" xfId="4190"/>
    <cellStyle name="Celda vinculada 17" xfId="4191"/>
    <cellStyle name="Celda vinculada 18" xfId="4192"/>
    <cellStyle name="Celda vinculada 19" xfId="4193"/>
    <cellStyle name="Celda vinculada 2" xfId="84"/>
    <cellStyle name="Celda vinculada 2 10" xfId="4194"/>
    <cellStyle name="Celda vinculada 2 11" xfId="4195"/>
    <cellStyle name="Celda vinculada 2 12" xfId="4196"/>
    <cellStyle name="Celda vinculada 2 13" xfId="4197"/>
    <cellStyle name="Celda vinculada 2 14" xfId="4198"/>
    <cellStyle name="Celda vinculada 2 15" xfId="4199"/>
    <cellStyle name="Celda vinculada 2 16" xfId="4200"/>
    <cellStyle name="Celda vinculada 2 17" xfId="4201"/>
    <cellStyle name="Celda vinculada 2 18" xfId="4202"/>
    <cellStyle name="Celda vinculada 2 19" xfId="4203"/>
    <cellStyle name="Celda vinculada 2 2" xfId="4204"/>
    <cellStyle name="Celda vinculada 2 20" xfId="4205"/>
    <cellStyle name="Celda vinculada 2 21" xfId="4206"/>
    <cellStyle name="Celda vinculada 2 22" xfId="4207"/>
    <cellStyle name="Celda vinculada 2 23" xfId="4208"/>
    <cellStyle name="Celda vinculada 2 24" xfId="4209"/>
    <cellStyle name="Celda vinculada 2 25" xfId="4210"/>
    <cellStyle name="Celda vinculada 2 26" xfId="4211"/>
    <cellStyle name="Celda vinculada 2 27" xfId="4212"/>
    <cellStyle name="Celda vinculada 2 28" xfId="4213"/>
    <cellStyle name="Celda vinculada 2 29" xfId="4214"/>
    <cellStyle name="Celda vinculada 2 3" xfId="4215"/>
    <cellStyle name="Celda vinculada 2 30" xfId="4216"/>
    <cellStyle name="Celda vinculada 2 31" xfId="4217"/>
    <cellStyle name="Celda vinculada 2 32" xfId="4218"/>
    <cellStyle name="Celda vinculada 2 33" xfId="4219"/>
    <cellStyle name="Celda vinculada 2 34" xfId="4220"/>
    <cellStyle name="Celda vinculada 2 35" xfId="4221"/>
    <cellStyle name="Celda vinculada 2 36" xfId="4222"/>
    <cellStyle name="Celda vinculada 2 37" xfId="4223"/>
    <cellStyle name="Celda vinculada 2 38" xfId="4224"/>
    <cellStyle name="Celda vinculada 2 39" xfId="4225"/>
    <cellStyle name="Celda vinculada 2 4" xfId="4226"/>
    <cellStyle name="Celda vinculada 2 40" xfId="4227"/>
    <cellStyle name="Celda vinculada 2 41" xfId="4228"/>
    <cellStyle name="Celda vinculada 2 42" xfId="4229"/>
    <cellStyle name="Celda vinculada 2 43" xfId="4230"/>
    <cellStyle name="Celda vinculada 2 44" xfId="4231"/>
    <cellStyle name="Celda vinculada 2 45" xfId="4232"/>
    <cellStyle name="Celda vinculada 2 46" xfId="4233"/>
    <cellStyle name="Celda vinculada 2 47" xfId="4234"/>
    <cellStyle name="Celda vinculada 2 48" xfId="4235"/>
    <cellStyle name="Celda vinculada 2 49" xfId="4236"/>
    <cellStyle name="Celda vinculada 2 5" xfId="4237"/>
    <cellStyle name="Celda vinculada 2 50" xfId="4238"/>
    <cellStyle name="Celda vinculada 2 51" xfId="4239"/>
    <cellStyle name="Celda vinculada 2 52" xfId="4240"/>
    <cellStyle name="Celda vinculada 2 53" xfId="4241"/>
    <cellStyle name="Celda vinculada 2 54" xfId="4242"/>
    <cellStyle name="Celda vinculada 2 55" xfId="4243"/>
    <cellStyle name="Celda vinculada 2 56" xfId="4244"/>
    <cellStyle name="Celda vinculada 2 57" xfId="4245"/>
    <cellStyle name="Celda vinculada 2 58" xfId="4246"/>
    <cellStyle name="Celda vinculada 2 59" xfId="4247"/>
    <cellStyle name="Celda vinculada 2 6" xfId="4248"/>
    <cellStyle name="Celda vinculada 2 60" xfId="4249"/>
    <cellStyle name="Celda vinculada 2 61" xfId="4250"/>
    <cellStyle name="Celda vinculada 2 62" xfId="4251"/>
    <cellStyle name="Celda vinculada 2 63" xfId="4252"/>
    <cellStyle name="Celda vinculada 2 64" xfId="4253"/>
    <cellStyle name="Celda vinculada 2 65" xfId="4254"/>
    <cellStyle name="Celda vinculada 2 66" xfId="4255"/>
    <cellStyle name="Celda vinculada 2 67" xfId="4256"/>
    <cellStyle name="Celda vinculada 2 68" xfId="4257"/>
    <cellStyle name="Celda vinculada 2 69" xfId="4258"/>
    <cellStyle name="Celda vinculada 2 7" xfId="4259"/>
    <cellStyle name="Celda vinculada 2 70" xfId="4260"/>
    <cellStyle name="Celda vinculada 2 71" xfId="4261"/>
    <cellStyle name="Celda vinculada 2 72" xfId="4262"/>
    <cellStyle name="Celda vinculada 2 73" xfId="4263"/>
    <cellStyle name="Celda vinculada 2 74" xfId="4264"/>
    <cellStyle name="Celda vinculada 2 75" xfId="4265"/>
    <cellStyle name="Celda vinculada 2 76" xfId="4266"/>
    <cellStyle name="Celda vinculada 2 77" xfId="4267"/>
    <cellStyle name="Celda vinculada 2 78" xfId="4268"/>
    <cellStyle name="Celda vinculada 2 79" xfId="4269"/>
    <cellStyle name="Celda vinculada 2 8" xfId="4270"/>
    <cellStyle name="Celda vinculada 2 80" xfId="4271"/>
    <cellStyle name="Celda vinculada 2 81" xfId="4272"/>
    <cellStyle name="Celda vinculada 2 82" xfId="4273"/>
    <cellStyle name="Celda vinculada 2 83" xfId="4274"/>
    <cellStyle name="Celda vinculada 2 84" xfId="4275"/>
    <cellStyle name="Celda vinculada 2 85" xfId="4276"/>
    <cellStyle name="Celda vinculada 2 86" xfId="4277"/>
    <cellStyle name="Celda vinculada 2 9" xfId="4278"/>
    <cellStyle name="Celda vinculada 2_11 CC2007 trabajo" xfId="4279"/>
    <cellStyle name="Celda vinculada 20" xfId="4280"/>
    <cellStyle name="Celda vinculada 21" xfId="4281"/>
    <cellStyle name="Celda vinculada 22" xfId="4282"/>
    <cellStyle name="Celda vinculada 23" xfId="4283"/>
    <cellStyle name="Celda vinculada 24" xfId="4284"/>
    <cellStyle name="Celda vinculada 25" xfId="4285"/>
    <cellStyle name="Celda vinculada 26" xfId="4286"/>
    <cellStyle name="Celda vinculada 27" xfId="4287"/>
    <cellStyle name="Celda vinculada 28" xfId="4288"/>
    <cellStyle name="Celda vinculada 29" xfId="4289"/>
    <cellStyle name="Celda vinculada 3" xfId="85"/>
    <cellStyle name="Celda vinculada 30" xfId="4290"/>
    <cellStyle name="Celda vinculada 31" xfId="4291"/>
    <cellStyle name="Celda vinculada 32" xfId="4292"/>
    <cellStyle name="Celda vinculada 33" xfId="4293"/>
    <cellStyle name="Celda vinculada 34" xfId="4294"/>
    <cellStyle name="Celda vinculada 35" xfId="4295"/>
    <cellStyle name="Celda vinculada 36" xfId="4296"/>
    <cellStyle name="Celda vinculada 37" xfId="4297"/>
    <cellStyle name="Celda vinculada 38" xfId="4298"/>
    <cellStyle name="Celda vinculada 39" xfId="4299"/>
    <cellStyle name="Celda vinculada 4" xfId="4300"/>
    <cellStyle name="Celda vinculada 40" xfId="4301"/>
    <cellStyle name="Celda vinculada 41" xfId="4302"/>
    <cellStyle name="Celda vinculada 42" xfId="4303"/>
    <cellStyle name="Celda vinculada 43" xfId="4304"/>
    <cellStyle name="Celda vinculada 44" xfId="4305"/>
    <cellStyle name="Celda vinculada 45" xfId="4306"/>
    <cellStyle name="Celda vinculada 46" xfId="4307"/>
    <cellStyle name="Celda vinculada 47" xfId="4308"/>
    <cellStyle name="Celda vinculada 48" xfId="4309"/>
    <cellStyle name="Celda vinculada 49" xfId="4310"/>
    <cellStyle name="Celda vinculada 5" xfId="4311"/>
    <cellStyle name="Celda vinculada 50" xfId="4312"/>
    <cellStyle name="Celda vinculada 51" xfId="4313"/>
    <cellStyle name="Celda vinculada 52" xfId="4314"/>
    <cellStyle name="Celda vinculada 53" xfId="4315"/>
    <cellStyle name="Celda vinculada 54" xfId="4316"/>
    <cellStyle name="Celda vinculada 55" xfId="4317"/>
    <cellStyle name="Celda vinculada 56" xfId="4318"/>
    <cellStyle name="Celda vinculada 57" xfId="4319"/>
    <cellStyle name="Celda vinculada 58" xfId="4320"/>
    <cellStyle name="Celda vinculada 59" xfId="4321"/>
    <cellStyle name="Celda vinculada 6" xfId="4322"/>
    <cellStyle name="Celda vinculada 60" xfId="4323"/>
    <cellStyle name="Celda vinculada 61" xfId="4324"/>
    <cellStyle name="Celda vinculada 62" xfId="4325"/>
    <cellStyle name="Celda vinculada 63" xfId="4326"/>
    <cellStyle name="Celda vinculada 64" xfId="4327"/>
    <cellStyle name="Celda vinculada 65" xfId="4328"/>
    <cellStyle name="Celda vinculada 66" xfId="4329"/>
    <cellStyle name="Celda vinculada 67" xfId="4330"/>
    <cellStyle name="Celda vinculada 68" xfId="4331"/>
    <cellStyle name="Celda vinculada 69" xfId="4332"/>
    <cellStyle name="Celda vinculada 7" xfId="4333"/>
    <cellStyle name="Celda vinculada 70" xfId="4334"/>
    <cellStyle name="Celda vinculada 71" xfId="4335"/>
    <cellStyle name="Celda vinculada 72" xfId="4336"/>
    <cellStyle name="Celda vinculada 73" xfId="4337"/>
    <cellStyle name="Celda vinculada 74" xfId="4338"/>
    <cellStyle name="Celda vinculada 75" xfId="4339"/>
    <cellStyle name="Celda vinculada 76" xfId="4340"/>
    <cellStyle name="Celda vinculada 77" xfId="4341"/>
    <cellStyle name="Celda vinculada 78" xfId="4342"/>
    <cellStyle name="Celda vinculada 79" xfId="4343"/>
    <cellStyle name="Celda vinculada 8" xfId="4344"/>
    <cellStyle name="Celda vinculada 80" xfId="4345"/>
    <cellStyle name="Celda vinculada 81" xfId="4346"/>
    <cellStyle name="Celda vinculada 82" xfId="4347"/>
    <cellStyle name="Celda vinculada 83" xfId="4348"/>
    <cellStyle name="Celda vinculada 84" xfId="4349"/>
    <cellStyle name="Celda vinculada 85" xfId="4350"/>
    <cellStyle name="Celda vinculada 86" xfId="4351"/>
    <cellStyle name="Celda vinculada 9" xfId="4352"/>
    <cellStyle name="cell" xfId="4353"/>
    <cellStyle name="Check Cell 2" xfId="4354"/>
    <cellStyle name="Check Cell 3" xfId="4355"/>
    <cellStyle name="Check Cell 4" xfId="4356"/>
    <cellStyle name="Check Cell 5" xfId="4357"/>
    <cellStyle name="clsAltData" xfId="4358"/>
    <cellStyle name="clsAltMRVData" xfId="4359"/>
    <cellStyle name="clsBlank" xfId="4360"/>
    <cellStyle name="clsColumnHeader" xfId="4361"/>
    <cellStyle name="clsData" xfId="4362"/>
    <cellStyle name="clsDefault" xfId="4363"/>
    <cellStyle name="clsFooter" xfId="4364"/>
    <cellStyle name="clsIndexTableData" xfId="4365"/>
    <cellStyle name="clsIndexTableHdr" xfId="4366"/>
    <cellStyle name="clsIndexTableTitle" xfId="4367"/>
    <cellStyle name="clsMRVData" xfId="4368"/>
    <cellStyle name="clsReportFooter" xfId="4369"/>
    <cellStyle name="clsReportHeader" xfId="4370"/>
    <cellStyle name="clsRowHeader" xfId="4371"/>
    <cellStyle name="clsRowHeader 2" xfId="4372"/>
    <cellStyle name="clsScale" xfId="4373"/>
    <cellStyle name="clsSection" xfId="4374"/>
    <cellStyle name="Code additions" xfId="4375"/>
    <cellStyle name="Col&amp;RowHeadings" xfId="4376"/>
    <cellStyle name="ColCodes" xfId="4377"/>
    <cellStyle name="colhead1" xfId="4378"/>
    <cellStyle name="colhead2" xfId="4379"/>
    <cellStyle name="coltit" xfId="4380"/>
    <cellStyle name="ColTitles" xfId="4381"/>
    <cellStyle name="ColTitles 10" xfId="4382"/>
    <cellStyle name="ColTitles 11" xfId="4383"/>
    <cellStyle name="ColTitles 2" xfId="4384"/>
    <cellStyle name="ColTitles 3" xfId="4385"/>
    <cellStyle name="ColTitles 4" xfId="4386"/>
    <cellStyle name="ColTitles 5" xfId="4387"/>
    <cellStyle name="ColTitles 6" xfId="4388"/>
    <cellStyle name="ColTitles 7" xfId="4389"/>
    <cellStyle name="ColTitles 8" xfId="4390"/>
    <cellStyle name="ColTitles 9" xfId="4391"/>
    <cellStyle name="column" xfId="4392"/>
    <cellStyle name="Columna destacada" xfId="4393"/>
    <cellStyle name="Columna títulos" xfId="4394"/>
    <cellStyle name="Comma  [1]" xfId="4395"/>
    <cellStyle name="Comma [0] 2" xfId="4396"/>
    <cellStyle name="Comma [0] 2 2" xfId="4397"/>
    <cellStyle name="Comma [0] 3" xfId="4398"/>
    <cellStyle name="Comma [1]" xfId="4399"/>
    <cellStyle name="Comma 10" xfId="4400"/>
    <cellStyle name="Comma 11" xfId="4401"/>
    <cellStyle name="Comma 12" xfId="4402"/>
    <cellStyle name="Comma 13" xfId="4403"/>
    <cellStyle name="Comma 14" xfId="4404"/>
    <cellStyle name="Comma 15" xfId="4405"/>
    <cellStyle name="Comma 16" xfId="4406"/>
    <cellStyle name="Comma 17" xfId="4407"/>
    <cellStyle name="Comma 18" xfId="4408"/>
    <cellStyle name="Comma 18 2" xfId="4409"/>
    <cellStyle name="Comma 19" xfId="4410"/>
    <cellStyle name="Comma 2" xfId="392"/>
    <cellStyle name="Comma 2 2" xfId="4411"/>
    <cellStyle name="Comma 2 3" xfId="4412"/>
    <cellStyle name="Comma 2 4" xfId="4413"/>
    <cellStyle name="Comma 2 5" xfId="4414"/>
    <cellStyle name="Comma 2 6" xfId="4415"/>
    <cellStyle name="Comma 20" xfId="4416"/>
    <cellStyle name="Comma 21" xfId="4417"/>
    <cellStyle name="Comma 22" xfId="4418"/>
    <cellStyle name="Comma 23" xfId="4419"/>
    <cellStyle name="Comma 24" xfId="4420"/>
    <cellStyle name="Comma 25" xfId="4421"/>
    <cellStyle name="Comma 26" xfId="4422"/>
    <cellStyle name="Comma 27" xfId="4423"/>
    <cellStyle name="Comma 28" xfId="4424"/>
    <cellStyle name="Comma 29" xfId="4425"/>
    <cellStyle name="Comma 3" xfId="393"/>
    <cellStyle name="Comma 3 2" xfId="4426"/>
    <cellStyle name="Comma 3 2 2" xfId="4427"/>
    <cellStyle name="Comma 3 3" xfId="4428"/>
    <cellStyle name="Comma 3 4" xfId="4429"/>
    <cellStyle name="Comma 30" xfId="4430"/>
    <cellStyle name="Comma 31" xfId="4431"/>
    <cellStyle name="Comma 32" xfId="4432"/>
    <cellStyle name="Comma 33" xfId="4433"/>
    <cellStyle name="Comma 34" xfId="4434"/>
    <cellStyle name="Comma 35" xfId="4435"/>
    <cellStyle name="Comma 36" xfId="4436"/>
    <cellStyle name="Comma 37" xfId="4437"/>
    <cellStyle name="Comma 38" xfId="4438"/>
    <cellStyle name="Comma 39" xfId="4439"/>
    <cellStyle name="Comma 4" xfId="394"/>
    <cellStyle name="Comma 4 2" xfId="4440"/>
    <cellStyle name="Comma 4 2 2" xfId="4441"/>
    <cellStyle name="Comma 4 3" xfId="4442"/>
    <cellStyle name="Comma 4 4" xfId="4443"/>
    <cellStyle name="Comma 4 5" xfId="4444"/>
    <cellStyle name="Comma 40" xfId="4445"/>
    <cellStyle name="Comma 5" xfId="4446"/>
    <cellStyle name="Comma 6" xfId="4447"/>
    <cellStyle name="Comma 7" xfId="4448"/>
    <cellStyle name="Comma 8" xfId="4449"/>
    <cellStyle name="Comma 9" xfId="4450"/>
    <cellStyle name="Comma(0)" xfId="4451"/>
    <cellStyle name="comma(1)" xfId="4452"/>
    <cellStyle name="Comma(3)" xfId="4453"/>
    <cellStyle name="Comma[0]" xfId="4454"/>
    <cellStyle name="Comma[1]" xfId="4455"/>
    <cellStyle name="Comma[2]__" xfId="4456"/>
    <cellStyle name="Comma[3]" xfId="4457"/>
    <cellStyle name="Comma0" xfId="4458"/>
    <cellStyle name="cuadro" xfId="4459"/>
    <cellStyle name="Currency [0] 2" xfId="4460"/>
    <cellStyle name="Currency 2" xfId="4461"/>
    <cellStyle name="Currency 2 2" xfId="4462"/>
    <cellStyle name="Currency0" xfId="4463"/>
    <cellStyle name="data" xfId="4464"/>
    <cellStyle name="DataEntryCells" xfId="4465"/>
    <cellStyle name="Date" xfId="86"/>
    <cellStyle name="Date 2" xfId="4466"/>
    <cellStyle name="datos" xfId="4467"/>
    <cellStyle name="Dezimal [0]_DIAGRAM" xfId="4468"/>
    <cellStyle name="Dezimal_DIAGRAM" xfId="4469"/>
    <cellStyle name="Didier" xfId="4470"/>
    <cellStyle name="Didier - Title" xfId="4471"/>
    <cellStyle name="Didier subtitles" xfId="4472"/>
    <cellStyle name="Diseño" xfId="87"/>
    <cellStyle name="Diseño 2" xfId="4473"/>
    <cellStyle name="données" xfId="4474"/>
    <cellStyle name="donnéesbord" xfId="4475"/>
    <cellStyle name="double line" xfId="4476"/>
    <cellStyle name="dx" xfId="4477"/>
    <cellStyle name="Encabezado" xfId="4478"/>
    <cellStyle name="Encabezado 4" xfId="88"/>
    <cellStyle name="Encabezado 4 10" xfId="4479"/>
    <cellStyle name="Encabezado 4 11" xfId="4480"/>
    <cellStyle name="Encabezado 4 12" xfId="4481"/>
    <cellStyle name="Encabezado 4 13" xfId="4482"/>
    <cellStyle name="Encabezado 4 14" xfId="4483"/>
    <cellStyle name="Encabezado 4 15" xfId="4484"/>
    <cellStyle name="Encabezado 4 16" xfId="4485"/>
    <cellStyle name="Encabezado 4 17" xfId="4486"/>
    <cellStyle name="Encabezado 4 18" xfId="4487"/>
    <cellStyle name="Encabezado 4 19" xfId="4488"/>
    <cellStyle name="Encabezado 4 2" xfId="89"/>
    <cellStyle name="Encabezado 4 2 10" xfId="4489"/>
    <cellStyle name="Encabezado 4 2 11" xfId="4490"/>
    <cellStyle name="Encabezado 4 2 12" xfId="4491"/>
    <cellStyle name="Encabezado 4 2 13" xfId="4492"/>
    <cellStyle name="Encabezado 4 2 14" xfId="4493"/>
    <cellStyle name="Encabezado 4 2 15" xfId="4494"/>
    <cellStyle name="Encabezado 4 2 16" xfId="4495"/>
    <cellStyle name="Encabezado 4 2 17" xfId="4496"/>
    <cellStyle name="Encabezado 4 2 18" xfId="4497"/>
    <cellStyle name="Encabezado 4 2 19" xfId="4498"/>
    <cellStyle name="Encabezado 4 2 2" xfId="4499"/>
    <cellStyle name="Encabezado 4 2 20" xfId="4500"/>
    <cellStyle name="Encabezado 4 2 21" xfId="4501"/>
    <cellStyle name="Encabezado 4 2 22" xfId="4502"/>
    <cellStyle name="Encabezado 4 2 23" xfId="4503"/>
    <cellStyle name="Encabezado 4 2 24" xfId="4504"/>
    <cellStyle name="Encabezado 4 2 25" xfId="4505"/>
    <cellStyle name="Encabezado 4 2 26" xfId="4506"/>
    <cellStyle name="Encabezado 4 2 27" xfId="4507"/>
    <cellStyle name="Encabezado 4 2 28" xfId="4508"/>
    <cellStyle name="Encabezado 4 2 29" xfId="4509"/>
    <cellStyle name="Encabezado 4 2 3" xfId="4510"/>
    <cellStyle name="Encabezado 4 2 30" xfId="4511"/>
    <cellStyle name="Encabezado 4 2 31" xfId="4512"/>
    <cellStyle name="Encabezado 4 2 32" xfId="4513"/>
    <cellStyle name="Encabezado 4 2 33" xfId="4514"/>
    <cellStyle name="Encabezado 4 2 34" xfId="4515"/>
    <cellStyle name="Encabezado 4 2 35" xfId="4516"/>
    <cellStyle name="Encabezado 4 2 36" xfId="4517"/>
    <cellStyle name="Encabezado 4 2 37" xfId="4518"/>
    <cellStyle name="Encabezado 4 2 38" xfId="4519"/>
    <cellStyle name="Encabezado 4 2 39" xfId="4520"/>
    <cellStyle name="Encabezado 4 2 4" xfId="4521"/>
    <cellStyle name="Encabezado 4 2 40" xfId="4522"/>
    <cellStyle name="Encabezado 4 2 41" xfId="4523"/>
    <cellStyle name="Encabezado 4 2 42" xfId="4524"/>
    <cellStyle name="Encabezado 4 2 43" xfId="4525"/>
    <cellStyle name="Encabezado 4 2 44" xfId="4526"/>
    <cellStyle name="Encabezado 4 2 45" xfId="4527"/>
    <cellStyle name="Encabezado 4 2 46" xfId="4528"/>
    <cellStyle name="Encabezado 4 2 47" xfId="4529"/>
    <cellStyle name="Encabezado 4 2 48" xfId="4530"/>
    <cellStyle name="Encabezado 4 2 49" xfId="4531"/>
    <cellStyle name="Encabezado 4 2 5" xfId="4532"/>
    <cellStyle name="Encabezado 4 2 50" xfId="4533"/>
    <cellStyle name="Encabezado 4 2 51" xfId="4534"/>
    <cellStyle name="Encabezado 4 2 52" xfId="4535"/>
    <cellStyle name="Encabezado 4 2 53" xfId="4536"/>
    <cellStyle name="Encabezado 4 2 54" xfId="4537"/>
    <cellStyle name="Encabezado 4 2 55" xfId="4538"/>
    <cellStyle name="Encabezado 4 2 56" xfId="4539"/>
    <cellStyle name="Encabezado 4 2 57" xfId="4540"/>
    <cellStyle name="Encabezado 4 2 58" xfId="4541"/>
    <cellStyle name="Encabezado 4 2 59" xfId="4542"/>
    <cellStyle name="Encabezado 4 2 6" xfId="4543"/>
    <cellStyle name="Encabezado 4 2 60" xfId="4544"/>
    <cellStyle name="Encabezado 4 2 61" xfId="4545"/>
    <cellStyle name="Encabezado 4 2 62" xfId="4546"/>
    <cellStyle name="Encabezado 4 2 63" xfId="4547"/>
    <cellStyle name="Encabezado 4 2 64" xfId="4548"/>
    <cellStyle name="Encabezado 4 2 65" xfId="4549"/>
    <cellStyle name="Encabezado 4 2 66" xfId="4550"/>
    <cellStyle name="Encabezado 4 2 67" xfId="4551"/>
    <cellStyle name="Encabezado 4 2 68" xfId="4552"/>
    <cellStyle name="Encabezado 4 2 69" xfId="4553"/>
    <cellStyle name="Encabezado 4 2 7" xfId="4554"/>
    <cellStyle name="Encabezado 4 2 70" xfId="4555"/>
    <cellStyle name="Encabezado 4 2 71" xfId="4556"/>
    <cellStyle name="Encabezado 4 2 72" xfId="4557"/>
    <cellStyle name="Encabezado 4 2 73" xfId="4558"/>
    <cellStyle name="Encabezado 4 2 74" xfId="4559"/>
    <cellStyle name="Encabezado 4 2 75" xfId="4560"/>
    <cellStyle name="Encabezado 4 2 76" xfId="4561"/>
    <cellStyle name="Encabezado 4 2 77" xfId="4562"/>
    <cellStyle name="Encabezado 4 2 78" xfId="4563"/>
    <cellStyle name="Encabezado 4 2 79" xfId="4564"/>
    <cellStyle name="Encabezado 4 2 8" xfId="4565"/>
    <cellStyle name="Encabezado 4 2 80" xfId="4566"/>
    <cellStyle name="Encabezado 4 2 81" xfId="4567"/>
    <cellStyle name="Encabezado 4 2 82" xfId="4568"/>
    <cellStyle name="Encabezado 4 2 83" xfId="4569"/>
    <cellStyle name="Encabezado 4 2 84" xfId="4570"/>
    <cellStyle name="Encabezado 4 2 85" xfId="4571"/>
    <cellStyle name="Encabezado 4 2 86" xfId="4572"/>
    <cellStyle name="Encabezado 4 2 9" xfId="4573"/>
    <cellStyle name="Encabezado 4 2_11 CC2007 trabajo" xfId="4574"/>
    <cellStyle name="Encabezado 4 20" xfId="4575"/>
    <cellStyle name="Encabezado 4 21" xfId="4576"/>
    <cellStyle name="Encabezado 4 22" xfId="4577"/>
    <cellStyle name="Encabezado 4 23" xfId="4578"/>
    <cellStyle name="Encabezado 4 24" xfId="4579"/>
    <cellStyle name="Encabezado 4 25" xfId="4580"/>
    <cellStyle name="Encabezado 4 26" xfId="4581"/>
    <cellStyle name="Encabezado 4 27" xfId="4582"/>
    <cellStyle name="Encabezado 4 28" xfId="4583"/>
    <cellStyle name="Encabezado 4 29" xfId="4584"/>
    <cellStyle name="Encabezado 4 3" xfId="90"/>
    <cellStyle name="Encabezado 4 30" xfId="4585"/>
    <cellStyle name="Encabezado 4 31" xfId="4586"/>
    <cellStyle name="Encabezado 4 32" xfId="4587"/>
    <cellStyle name="Encabezado 4 33" xfId="4588"/>
    <cellStyle name="Encabezado 4 34" xfId="4589"/>
    <cellStyle name="Encabezado 4 35" xfId="4590"/>
    <cellStyle name="Encabezado 4 36" xfId="4591"/>
    <cellStyle name="Encabezado 4 37" xfId="4592"/>
    <cellStyle name="Encabezado 4 38" xfId="4593"/>
    <cellStyle name="Encabezado 4 39" xfId="4594"/>
    <cellStyle name="Encabezado 4 4" xfId="4595"/>
    <cellStyle name="Encabezado 4 40" xfId="4596"/>
    <cellStyle name="Encabezado 4 41" xfId="4597"/>
    <cellStyle name="Encabezado 4 42" xfId="4598"/>
    <cellStyle name="Encabezado 4 43" xfId="4599"/>
    <cellStyle name="Encabezado 4 44" xfId="4600"/>
    <cellStyle name="Encabezado 4 45" xfId="4601"/>
    <cellStyle name="Encabezado 4 46" xfId="4602"/>
    <cellStyle name="Encabezado 4 47" xfId="4603"/>
    <cellStyle name="Encabezado 4 48" xfId="4604"/>
    <cellStyle name="Encabezado 4 49" xfId="4605"/>
    <cellStyle name="Encabezado 4 5" xfId="4606"/>
    <cellStyle name="Encabezado 4 50" xfId="4607"/>
    <cellStyle name="Encabezado 4 51" xfId="4608"/>
    <cellStyle name="Encabezado 4 52" xfId="4609"/>
    <cellStyle name="Encabezado 4 53" xfId="4610"/>
    <cellStyle name="Encabezado 4 54" xfId="4611"/>
    <cellStyle name="Encabezado 4 55" xfId="4612"/>
    <cellStyle name="Encabezado 4 56" xfId="4613"/>
    <cellStyle name="Encabezado 4 57" xfId="4614"/>
    <cellStyle name="Encabezado 4 58" xfId="4615"/>
    <cellStyle name="Encabezado 4 59" xfId="4616"/>
    <cellStyle name="Encabezado 4 6" xfId="4617"/>
    <cellStyle name="Encabezado 4 60" xfId="4618"/>
    <cellStyle name="Encabezado 4 61" xfId="4619"/>
    <cellStyle name="Encabezado 4 62" xfId="4620"/>
    <cellStyle name="Encabezado 4 63" xfId="4621"/>
    <cellStyle name="Encabezado 4 64" xfId="4622"/>
    <cellStyle name="Encabezado 4 65" xfId="4623"/>
    <cellStyle name="Encabezado 4 66" xfId="4624"/>
    <cellStyle name="Encabezado 4 67" xfId="4625"/>
    <cellStyle name="Encabezado 4 68" xfId="4626"/>
    <cellStyle name="Encabezado 4 69" xfId="4627"/>
    <cellStyle name="Encabezado 4 7" xfId="4628"/>
    <cellStyle name="Encabezado 4 70" xfId="4629"/>
    <cellStyle name="Encabezado 4 71" xfId="4630"/>
    <cellStyle name="Encabezado 4 72" xfId="4631"/>
    <cellStyle name="Encabezado 4 73" xfId="4632"/>
    <cellStyle name="Encabezado 4 74" xfId="4633"/>
    <cellStyle name="Encabezado 4 75" xfId="4634"/>
    <cellStyle name="Encabezado 4 76" xfId="4635"/>
    <cellStyle name="Encabezado 4 77" xfId="4636"/>
    <cellStyle name="Encabezado 4 78" xfId="4637"/>
    <cellStyle name="Encabezado 4 79" xfId="4638"/>
    <cellStyle name="Encabezado 4 8" xfId="4639"/>
    <cellStyle name="Encabezado 4 80" xfId="4640"/>
    <cellStyle name="Encabezado 4 81" xfId="4641"/>
    <cellStyle name="Encabezado 4 82" xfId="4642"/>
    <cellStyle name="Encabezado 4 83" xfId="4643"/>
    <cellStyle name="Encabezado 4 84" xfId="4644"/>
    <cellStyle name="Encabezado 4 85" xfId="4645"/>
    <cellStyle name="Encabezado 4 86" xfId="4646"/>
    <cellStyle name="Encabezado 4 9" xfId="4647"/>
    <cellStyle name="Énfasis1" xfId="91"/>
    <cellStyle name="Énfasis1 10" xfId="4648"/>
    <cellStyle name="Énfasis1 11" xfId="4649"/>
    <cellStyle name="Énfasis1 12" xfId="4650"/>
    <cellStyle name="Énfasis1 13" xfId="4651"/>
    <cellStyle name="Énfasis1 14" xfId="4652"/>
    <cellStyle name="Énfasis1 15" xfId="4653"/>
    <cellStyle name="Énfasis1 16" xfId="4654"/>
    <cellStyle name="Énfasis1 17" xfId="4655"/>
    <cellStyle name="Énfasis1 18" xfId="4656"/>
    <cellStyle name="Énfasis1 19" xfId="4657"/>
    <cellStyle name="Énfasis1 2" xfId="92"/>
    <cellStyle name="Énfasis1 2 10" xfId="4658"/>
    <cellStyle name="Énfasis1 2 11" xfId="4659"/>
    <cellStyle name="Énfasis1 2 12" xfId="4660"/>
    <cellStyle name="Énfasis1 2 13" xfId="4661"/>
    <cellStyle name="Énfasis1 2 14" xfId="4662"/>
    <cellStyle name="Énfasis1 2 15" xfId="4663"/>
    <cellStyle name="Énfasis1 2 16" xfId="4664"/>
    <cellStyle name="Énfasis1 2 17" xfId="4665"/>
    <cellStyle name="Énfasis1 2 18" xfId="4666"/>
    <cellStyle name="Énfasis1 2 19" xfId="4667"/>
    <cellStyle name="Énfasis1 2 2" xfId="4668"/>
    <cellStyle name="Énfasis1 2 20" xfId="4669"/>
    <cellStyle name="Énfasis1 2 21" xfId="4670"/>
    <cellStyle name="Énfasis1 2 22" xfId="4671"/>
    <cellStyle name="Énfasis1 2 23" xfId="4672"/>
    <cellStyle name="Énfasis1 2 24" xfId="4673"/>
    <cellStyle name="Énfasis1 2 25" xfId="4674"/>
    <cellStyle name="Énfasis1 2 26" xfId="4675"/>
    <cellStyle name="Énfasis1 2 27" xfId="4676"/>
    <cellStyle name="Énfasis1 2 28" xfId="4677"/>
    <cellStyle name="Énfasis1 2 29" xfId="4678"/>
    <cellStyle name="Énfasis1 2 3" xfId="4679"/>
    <cellStyle name="Énfasis1 2 30" xfId="4680"/>
    <cellStyle name="Énfasis1 2 31" xfId="4681"/>
    <cellStyle name="Énfasis1 2 32" xfId="4682"/>
    <cellStyle name="Énfasis1 2 33" xfId="4683"/>
    <cellStyle name="Énfasis1 2 34" xfId="4684"/>
    <cellStyle name="Énfasis1 2 35" xfId="4685"/>
    <cellStyle name="Énfasis1 2 36" xfId="4686"/>
    <cellStyle name="Énfasis1 2 37" xfId="4687"/>
    <cellStyle name="Énfasis1 2 38" xfId="4688"/>
    <cellStyle name="Énfasis1 2 39" xfId="4689"/>
    <cellStyle name="Énfasis1 2 4" xfId="4690"/>
    <cellStyle name="Énfasis1 2 40" xfId="4691"/>
    <cellStyle name="Énfasis1 2 41" xfId="4692"/>
    <cellStyle name="Énfasis1 2 42" xfId="4693"/>
    <cellStyle name="Énfasis1 2 43" xfId="4694"/>
    <cellStyle name="Énfasis1 2 44" xfId="4695"/>
    <cellStyle name="Énfasis1 2 45" xfId="4696"/>
    <cellStyle name="Énfasis1 2 46" xfId="4697"/>
    <cellStyle name="Énfasis1 2 47" xfId="4698"/>
    <cellStyle name="Énfasis1 2 48" xfId="4699"/>
    <cellStyle name="Énfasis1 2 49" xfId="4700"/>
    <cellStyle name="Énfasis1 2 5" xfId="4701"/>
    <cellStyle name="Énfasis1 2 50" xfId="4702"/>
    <cellStyle name="Énfasis1 2 51" xfId="4703"/>
    <cellStyle name="Énfasis1 2 52" xfId="4704"/>
    <cellStyle name="Énfasis1 2 53" xfId="4705"/>
    <cellStyle name="Énfasis1 2 54" xfId="4706"/>
    <cellStyle name="Énfasis1 2 55" xfId="4707"/>
    <cellStyle name="Énfasis1 2 56" xfId="4708"/>
    <cellStyle name="Énfasis1 2 57" xfId="4709"/>
    <cellStyle name="Énfasis1 2 58" xfId="4710"/>
    <cellStyle name="Énfasis1 2 59" xfId="4711"/>
    <cellStyle name="Énfasis1 2 6" xfId="4712"/>
    <cellStyle name="Énfasis1 2 60" xfId="4713"/>
    <cellStyle name="Énfasis1 2 61" xfId="4714"/>
    <cellStyle name="Énfasis1 2 62" xfId="4715"/>
    <cellStyle name="Énfasis1 2 63" xfId="4716"/>
    <cellStyle name="Énfasis1 2 64" xfId="4717"/>
    <cellStyle name="Énfasis1 2 65" xfId="4718"/>
    <cellStyle name="Énfasis1 2 66" xfId="4719"/>
    <cellStyle name="Énfasis1 2 67" xfId="4720"/>
    <cellStyle name="Énfasis1 2 68" xfId="4721"/>
    <cellStyle name="Énfasis1 2 69" xfId="4722"/>
    <cellStyle name="Énfasis1 2 7" xfId="4723"/>
    <cellStyle name="Énfasis1 2 70" xfId="4724"/>
    <cellStyle name="Énfasis1 2 71" xfId="4725"/>
    <cellStyle name="Énfasis1 2 72" xfId="4726"/>
    <cellStyle name="Énfasis1 2 73" xfId="4727"/>
    <cellStyle name="Énfasis1 2 74" xfId="4728"/>
    <cellStyle name="Énfasis1 2 75" xfId="4729"/>
    <cellStyle name="Énfasis1 2 76" xfId="4730"/>
    <cellStyle name="Énfasis1 2 77" xfId="4731"/>
    <cellStyle name="Énfasis1 2 78" xfId="4732"/>
    <cellStyle name="Énfasis1 2 79" xfId="4733"/>
    <cellStyle name="Énfasis1 2 8" xfId="4734"/>
    <cellStyle name="Énfasis1 2 80" xfId="4735"/>
    <cellStyle name="Énfasis1 2 81" xfId="4736"/>
    <cellStyle name="Énfasis1 2 82" xfId="4737"/>
    <cellStyle name="Énfasis1 2 83" xfId="4738"/>
    <cellStyle name="Énfasis1 2 84" xfId="4739"/>
    <cellStyle name="Énfasis1 2 85" xfId="4740"/>
    <cellStyle name="Énfasis1 2 86" xfId="4741"/>
    <cellStyle name="Énfasis1 2 9" xfId="4742"/>
    <cellStyle name="Énfasis1 2_11 CC2007 trabajo" xfId="4743"/>
    <cellStyle name="Énfasis1 20" xfId="4744"/>
    <cellStyle name="Énfasis1 21" xfId="4745"/>
    <cellStyle name="Énfasis1 22" xfId="4746"/>
    <cellStyle name="Énfasis1 23" xfId="4747"/>
    <cellStyle name="Énfasis1 24" xfId="4748"/>
    <cellStyle name="Énfasis1 25" xfId="4749"/>
    <cellStyle name="Énfasis1 26" xfId="4750"/>
    <cellStyle name="Énfasis1 27" xfId="4751"/>
    <cellStyle name="Énfasis1 28" xfId="4752"/>
    <cellStyle name="Énfasis1 29" xfId="4753"/>
    <cellStyle name="Énfasis1 3" xfId="93"/>
    <cellStyle name="Énfasis1 30" xfId="4754"/>
    <cellStyle name="Énfasis1 31" xfId="4755"/>
    <cellStyle name="Énfasis1 32" xfId="4756"/>
    <cellStyle name="Énfasis1 33" xfId="4757"/>
    <cellStyle name="Énfasis1 34" xfId="4758"/>
    <cellStyle name="Énfasis1 35" xfId="4759"/>
    <cellStyle name="Énfasis1 36" xfId="4760"/>
    <cellStyle name="Énfasis1 37" xfId="4761"/>
    <cellStyle name="Énfasis1 38" xfId="4762"/>
    <cellStyle name="Énfasis1 39" xfId="4763"/>
    <cellStyle name="Énfasis1 4" xfId="4764"/>
    <cellStyle name="Énfasis1 40" xfId="4765"/>
    <cellStyle name="Énfasis1 41" xfId="4766"/>
    <cellStyle name="Énfasis1 42" xfId="4767"/>
    <cellStyle name="Énfasis1 43" xfId="4768"/>
    <cellStyle name="Énfasis1 44" xfId="4769"/>
    <cellStyle name="Énfasis1 45" xfId="4770"/>
    <cellStyle name="Énfasis1 46" xfId="4771"/>
    <cellStyle name="Énfasis1 47" xfId="4772"/>
    <cellStyle name="Énfasis1 48" xfId="4773"/>
    <cellStyle name="Énfasis1 49" xfId="4774"/>
    <cellStyle name="Énfasis1 5" xfId="4775"/>
    <cellStyle name="Énfasis1 50" xfId="4776"/>
    <cellStyle name="Énfasis1 51" xfId="4777"/>
    <cellStyle name="Énfasis1 52" xfId="4778"/>
    <cellStyle name="Énfasis1 53" xfId="4779"/>
    <cellStyle name="Énfasis1 54" xfId="4780"/>
    <cellStyle name="Énfasis1 55" xfId="4781"/>
    <cellStyle name="Énfasis1 56" xfId="4782"/>
    <cellStyle name="Énfasis1 57" xfId="4783"/>
    <cellStyle name="Énfasis1 58" xfId="4784"/>
    <cellStyle name="Énfasis1 59" xfId="4785"/>
    <cellStyle name="Énfasis1 6" xfId="4786"/>
    <cellStyle name="Énfasis1 60" xfId="4787"/>
    <cellStyle name="Énfasis1 61" xfId="4788"/>
    <cellStyle name="Énfasis1 62" xfId="4789"/>
    <cellStyle name="Énfasis1 63" xfId="4790"/>
    <cellStyle name="Énfasis1 64" xfId="4791"/>
    <cellStyle name="Énfasis1 65" xfId="4792"/>
    <cellStyle name="Énfasis1 66" xfId="4793"/>
    <cellStyle name="Énfasis1 67" xfId="4794"/>
    <cellStyle name="Énfasis1 68" xfId="4795"/>
    <cellStyle name="Énfasis1 69" xfId="4796"/>
    <cellStyle name="Énfasis1 7" xfId="4797"/>
    <cellStyle name="Énfasis1 70" xfId="4798"/>
    <cellStyle name="Énfasis1 71" xfId="4799"/>
    <cellStyle name="Énfasis1 72" xfId="4800"/>
    <cellStyle name="Énfasis1 73" xfId="4801"/>
    <cellStyle name="Énfasis1 74" xfId="4802"/>
    <cellStyle name="Énfasis1 75" xfId="4803"/>
    <cellStyle name="Énfasis1 76" xfId="4804"/>
    <cellStyle name="Énfasis1 77" xfId="4805"/>
    <cellStyle name="Énfasis1 78" xfId="4806"/>
    <cellStyle name="Énfasis1 79" xfId="4807"/>
    <cellStyle name="Énfasis1 8" xfId="4808"/>
    <cellStyle name="Énfasis1 80" xfId="4809"/>
    <cellStyle name="Énfasis1 81" xfId="4810"/>
    <cellStyle name="Énfasis1 82" xfId="4811"/>
    <cellStyle name="Énfasis1 83" xfId="4812"/>
    <cellStyle name="Énfasis1 84" xfId="4813"/>
    <cellStyle name="Énfasis1 85" xfId="4814"/>
    <cellStyle name="Énfasis1 86" xfId="4815"/>
    <cellStyle name="Énfasis1 9" xfId="4816"/>
    <cellStyle name="Énfasis2" xfId="94"/>
    <cellStyle name="Énfasis2 10" xfId="4817"/>
    <cellStyle name="Énfasis2 11" xfId="4818"/>
    <cellStyle name="Énfasis2 12" xfId="4819"/>
    <cellStyle name="Énfasis2 13" xfId="4820"/>
    <cellStyle name="Énfasis2 14" xfId="4821"/>
    <cellStyle name="Énfasis2 15" xfId="4822"/>
    <cellStyle name="Énfasis2 16" xfId="4823"/>
    <cellStyle name="Énfasis2 17" xfId="4824"/>
    <cellStyle name="Énfasis2 18" xfId="4825"/>
    <cellStyle name="Énfasis2 19" xfId="4826"/>
    <cellStyle name="Énfasis2 2" xfId="95"/>
    <cellStyle name="Énfasis2 2 10" xfId="4827"/>
    <cellStyle name="Énfasis2 2 11" xfId="4828"/>
    <cellStyle name="Énfasis2 2 12" xfId="4829"/>
    <cellStyle name="Énfasis2 2 13" xfId="4830"/>
    <cellStyle name="Énfasis2 2 14" xfId="4831"/>
    <cellStyle name="Énfasis2 2 15" xfId="4832"/>
    <cellStyle name="Énfasis2 2 16" xfId="4833"/>
    <cellStyle name="Énfasis2 2 17" xfId="4834"/>
    <cellStyle name="Énfasis2 2 18" xfId="4835"/>
    <cellStyle name="Énfasis2 2 19" xfId="4836"/>
    <cellStyle name="Énfasis2 2 2" xfId="4837"/>
    <cellStyle name="Énfasis2 2 20" xfId="4838"/>
    <cellStyle name="Énfasis2 2 21" xfId="4839"/>
    <cellStyle name="Énfasis2 2 22" xfId="4840"/>
    <cellStyle name="Énfasis2 2 23" xfId="4841"/>
    <cellStyle name="Énfasis2 2 24" xfId="4842"/>
    <cellStyle name="Énfasis2 2 25" xfId="4843"/>
    <cellStyle name="Énfasis2 2 26" xfId="4844"/>
    <cellStyle name="Énfasis2 2 27" xfId="4845"/>
    <cellStyle name="Énfasis2 2 28" xfId="4846"/>
    <cellStyle name="Énfasis2 2 29" xfId="4847"/>
    <cellStyle name="Énfasis2 2 3" xfId="4848"/>
    <cellStyle name="Énfasis2 2 30" xfId="4849"/>
    <cellStyle name="Énfasis2 2 31" xfId="4850"/>
    <cellStyle name="Énfasis2 2 32" xfId="4851"/>
    <cellStyle name="Énfasis2 2 33" xfId="4852"/>
    <cellStyle name="Énfasis2 2 34" xfId="4853"/>
    <cellStyle name="Énfasis2 2 35" xfId="4854"/>
    <cellStyle name="Énfasis2 2 36" xfId="4855"/>
    <cellStyle name="Énfasis2 2 37" xfId="4856"/>
    <cellStyle name="Énfasis2 2 38" xfId="4857"/>
    <cellStyle name="Énfasis2 2 39" xfId="4858"/>
    <cellStyle name="Énfasis2 2 4" xfId="4859"/>
    <cellStyle name="Énfasis2 2 40" xfId="4860"/>
    <cellStyle name="Énfasis2 2 41" xfId="4861"/>
    <cellStyle name="Énfasis2 2 42" xfId="4862"/>
    <cellStyle name="Énfasis2 2 43" xfId="4863"/>
    <cellStyle name="Énfasis2 2 44" xfId="4864"/>
    <cellStyle name="Énfasis2 2 45" xfId="4865"/>
    <cellStyle name="Énfasis2 2 46" xfId="4866"/>
    <cellStyle name="Énfasis2 2 47" xfId="4867"/>
    <cellStyle name="Énfasis2 2 48" xfId="4868"/>
    <cellStyle name="Énfasis2 2 49" xfId="4869"/>
    <cellStyle name="Énfasis2 2 5" xfId="4870"/>
    <cellStyle name="Énfasis2 2 50" xfId="4871"/>
    <cellStyle name="Énfasis2 2 51" xfId="4872"/>
    <cellStyle name="Énfasis2 2 52" xfId="4873"/>
    <cellStyle name="Énfasis2 2 53" xfId="4874"/>
    <cellStyle name="Énfasis2 2 54" xfId="4875"/>
    <cellStyle name="Énfasis2 2 55" xfId="4876"/>
    <cellStyle name="Énfasis2 2 56" xfId="4877"/>
    <cellStyle name="Énfasis2 2 57" xfId="4878"/>
    <cellStyle name="Énfasis2 2 58" xfId="4879"/>
    <cellStyle name="Énfasis2 2 59" xfId="4880"/>
    <cellStyle name="Énfasis2 2 6" xfId="4881"/>
    <cellStyle name="Énfasis2 2 60" xfId="4882"/>
    <cellStyle name="Énfasis2 2 61" xfId="4883"/>
    <cellStyle name="Énfasis2 2 62" xfId="4884"/>
    <cellStyle name="Énfasis2 2 63" xfId="4885"/>
    <cellStyle name="Énfasis2 2 64" xfId="4886"/>
    <cellStyle name="Énfasis2 2 65" xfId="4887"/>
    <cellStyle name="Énfasis2 2 66" xfId="4888"/>
    <cellStyle name="Énfasis2 2 67" xfId="4889"/>
    <cellStyle name="Énfasis2 2 68" xfId="4890"/>
    <cellStyle name="Énfasis2 2 69" xfId="4891"/>
    <cellStyle name="Énfasis2 2 7" xfId="4892"/>
    <cellStyle name="Énfasis2 2 70" xfId="4893"/>
    <cellStyle name="Énfasis2 2 71" xfId="4894"/>
    <cellStyle name="Énfasis2 2 72" xfId="4895"/>
    <cellStyle name="Énfasis2 2 73" xfId="4896"/>
    <cellStyle name="Énfasis2 2 74" xfId="4897"/>
    <cellStyle name="Énfasis2 2 75" xfId="4898"/>
    <cellStyle name="Énfasis2 2 76" xfId="4899"/>
    <cellStyle name="Énfasis2 2 77" xfId="4900"/>
    <cellStyle name="Énfasis2 2 78" xfId="4901"/>
    <cellStyle name="Énfasis2 2 79" xfId="4902"/>
    <cellStyle name="Énfasis2 2 8" xfId="4903"/>
    <cellStyle name="Énfasis2 2 80" xfId="4904"/>
    <cellStyle name="Énfasis2 2 81" xfId="4905"/>
    <cellStyle name="Énfasis2 2 82" xfId="4906"/>
    <cellStyle name="Énfasis2 2 83" xfId="4907"/>
    <cellStyle name="Énfasis2 2 84" xfId="4908"/>
    <cellStyle name="Énfasis2 2 85" xfId="4909"/>
    <cellStyle name="Énfasis2 2 86" xfId="4910"/>
    <cellStyle name="Énfasis2 2 9" xfId="4911"/>
    <cellStyle name="Énfasis2 2_11 CC2007 trabajo" xfId="4912"/>
    <cellStyle name="Énfasis2 20" xfId="4913"/>
    <cellStyle name="Énfasis2 21" xfId="4914"/>
    <cellStyle name="Énfasis2 22" xfId="4915"/>
    <cellStyle name="Énfasis2 23" xfId="4916"/>
    <cellStyle name="Énfasis2 24" xfId="4917"/>
    <cellStyle name="Énfasis2 25" xfId="4918"/>
    <cellStyle name="Énfasis2 26" xfId="4919"/>
    <cellStyle name="Énfasis2 27" xfId="4920"/>
    <cellStyle name="Énfasis2 28" xfId="4921"/>
    <cellStyle name="Énfasis2 29" xfId="4922"/>
    <cellStyle name="Énfasis2 3" xfId="96"/>
    <cellStyle name="Énfasis2 30" xfId="4923"/>
    <cellStyle name="Énfasis2 31" xfId="4924"/>
    <cellStyle name="Énfasis2 32" xfId="4925"/>
    <cellStyle name="Énfasis2 33" xfId="4926"/>
    <cellStyle name="Énfasis2 34" xfId="4927"/>
    <cellStyle name="Énfasis2 35" xfId="4928"/>
    <cellStyle name="Énfasis2 36" xfId="4929"/>
    <cellStyle name="Énfasis2 37" xfId="4930"/>
    <cellStyle name="Énfasis2 38" xfId="4931"/>
    <cellStyle name="Énfasis2 39" xfId="4932"/>
    <cellStyle name="Énfasis2 4" xfId="4933"/>
    <cellStyle name="Énfasis2 40" xfId="4934"/>
    <cellStyle name="Énfasis2 41" xfId="4935"/>
    <cellStyle name="Énfasis2 42" xfId="4936"/>
    <cellStyle name="Énfasis2 43" xfId="4937"/>
    <cellStyle name="Énfasis2 44" xfId="4938"/>
    <cellStyle name="Énfasis2 45" xfId="4939"/>
    <cellStyle name="Énfasis2 46" xfId="4940"/>
    <cellStyle name="Énfasis2 47" xfId="4941"/>
    <cellStyle name="Énfasis2 48" xfId="4942"/>
    <cellStyle name="Énfasis2 49" xfId="4943"/>
    <cellStyle name="Énfasis2 5" xfId="4944"/>
    <cellStyle name="Énfasis2 50" xfId="4945"/>
    <cellStyle name="Énfasis2 51" xfId="4946"/>
    <cellStyle name="Énfasis2 52" xfId="4947"/>
    <cellStyle name="Énfasis2 53" xfId="4948"/>
    <cellStyle name="Énfasis2 54" xfId="4949"/>
    <cellStyle name="Énfasis2 55" xfId="4950"/>
    <cellStyle name="Énfasis2 56" xfId="4951"/>
    <cellStyle name="Énfasis2 57" xfId="4952"/>
    <cellStyle name="Énfasis2 58" xfId="4953"/>
    <cellStyle name="Énfasis2 59" xfId="4954"/>
    <cellStyle name="Énfasis2 6" xfId="4955"/>
    <cellStyle name="Énfasis2 60" xfId="4956"/>
    <cellStyle name="Énfasis2 61" xfId="4957"/>
    <cellStyle name="Énfasis2 62" xfId="4958"/>
    <cellStyle name="Énfasis2 63" xfId="4959"/>
    <cellStyle name="Énfasis2 64" xfId="4960"/>
    <cellStyle name="Énfasis2 65" xfId="4961"/>
    <cellStyle name="Énfasis2 66" xfId="4962"/>
    <cellStyle name="Énfasis2 67" xfId="4963"/>
    <cellStyle name="Énfasis2 68" xfId="4964"/>
    <cellStyle name="Énfasis2 69" xfId="4965"/>
    <cellStyle name="Énfasis2 7" xfId="4966"/>
    <cellStyle name="Énfasis2 70" xfId="4967"/>
    <cellStyle name="Énfasis2 71" xfId="4968"/>
    <cellStyle name="Énfasis2 72" xfId="4969"/>
    <cellStyle name="Énfasis2 73" xfId="4970"/>
    <cellStyle name="Énfasis2 74" xfId="4971"/>
    <cellStyle name="Énfasis2 75" xfId="4972"/>
    <cellStyle name="Énfasis2 76" xfId="4973"/>
    <cellStyle name="Énfasis2 77" xfId="4974"/>
    <cellStyle name="Énfasis2 78" xfId="4975"/>
    <cellStyle name="Énfasis2 79" xfId="4976"/>
    <cellStyle name="Énfasis2 8" xfId="4977"/>
    <cellStyle name="Énfasis2 80" xfId="4978"/>
    <cellStyle name="Énfasis2 81" xfId="4979"/>
    <cellStyle name="Énfasis2 82" xfId="4980"/>
    <cellStyle name="Énfasis2 83" xfId="4981"/>
    <cellStyle name="Énfasis2 84" xfId="4982"/>
    <cellStyle name="Énfasis2 85" xfId="4983"/>
    <cellStyle name="Énfasis2 86" xfId="4984"/>
    <cellStyle name="Énfasis2 9" xfId="4985"/>
    <cellStyle name="Énfasis3" xfId="97"/>
    <cellStyle name="Énfasis3 10" xfId="4986"/>
    <cellStyle name="Énfasis3 11" xfId="4987"/>
    <cellStyle name="Énfasis3 12" xfId="4988"/>
    <cellStyle name="Énfasis3 13" xfId="4989"/>
    <cellStyle name="Énfasis3 14" xfId="4990"/>
    <cellStyle name="Énfasis3 15" xfId="4991"/>
    <cellStyle name="Énfasis3 16" xfId="4992"/>
    <cellStyle name="Énfasis3 17" xfId="4993"/>
    <cellStyle name="Énfasis3 18" xfId="4994"/>
    <cellStyle name="Énfasis3 19" xfId="4995"/>
    <cellStyle name="Énfasis3 2" xfId="98"/>
    <cellStyle name="Énfasis3 2 10" xfId="4996"/>
    <cellStyle name="Énfasis3 2 11" xfId="4997"/>
    <cellStyle name="Énfasis3 2 12" xfId="4998"/>
    <cellStyle name="Énfasis3 2 13" xfId="4999"/>
    <cellStyle name="Énfasis3 2 14" xfId="5000"/>
    <cellStyle name="Énfasis3 2 15" xfId="5001"/>
    <cellStyle name="Énfasis3 2 16" xfId="5002"/>
    <cellStyle name="Énfasis3 2 17" xfId="5003"/>
    <cellStyle name="Énfasis3 2 18" xfId="5004"/>
    <cellStyle name="Énfasis3 2 19" xfId="5005"/>
    <cellStyle name="Énfasis3 2 2" xfId="5006"/>
    <cellStyle name="Énfasis3 2 20" xfId="5007"/>
    <cellStyle name="Énfasis3 2 21" xfId="5008"/>
    <cellStyle name="Énfasis3 2 22" xfId="5009"/>
    <cellStyle name="Énfasis3 2 23" xfId="5010"/>
    <cellStyle name="Énfasis3 2 24" xfId="5011"/>
    <cellStyle name="Énfasis3 2 25" xfId="5012"/>
    <cellStyle name="Énfasis3 2 26" xfId="5013"/>
    <cellStyle name="Énfasis3 2 27" xfId="5014"/>
    <cellStyle name="Énfasis3 2 28" xfId="5015"/>
    <cellStyle name="Énfasis3 2 29" xfId="5016"/>
    <cellStyle name="Énfasis3 2 3" xfId="5017"/>
    <cellStyle name="Énfasis3 2 30" xfId="5018"/>
    <cellStyle name="Énfasis3 2 31" xfId="5019"/>
    <cellStyle name="Énfasis3 2 32" xfId="5020"/>
    <cellStyle name="Énfasis3 2 33" xfId="5021"/>
    <cellStyle name="Énfasis3 2 34" xfId="5022"/>
    <cellStyle name="Énfasis3 2 35" xfId="5023"/>
    <cellStyle name="Énfasis3 2 36" xfId="5024"/>
    <cellStyle name="Énfasis3 2 37" xfId="5025"/>
    <cellStyle name="Énfasis3 2 38" xfId="5026"/>
    <cellStyle name="Énfasis3 2 39" xfId="5027"/>
    <cellStyle name="Énfasis3 2 4" xfId="5028"/>
    <cellStyle name="Énfasis3 2 40" xfId="5029"/>
    <cellStyle name="Énfasis3 2 41" xfId="5030"/>
    <cellStyle name="Énfasis3 2 42" xfId="5031"/>
    <cellStyle name="Énfasis3 2 43" xfId="5032"/>
    <cellStyle name="Énfasis3 2 44" xfId="5033"/>
    <cellStyle name="Énfasis3 2 45" xfId="5034"/>
    <cellStyle name="Énfasis3 2 46" xfId="5035"/>
    <cellStyle name="Énfasis3 2 47" xfId="5036"/>
    <cellStyle name="Énfasis3 2 48" xfId="5037"/>
    <cellStyle name="Énfasis3 2 49" xfId="5038"/>
    <cellStyle name="Énfasis3 2 5" xfId="5039"/>
    <cellStyle name="Énfasis3 2 50" xfId="5040"/>
    <cellStyle name="Énfasis3 2 51" xfId="5041"/>
    <cellStyle name="Énfasis3 2 52" xfId="5042"/>
    <cellStyle name="Énfasis3 2 53" xfId="5043"/>
    <cellStyle name="Énfasis3 2 54" xfId="5044"/>
    <cellStyle name="Énfasis3 2 55" xfId="5045"/>
    <cellStyle name="Énfasis3 2 56" xfId="5046"/>
    <cellStyle name="Énfasis3 2 57" xfId="5047"/>
    <cellStyle name="Énfasis3 2 58" xfId="5048"/>
    <cellStyle name="Énfasis3 2 59" xfId="5049"/>
    <cellStyle name="Énfasis3 2 6" xfId="5050"/>
    <cellStyle name="Énfasis3 2 60" xfId="5051"/>
    <cellStyle name="Énfasis3 2 61" xfId="5052"/>
    <cellStyle name="Énfasis3 2 62" xfId="5053"/>
    <cellStyle name="Énfasis3 2 63" xfId="5054"/>
    <cellStyle name="Énfasis3 2 64" xfId="5055"/>
    <cellStyle name="Énfasis3 2 65" xfId="5056"/>
    <cellStyle name="Énfasis3 2 66" xfId="5057"/>
    <cellStyle name="Énfasis3 2 67" xfId="5058"/>
    <cellStyle name="Énfasis3 2 68" xfId="5059"/>
    <cellStyle name="Énfasis3 2 69" xfId="5060"/>
    <cellStyle name="Énfasis3 2 7" xfId="5061"/>
    <cellStyle name="Énfasis3 2 70" xfId="5062"/>
    <cellStyle name="Énfasis3 2 71" xfId="5063"/>
    <cellStyle name="Énfasis3 2 72" xfId="5064"/>
    <cellStyle name="Énfasis3 2 73" xfId="5065"/>
    <cellStyle name="Énfasis3 2 74" xfId="5066"/>
    <cellStyle name="Énfasis3 2 75" xfId="5067"/>
    <cellStyle name="Énfasis3 2 76" xfId="5068"/>
    <cellStyle name="Énfasis3 2 77" xfId="5069"/>
    <cellStyle name="Énfasis3 2 78" xfId="5070"/>
    <cellStyle name="Énfasis3 2 79" xfId="5071"/>
    <cellStyle name="Énfasis3 2 8" xfId="5072"/>
    <cellStyle name="Énfasis3 2 80" xfId="5073"/>
    <cellStyle name="Énfasis3 2 81" xfId="5074"/>
    <cellStyle name="Énfasis3 2 82" xfId="5075"/>
    <cellStyle name="Énfasis3 2 83" xfId="5076"/>
    <cellStyle name="Énfasis3 2 84" xfId="5077"/>
    <cellStyle name="Énfasis3 2 85" xfId="5078"/>
    <cellStyle name="Énfasis3 2 86" xfId="5079"/>
    <cellStyle name="Énfasis3 2 9" xfId="5080"/>
    <cellStyle name="Énfasis3 2_11 CC2007 trabajo" xfId="5081"/>
    <cellStyle name="Énfasis3 20" xfId="5082"/>
    <cellStyle name="Énfasis3 21" xfId="5083"/>
    <cellStyle name="Énfasis3 22" xfId="5084"/>
    <cellStyle name="Énfasis3 23" xfId="5085"/>
    <cellStyle name="Énfasis3 24" xfId="5086"/>
    <cellStyle name="Énfasis3 25" xfId="5087"/>
    <cellStyle name="Énfasis3 26" xfId="5088"/>
    <cellStyle name="Énfasis3 27" xfId="5089"/>
    <cellStyle name="Énfasis3 28" xfId="5090"/>
    <cellStyle name="Énfasis3 29" xfId="5091"/>
    <cellStyle name="Énfasis3 3" xfId="99"/>
    <cellStyle name="Énfasis3 30" xfId="5092"/>
    <cellStyle name="Énfasis3 31" xfId="5093"/>
    <cellStyle name="Énfasis3 32" xfId="5094"/>
    <cellStyle name="Énfasis3 33" xfId="5095"/>
    <cellStyle name="Énfasis3 34" xfId="5096"/>
    <cellStyle name="Énfasis3 35" xfId="5097"/>
    <cellStyle name="Énfasis3 36" xfId="5098"/>
    <cellStyle name="Énfasis3 37" xfId="5099"/>
    <cellStyle name="Énfasis3 38" xfId="5100"/>
    <cellStyle name="Énfasis3 39" xfId="5101"/>
    <cellStyle name="Énfasis3 4" xfId="5102"/>
    <cellStyle name="Énfasis3 40" xfId="5103"/>
    <cellStyle name="Énfasis3 41" xfId="5104"/>
    <cellStyle name="Énfasis3 42" xfId="5105"/>
    <cellStyle name="Énfasis3 43" xfId="5106"/>
    <cellStyle name="Énfasis3 44" xfId="5107"/>
    <cellStyle name="Énfasis3 45" xfId="5108"/>
    <cellStyle name="Énfasis3 46" xfId="5109"/>
    <cellStyle name="Énfasis3 47" xfId="5110"/>
    <cellStyle name="Énfasis3 48" xfId="5111"/>
    <cellStyle name="Énfasis3 49" xfId="5112"/>
    <cellStyle name="Énfasis3 5" xfId="5113"/>
    <cellStyle name="Énfasis3 50" xfId="5114"/>
    <cellStyle name="Énfasis3 51" xfId="5115"/>
    <cellStyle name="Énfasis3 52" xfId="5116"/>
    <cellStyle name="Énfasis3 53" xfId="5117"/>
    <cellStyle name="Énfasis3 54" xfId="5118"/>
    <cellStyle name="Énfasis3 55" xfId="5119"/>
    <cellStyle name="Énfasis3 56" xfId="5120"/>
    <cellStyle name="Énfasis3 57" xfId="5121"/>
    <cellStyle name="Énfasis3 58" xfId="5122"/>
    <cellStyle name="Énfasis3 59" xfId="5123"/>
    <cellStyle name="Énfasis3 6" xfId="5124"/>
    <cellStyle name="Énfasis3 60" xfId="5125"/>
    <cellStyle name="Énfasis3 61" xfId="5126"/>
    <cellStyle name="Énfasis3 62" xfId="5127"/>
    <cellStyle name="Énfasis3 63" xfId="5128"/>
    <cellStyle name="Énfasis3 64" xfId="5129"/>
    <cellStyle name="Énfasis3 65" xfId="5130"/>
    <cellStyle name="Énfasis3 66" xfId="5131"/>
    <cellStyle name="Énfasis3 67" xfId="5132"/>
    <cellStyle name="Énfasis3 68" xfId="5133"/>
    <cellStyle name="Énfasis3 69" xfId="5134"/>
    <cellStyle name="Énfasis3 7" xfId="5135"/>
    <cellStyle name="Énfasis3 70" xfId="5136"/>
    <cellStyle name="Énfasis3 71" xfId="5137"/>
    <cellStyle name="Énfasis3 72" xfId="5138"/>
    <cellStyle name="Énfasis3 73" xfId="5139"/>
    <cellStyle name="Énfasis3 74" xfId="5140"/>
    <cellStyle name="Énfasis3 75" xfId="5141"/>
    <cellStyle name="Énfasis3 76" xfId="5142"/>
    <cellStyle name="Énfasis3 77" xfId="5143"/>
    <cellStyle name="Énfasis3 78" xfId="5144"/>
    <cellStyle name="Énfasis3 79" xfId="5145"/>
    <cellStyle name="Énfasis3 8" xfId="5146"/>
    <cellStyle name="Énfasis3 80" xfId="5147"/>
    <cellStyle name="Énfasis3 81" xfId="5148"/>
    <cellStyle name="Énfasis3 82" xfId="5149"/>
    <cellStyle name="Énfasis3 83" xfId="5150"/>
    <cellStyle name="Énfasis3 84" xfId="5151"/>
    <cellStyle name="Énfasis3 85" xfId="5152"/>
    <cellStyle name="Énfasis3 86" xfId="5153"/>
    <cellStyle name="Énfasis3 9" xfId="5154"/>
    <cellStyle name="Énfasis4" xfId="100"/>
    <cellStyle name="Énfasis4 10" xfId="5155"/>
    <cellStyle name="Énfasis4 11" xfId="5156"/>
    <cellStyle name="Énfasis4 12" xfId="5157"/>
    <cellStyle name="Énfasis4 13" xfId="5158"/>
    <cellStyle name="Énfasis4 14" xfId="5159"/>
    <cellStyle name="Énfasis4 15" xfId="5160"/>
    <cellStyle name="Énfasis4 16" xfId="5161"/>
    <cellStyle name="Énfasis4 17" xfId="5162"/>
    <cellStyle name="Énfasis4 18" xfId="5163"/>
    <cellStyle name="Énfasis4 19" xfId="5164"/>
    <cellStyle name="Énfasis4 2" xfId="101"/>
    <cellStyle name="Énfasis4 2 10" xfId="5165"/>
    <cellStyle name="Énfasis4 2 11" xfId="5166"/>
    <cellStyle name="Énfasis4 2 12" xfId="5167"/>
    <cellStyle name="Énfasis4 2 13" xfId="5168"/>
    <cellStyle name="Énfasis4 2 14" xfId="5169"/>
    <cellStyle name="Énfasis4 2 15" xfId="5170"/>
    <cellStyle name="Énfasis4 2 16" xfId="5171"/>
    <cellStyle name="Énfasis4 2 17" xfId="5172"/>
    <cellStyle name="Énfasis4 2 18" xfId="5173"/>
    <cellStyle name="Énfasis4 2 19" xfId="5174"/>
    <cellStyle name="Énfasis4 2 2" xfId="5175"/>
    <cellStyle name="Énfasis4 2 20" xfId="5176"/>
    <cellStyle name="Énfasis4 2 21" xfId="5177"/>
    <cellStyle name="Énfasis4 2 22" xfId="5178"/>
    <cellStyle name="Énfasis4 2 23" xfId="5179"/>
    <cellStyle name="Énfasis4 2 24" xfId="5180"/>
    <cellStyle name="Énfasis4 2 25" xfId="5181"/>
    <cellStyle name="Énfasis4 2 26" xfId="5182"/>
    <cellStyle name="Énfasis4 2 27" xfId="5183"/>
    <cellStyle name="Énfasis4 2 28" xfId="5184"/>
    <cellStyle name="Énfasis4 2 29" xfId="5185"/>
    <cellStyle name="Énfasis4 2 3" xfId="5186"/>
    <cellStyle name="Énfasis4 2 30" xfId="5187"/>
    <cellStyle name="Énfasis4 2 31" xfId="5188"/>
    <cellStyle name="Énfasis4 2 32" xfId="5189"/>
    <cellStyle name="Énfasis4 2 33" xfId="5190"/>
    <cellStyle name="Énfasis4 2 34" xfId="5191"/>
    <cellStyle name="Énfasis4 2 35" xfId="5192"/>
    <cellStyle name="Énfasis4 2 36" xfId="5193"/>
    <cellStyle name="Énfasis4 2 37" xfId="5194"/>
    <cellStyle name="Énfasis4 2 38" xfId="5195"/>
    <cellStyle name="Énfasis4 2 39" xfId="5196"/>
    <cellStyle name="Énfasis4 2 4" xfId="5197"/>
    <cellStyle name="Énfasis4 2 40" xfId="5198"/>
    <cellStyle name="Énfasis4 2 41" xfId="5199"/>
    <cellStyle name="Énfasis4 2 42" xfId="5200"/>
    <cellStyle name="Énfasis4 2 43" xfId="5201"/>
    <cellStyle name="Énfasis4 2 44" xfId="5202"/>
    <cellStyle name="Énfasis4 2 45" xfId="5203"/>
    <cellStyle name="Énfasis4 2 46" xfId="5204"/>
    <cellStyle name="Énfasis4 2 47" xfId="5205"/>
    <cellStyle name="Énfasis4 2 48" xfId="5206"/>
    <cellStyle name="Énfasis4 2 49" xfId="5207"/>
    <cellStyle name="Énfasis4 2 5" xfId="5208"/>
    <cellStyle name="Énfasis4 2 50" xfId="5209"/>
    <cellStyle name="Énfasis4 2 51" xfId="5210"/>
    <cellStyle name="Énfasis4 2 52" xfId="5211"/>
    <cellStyle name="Énfasis4 2 53" xfId="5212"/>
    <cellStyle name="Énfasis4 2 54" xfId="5213"/>
    <cellStyle name="Énfasis4 2 55" xfId="5214"/>
    <cellStyle name="Énfasis4 2 56" xfId="5215"/>
    <cellStyle name="Énfasis4 2 57" xfId="5216"/>
    <cellStyle name="Énfasis4 2 58" xfId="5217"/>
    <cellStyle name="Énfasis4 2 59" xfId="5218"/>
    <cellStyle name="Énfasis4 2 6" xfId="5219"/>
    <cellStyle name="Énfasis4 2 60" xfId="5220"/>
    <cellStyle name="Énfasis4 2 61" xfId="5221"/>
    <cellStyle name="Énfasis4 2 62" xfId="5222"/>
    <cellStyle name="Énfasis4 2 63" xfId="5223"/>
    <cellStyle name="Énfasis4 2 64" xfId="5224"/>
    <cellStyle name="Énfasis4 2 65" xfId="5225"/>
    <cellStyle name="Énfasis4 2 66" xfId="5226"/>
    <cellStyle name="Énfasis4 2 67" xfId="5227"/>
    <cellStyle name="Énfasis4 2 68" xfId="5228"/>
    <cellStyle name="Énfasis4 2 69" xfId="5229"/>
    <cellStyle name="Énfasis4 2 7" xfId="5230"/>
    <cellStyle name="Énfasis4 2 70" xfId="5231"/>
    <cellStyle name="Énfasis4 2 71" xfId="5232"/>
    <cellStyle name="Énfasis4 2 72" xfId="5233"/>
    <cellStyle name="Énfasis4 2 73" xfId="5234"/>
    <cellStyle name="Énfasis4 2 74" xfId="5235"/>
    <cellStyle name="Énfasis4 2 75" xfId="5236"/>
    <cellStyle name="Énfasis4 2 76" xfId="5237"/>
    <cellStyle name="Énfasis4 2 77" xfId="5238"/>
    <cellStyle name="Énfasis4 2 78" xfId="5239"/>
    <cellStyle name="Énfasis4 2 79" xfId="5240"/>
    <cellStyle name="Énfasis4 2 8" xfId="5241"/>
    <cellStyle name="Énfasis4 2 80" xfId="5242"/>
    <cellStyle name="Énfasis4 2 81" xfId="5243"/>
    <cellStyle name="Énfasis4 2 82" xfId="5244"/>
    <cellStyle name="Énfasis4 2 83" xfId="5245"/>
    <cellStyle name="Énfasis4 2 84" xfId="5246"/>
    <cellStyle name="Énfasis4 2 85" xfId="5247"/>
    <cellStyle name="Énfasis4 2 86" xfId="5248"/>
    <cellStyle name="Énfasis4 2 9" xfId="5249"/>
    <cellStyle name="Énfasis4 2_11 CC2007 trabajo" xfId="5250"/>
    <cellStyle name="Énfasis4 20" xfId="5251"/>
    <cellStyle name="Énfasis4 21" xfId="5252"/>
    <cellStyle name="Énfasis4 22" xfId="5253"/>
    <cellStyle name="Énfasis4 23" xfId="5254"/>
    <cellStyle name="Énfasis4 24" xfId="5255"/>
    <cellStyle name="Énfasis4 25" xfId="5256"/>
    <cellStyle name="Énfasis4 26" xfId="5257"/>
    <cellStyle name="Énfasis4 27" xfId="5258"/>
    <cellStyle name="Énfasis4 28" xfId="5259"/>
    <cellStyle name="Énfasis4 29" xfId="5260"/>
    <cellStyle name="Énfasis4 3" xfId="102"/>
    <cellStyle name="Énfasis4 30" xfId="5261"/>
    <cellStyle name="Énfasis4 31" xfId="5262"/>
    <cellStyle name="Énfasis4 32" xfId="5263"/>
    <cellStyle name="Énfasis4 33" xfId="5264"/>
    <cellStyle name="Énfasis4 34" xfId="5265"/>
    <cellStyle name="Énfasis4 35" xfId="5266"/>
    <cellStyle name="Énfasis4 36" xfId="5267"/>
    <cellStyle name="Énfasis4 37" xfId="5268"/>
    <cellStyle name="Énfasis4 38" xfId="5269"/>
    <cellStyle name="Énfasis4 39" xfId="5270"/>
    <cellStyle name="Énfasis4 4" xfId="5271"/>
    <cellStyle name="Énfasis4 40" xfId="5272"/>
    <cellStyle name="Énfasis4 41" xfId="5273"/>
    <cellStyle name="Énfasis4 42" xfId="5274"/>
    <cellStyle name="Énfasis4 43" xfId="5275"/>
    <cellStyle name="Énfasis4 44" xfId="5276"/>
    <cellStyle name="Énfasis4 45" xfId="5277"/>
    <cellStyle name="Énfasis4 46" xfId="5278"/>
    <cellStyle name="Énfasis4 47" xfId="5279"/>
    <cellStyle name="Énfasis4 48" xfId="5280"/>
    <cellStyle name="Énfasis4 49" xfId="5281"/>
    <cellStyle name="Énfasis4 5" xfId="5282"/>
    <cellStyle name="Énfasis4 50" xfId="5283"/>
    <cellStyle name="Énfasis4 51" xfId="5284"/>
    <cellStyle name="Énfasis4 52" xfId="5285"/>
    <cellStyle name="Énfasis4 53" xfId="5286"/>
    <cellStyle name="Énfasis4 54" xfId="5287"/>
    <cellStyle name="Énfasis4 55" xfId="5288"/>
    <cellStyle name="Énfasis4 56" xfId="5289"/>
    <cellStyle name="Énfasis4 57" xfId="5290"/>
    <cellStyle name="Énfasis4 58" xfId="5291"/>
    <cellStyle name="Énfasis4 59" xfId="5292"/>
    <cellStyle name="Énfasis4 6" xfId="5293"/>
    <cellStyle name="Énfasis4 60" xfId="5294"/>
    <cellStyle name="Énfasis4 61" xfId="5295"/>
    <cellStyle name="Énfasis4 62" xfId="5296"/>
    <cellStyle name="Énfasis4 63" xfId="5297"/>
    <cellStyle name="Énfasis4 64" xfId="5298"/>
    <cellStyle name="Énfasis4 65" xfId="5299"/>
    <cellStyle name="Énfasis4 66" xfId="5300"/>
    <cellStyle name="Énfasis4 67" xfId="5301"/>
    <cellStyle name="Énfasis4 68" xfId="5302"/>
    <cellStyle name="Énfasis4 69" xfId="5303"/>
    <cellStyle name="Énfasis4 7" xfId="5304"/>
    <cellStyle name="Énfasis4 70" xfId="5305"/>
    <cellStyle name="Énfasis4 71" xfId="5306"/>
    <cellStyle name="Énfasis4 72" xfId="5307"/>
    <cellStyle name="Énfasis4 73" xfId="5308"/>
    <cellStyle name="Énfasis4 74" xfId="5309"/>
    <cellStyle name="Énfasis4 75" xfId="5310"/>
    <cellStyle name="Énfasis4 76" xfId="5311"/>
    <cellStyle name="Énfasis4 77" xfId="5312"/>
    <cellStyle name="Énfasis4 78" xfId="5313"/>
    <cellStyle name="Énfasis4 79" xfId="5314"/>
    <cellStyle name="Énfasis4 8" xfId="5315"/>
    <cellStyle name="Énfasis4 80" xfId="5316"/>
    <cellStyle name="Énfasis4 81" xfId="5317"/>
    <cellStyle name="Énfasis4 82" xfId="5318"/>
    <cellStyle name="Énfasis4 83" xfId="5319"/>
    <cellStyle name="Énfasis4 84" xfId="5320"/>
    <cellStyle name="Énfasis4 85" xfId="5321"/>
    <cellStyle name="Énfasis4 86" xfId="5322"/>
    <cellStyle name="Énfasis4 9" xfId="5323"/>
    <cellStyle name="Énfasis5" xfId="103"/>
    <cellStyle name="Énfasis5 10" xfId="5324"/>
    <cellStyle name="Énfasis5 11" xfId="5325"/>
    <cellStyle name="Énfasis5 12" xfId="5326"/>
    <cellStyle name="Énfasis5 13" xfId="5327"/>
    <cellStyle name="Énfasis5 14" xfId="5328"/>
    <cellStyle name="Énfasis5 15" xfId="5329"/>
    <cellStyle name="Énfasis5 16" xfId="5330"/>
    <cellStyle name="Énfasis5 17" xfId="5331"/>
    <cellStyle name="Énfasis5 18" xfId="5332"/>
    <cellStyle name="Énfasis5 19" xfId="5333"/>
    <cellStyle name="Énfasis5 2" xfId="104"/>
    <cellStyle name="Énfasis5 2 10" xfId="5334"/>
    <cellStyle name="Énfasis5 2 11" xfId="5335"/>
    <cellStyle name="Énfasis5 2 12" xfId="5336"/>
    <cellStyle name="Énfasis5 2 13" xfId="5337"/>
    <cellStyle name="Énfasis5 2 14" xfId="5338"/>
    <cellStyle name="Énfasis5 2 15" xfId="5339"/>
    <cellStyle name="Énfasis5 2 16" xfId="5340"/>
    <cellStyle name="Énfasis5 2 17" xfId="5341"/>
    <cellStyle name="Énfasis5 2 18" xfId="5342"/>
    <cellStyle name="Énfasis5 2 19" xfId="5343"/>
    <cellStyle name="Énfasis5 2 2" xfId="5344"/>
    <cellStyle name="Énfasis5 2 20" xfId="5345"/>
    <cellStyle name="Énfasis5 2 21" xfId="5346"/>
    <cellStyle name="Énfasis5 2 22" xfId="5347"/>
    <cellStyle name="Énfasis5 2 23" xfId="5348"/>
    <cellStyle name="Énfasis5 2 24" xfId="5349"/>
    <cellStyle name="Énfasis5 2 25" xfId="5350"/>
    <cellStyle name="Énfasis5 2 26" xfId="5351"/>
    <cellStyle name="Énfasis5 2 27" xfId="5352"/>
    <cellStyle name="Énfasis5 2 28" xfId="5353"/>
    <cellStyle name="Énfasis5 2 29" xfId="5354"/>
    <cellStyle name="Énfasis5 2 3" xfId="5355"/>
    <cellStyle name="Énfasis5 2 30" xfId="5356"/>
    <cellStyle name="Énfasis5 2 31" xfId="5357"/>
    <cellStyle name="Énfasis5 2 32" xfId="5358"/>
    <cellStyle name="Énfasis5 2 33" xfId="5359"/>
    <cellStyle name="Énfasis5 2 34" xfId="5360"/>
    <cellStyle name="Énfasis5 2 35" xfId="5361"/>
    <cellStyle name="Énfasis5 2 36" xfId="5362"/>
    <cellStyle name="Énfasis5 2 37" xfId="5363"/>
    <cellStyle name="Énfasis5 2 38" xfId="5364"/>
    <cellStyle name="Énfasis5 2 39" xfId="5365"/>
    <cellStyle name="Énfasis5 2 4" xfId="5366"/>
    <cellStyle name="Énfasis5 2 40" xfId="5367"/>
    <cellStyle name="Énfasis5 2 41" xfId="5368"/>
    <cellStyle name="Énfasis5 2 42" xfId="5369"/>
    <cellStyle name="Énfasis5 2 43" xfId="5370"/>
    <cellStyle name="Énfasis5 2 44" xfId="5371"/>
    <cellStyle name="Énfasis5 2 45" xfId="5372"/>
    <cellStyle name="Énfasis5 2 46" xfId="5373"/>
    <cellStyle name="Énfasis5 2 47" xfId="5374"/>
    <cellStyle name="Énfasis5 2 48" xfId="5375"/>
    <cellStyle name="Énfasis5 2 49" xfId="5376"/>
    <cellStyle name="Énfasis5 2 5" xfId="5377"/>
    <cellStyle name="Énfasis5 2 50" xfId="5378"/>
    <cellStyle name="Énfasis5 2 51" xfId="5379"/>
    <cellStyle name="Énfasis5 2 52" xfId="5380"/>
    <cellStyle name="Énfasis5 2 53" xfId="5381"/>
    <cellStyle name="Énfasis5 2 54" xfId="5382"/>
    <cellStyle name="Énfasis5 2 55" xfId="5383"/>
    <cellStyle name="Énfasis5 2 56" xfId="5384"/>
    <cellStyle name="Énfasis5 2 57" xfId="5385"/>
    <cellStyle name="Énfasis5 2 58" xfId="5386"/>
    <cellStyle name="Énfasis5 2 59" xfId="5387"/>
    <cellStyle name="Énfasis5 2 6" xfId="5388"/>
    <cellStyle name="Énfasis5 2 60" xfId="5389"/>
    <cellStyle name="Énfasis5 2 61" xfId="5390"/>
    <cellStyle name="Énfasis5 2 62" xfId="5391"/>
    <cellStyle name="Énfasis5 2 63" xfId="5392"/>
    <cellStyle name="Énfasis5 2 64" xfId="5393"/>
    <cellStyle name="Énfasis5 2 65" xfId="5394"/>
    <cellStyle name="Énfasis5 2 66" xfId="5395"/>
    <cellStyle name="Énfasis5 2 67" xfId="5396"/>
    <cellStyle name="Énfasis5 2 68" xfId="5397"/>
    <cellStyle name="Énfasis5 2 69" xfId="5398"/>
    <cellStyle name="Énfasis5 2 7" xfId="5399"/>
    <cellStyle name="Énfasis5 2 70" xfId="5400"/>
    <cellStyle name="Énfasis5 2 71" xfId="5401"/>
    <cellStyle name="Énfasis5 2 72" xfId="5402"/>
    <cellStyle name="Énfasis5 2 73" xfId="5403"/>
    <cellStyle name="Énfasis5 2 74" xfId="5404"/>
    <cellStyle name="Énfasis5 2 75" xfId="5405"/>
    <cellStyle name="Énfasis5 2 76" xfId="5406"/>
    <cellStyle name="Énfasis5 2 77" xfId="5407"/>
    <cellStyle name="Énfasis5 2 78" xfId="5408"/>
    <cellStyle name="Énfasis5 2 79" xfId="5409"/>
    <cellStyle name="Énfasis5 2 8" xfId="5410"/>
    <cellStyle name="Énfasis5 2 80" xfId="5411"/>
    <cellStyle name="Énfasis5 2 81" xfId="5412"/>
    <cellStyle name="Énfasis5 2 82" xfId="5413"/>
    <cellStyle name="Énfasis5 2 83" xfId="5414"/>
    <cellStyle name="Énfasis5 2 84" xfId="5415"/>
    <cellStyle name="Énfasis5 2 85" xfId="5416"/>
    <cellStyle name="Énfasis5 2 86" xfId="5417"/>
    <cellStyle name="Énfasis5 2 9" xfId="5418"/>
    <cellStyle name="Énfasis5 2_11 CC2007 trabajo" xfId="5419"/>
    <cellStyle name="Énfasis5 20" xfId="5420"/>
    <cellStyle name="Énfasis5 21" xfId="5421"/>
    <cellStyle name="Énfasis5 22" xfId="5422"/>
    <cellStyle name="Énfasis5 23" xfId="5423"/>
    <cellStyle name="Énfasis5 24" xfId="5424"/>
    <cellStyle name="Énfasis5 25" xfId="5425"/>
    <cellStyle name="Énfasis5 26" xfId="5426"/>
    <cellStyle name="Énfasis5 27" xfId="5427"/>
    <cellStyle name="Énfasis5 28" xfId="5428"/>
    <cellStyle name="Énfasis5 29" xfId="5429"/>
    <cellStyle name="Énfasis5 3" xfId="5430"/>
    <cellStyle name="Énfasis5 30" xfId="5431"/>
    <cellStyle name="Énfasis5 31" xfId="5432"/>
    <cellStyle name="Énfasis5 32" xfId="5433"/>
    <cellStyle name="Énfasis5 33" xfId="5434"/>
    <cellStyle name="Énfasis5 34" xfId="5435"/>
    <cellStyle name="Énfasis5 35" xfId="5436"/>
    <cellStyle name="Énfasis5 36" xfId="5437"/>
    <cellStyle name="Énfasis5 37" xfId="5438"/>
    <cellStyle name="Énfasis5 38" xfId="5439"/>
    <cellStyle name="Énfasis5 39" xfId="5440"/>
    <cellStyle name="Énfasis5 4" xfId="5441"/>
    <cellStyle name="Énfasis5 40" xfId="5442"/>
    <cellStyle name="Énfasis5 41" xfId="5443"/>
    <cellStyle name="Énfasis5 42" xfId="5444"/>
    <cellStyle name="Énfasis5 43" xfId="5445"/>
    <cellStyle name="Énfasis5 44" xfId="5446"/>
    <cellStyle name="Énfasis5 45" xfId="5447"/>
    <cellStyle name="Énfasis5 46" xfId="5448"/>
    <cellStyle name="Énfasis5 47" xfId="5449"/>
    <cellStyle name="Énfasis5 48" xfId="5450"/>
    <cellStyle name="Énfasis5 49" xfId="5451"/>
    <cellStyle name="Énfasis5 5" xfId="5452"/>
    <cellStyle name="Énfasis5 50" xfId="5453"/>
    <cellStyle name="Énfasis5 51" xfId="5454"/>
    <cellStyle name="Énfasis5 52" xfId="5455"/>
    <cellStyle name="Énfasis5 53" xfId="5456"/>
    <cellStyle name="Énfasis5 54" xfId="5457"/>
    <cellStyle name="Énfasis5 55" xfId="5458"/>
    <cellStyle name="Énfasis5 56" xfId="5459"/>
    <cellStyle name="Énfasis5 57" xfId="5460"/>
    <cellStyle name="Énfasis5 58" xfId="5461"/>
    <cellStyle name="Énfasis5 59" xfId="5462"/>
    <cellStyle name="Énfasis5 6" xfId="5463"/>
    <cellStyle name="Énfasis5 60" xfId="5464"/>
    <cellStyle name="Énfasis5 61" xfId="5465"/>
    <cellStyle name="Énfasis5 62" xfId="5466"/>
    <cellStyle name="Énfasis5 63" xfId="5467"/>
    <cellStyle name="Énfasis5 64" xfId="5468"/>
    <cellStyle name="Énfasis5 65" xfId="5469"/>
    <cellStyle name="Énfasis5 66" xfId="5470"/>
    <cellStyle name="Énfasis5 67" xfId="5471"/>
    <cellStyle name="Énfasis5 68" xfId="5472"/>
    <cellStyle name="Énfasis5 69" xfId="5473"/>
    <cellStyle name="Énfasis5 7" xfId="5474"/>
    <cellStyle name="Énfasis5 70" xfId="5475"/>
    <cellStyle name="Énfasis5 71" xfId="5476"/>
    <cellStyle name="Énfasis5 72" xfId="5477"/>
    <cellStyle name="Énfasis5 73" xfId="5478"/>
    <cellStyle name="Énfasis5 74" xfId="5479"/>
    <cellStyle name="Énfasis5 75" xfId="5480"/>
    <cellStyle name="Énfasis5 76" xfId="5481"/>
    <cellStyle name="Énfasis5 77" xfId="5482"/>
    <cellStyle name="Énfasis5 78" xfId="5483"/>
    <cellStyle name="Énfasis5 79" xfId="5484"/>
    <cellStyle name="Énfasis5 8" xfId="5485"/>
    <cellStyle name="Énfasis5 80" xfId="5486"/>
    <cellStyle name="Énfasis5 81" xfId="5487"/>
    <cellStyle name="Énfasis5 82" xfId="5488"/>
    <cellStyle name="Énfasis5 83" xfId="5489"/>
    <cellStyle name="Énfasis5 84" xfId="5490"/>
    <cellStyle name="Énfasis5 85" xfId="5491"/>
    <cellStyle name="Énfasis5 86" xfId="5492"/>
    <cellStyle name="Énfasis5 9" xfId="5493"/>
    <cellStyle name="Énfasis6" xfId="105"/>
    <cellStyle name="Énfasis6 10" xfId="5494"/>
    <cellStyle name="Énfasis6 11" xfId="5495"/>
    <cellStyle name="Énfasis6 12" xfId="5496"/>
    <cellStyle name="Énfasis6 13" xfId="5497"/>
    <cellStyle name="Énfasis6 14" xfId="5498"/>
    <cellStyle name="Énfasis6 15" xfId="5499"/>
    <cellStyle name="Énfasis6 16" xfId="5500"/>
    <cellStyle name="Énfasis6 17" xfId="5501"/>
    <cellStyle name="Énfasis6 18" xfId="5502"/>
    <cellStyle name="Énfasis6 19" xfId="5503"/>
    <cellStyle name="Énfasis6 2" xfId="106"/>
    <cellStyle name="Énfasis6 2 10" xfId="5504"/>
    <cellStyle name="Énfasis6 2 11" xfId="5505"/>
    <cellStyle name="Énfasis6 2 12" xfId="5506"/>
    <cellStyle name="Énfasis6 2 13" xfId="5507"/>
    <cellStyle name="Énfasis6 2 14" xfId="5508"/>
    <cellStyle name="Énfasis6 2 15" xfId="5509"/>
    <cellStyle name="Énfasis6 2 16" xfId="5510"/>
    <cellStyle name="Énfasis6 2 17" xfId="5511"/>
    <cellStyle name="Énfasis6 2 18" xfId="5512"/>
    <cellStyle name="Énfasis6 2 19" xfId="5513"/>
    <cellStyle name="Énfasis6 2 2" xfId="5514"/>
    <cellStyle name="Énfasis6 2 20" xfId="5515"/>
    <cellStyle name="Énfasis6 2 21" xfId="5516"/>
    <cellStyle name="Énfasis6 2 22" xfId="5517"/>
    <cellStyle name="Énfasis6 2 23" xfId="5518"/>
    <cellStyle name="Énfasis6 2 24" xfId="5519"/>
    <cellStyle name="Énfasis6 2 25" xfId="5520"/>
    <cellStyle name="Énfasis6 2 26" xfId="5521"/>
    <cellStyle name="Énfasis6 2 27" xfId="5522"/>
    <cellStyle name="Énfasis6 2 28" xfId="5523"/>
    <cellStyle name="Énfasis6 2 29" xfId="5524"/>
    <cellStyle name="Énfasis6 2 3" xfId="5525"/>
    <cellStyle name="Énfasis6 2 30" xfId="5526"/>
    <cellStyle name="Énfasis6 2 31" xfId="5527"/>
    <cellStyle name="Énfasis6 2 32" xfId="5528"/>
    <cellStyle name="Énfasis6 2 33" xfId="5529"/>
    <cellStyle name="Énfasis6 2 34" xfId="5530"/>
    <cellStyle name="Énfasis6 2 35" xfId="5531"/>
    <cellStyle name="Énfasis6 2 36" xfId="5532"/>
    <cellStyle name="Énfasis6 2 37" xfId="5533"/>
    <cellStyle name="Énfasis6 2 38" xfId="5534"/>
    <cellStyle name="Énfasis6 2 39" xfId="5535"/>
    <cellStyle name="Énfasis6 2 4" xfId="5536"/>
    <cellStyle name="Énfasis6 2 40" xfId="5537"/>
    <cellStyle name="Énfasis6 2 41" xfId="5538"/>
    <cellStyle name="Énfasis6 2 42" xfId="5539"/>
    <cellStyle name="Énfasis6 2 43" xfId="5540"/>
    <cellStyle name="Énfasis6 2 44" xfId="5541"/>
    <cellStyle name="Énfasis6 2 45" xfId="5542"/>
    <cellStyle name="Énfasis6 2 46" xfId="5543"/>
    <cellStyle name="Énfasis6 2 47" xfId="5544"/>
    <cellStyle name="Énfasis6 2 48" xfId="5545"/>
    <cellStyle name="Énfasis6 2 49" xfId="5546"/>
    <cellStyle name="Énfasis6 2 5" xfId="5547"/>
    <cellStyle name="Énfasis6 2 50" xfId="5548"/>
    <cellStyle name="Énfasis6 2 51" xfId="5549"/>
    <cellStyle name="Énfasis6 2 52" xfId="5550"/>
    <cellStyle name="Énfasis6 2 53" xfId="5551"/>
    <cellStyle name="Énfasis6 2 54" xfId="5552"/>
    <cellStyle name="Énfasis6 2 55" xfId="5553"/>
    <cellStyle name="Énfasis6 2 56" xfId="5554"/>
    <cellStyle name="Énfasis6 2 57" xfId="5555"/>
    <cellStyle name="Énfasis6 2 58" xfId="5556"/>
    <cellStyle name="Énfasis6 2 59" xfId="5557"/>
    <cellStyle name="Énfasis6 2 6" xfId="5558"/>
    <cellStyle name="Énfasis6 2 60" xfId="5559"/>
    <cellStyle name="Énfasis6 2 61" xfId="5560"/>
    <cellStyle name="Énfasis6 2 62" xfId="5561"/>
    <cellStyle name="Énfasis6 2 63" xfId="5562"/>
    <cellStyle name="Énfasis6 2 64" xfId="5563"/>
    <cellStyle name="Énfasis6 2 65" xfId="5564"/>
    <cellStyle name="Énfasis6 2 66" xfId="5565"/>
    <cellStyle name="Énfasis6 2 67" xfId="5566"/>
    <cellStyle name="Énfasis6 2 68" xfId="5567"/>
    <cellStyle name="Énfasis6 2 69" xfId="5568"/>
    <cellStyle name="Énfasis6 2 7" xfId="5569"/>
    <cellStyle name="Énfasis6 2 70" xfId="5570"/>
    <cellStyle name="Énfasis6 2 71" xfId="5571"/>
    <cellStyle name="Énfasis6 2 72" xfId="5572"/>
    <cellStyle name="Énfasis6 2 73" xfId="5573"/>
    <cellStyle name="Énfasis6 2 74" xfId="5574"/>
    <cellStyle name="Énfasis6 2 75" xfId="5575"/>
    <cellStyle name="Énfasis6 2 76" xfId="5576"/>
    <cellStyle name="Énfasis6 2 77" xfId="5577"/>
    <cellStyle name="Énfasis6 2 78" xfId="5578"/>
    <cellStyle name="Énfasis6 2 79" xfId="5579"/>
    <cellStyle name="Énfasis6 2 8" xfId="5580"/>
    <cellStyle name="Énfasis6 2 80" xfId="5581"/>
    <cellStyle name="Énfasis6 2 81" xfId="5582"/>
    <cellStyle name="Énfasis6 2 82" xfId="5583"/>
    <cellStyle name="Énfasis6 2 83" xfId="5584"/>
    <cellStyle name="Énfasis6 2 84" xfId="5585"/>
    <cellStyle name="Énfasis6 2 85" xfId="5586"/>
    <cellStyle name="Énfasis6 2 86" xfId="5587"/>
    <cellStyle name="Énfasis6 2 9" xfId="5588"/>
    <cellStyle name="Énfasis6 2_11 CC2007 trabajo" xfId="5589"/>
    <cellStyle name="Énfasis6 20" xfId="5590"/>
    <cellStyle name="Énfasis6 21" xfId="5591"/>
    <cellStyle name="Énfasis6 22" xfId="5592"/>
    <cellStyle name="Énfasis6 23" xfId="5593"/>
    <cellStyle name="Énfasis6 24" xfId="5594"/>
    <cellStyle name="Énfasis6 25" xfId="5595"/>
    <cellStyle name="Énfasis6 26" xfId="5596"/>
    <cellStyle name="Énfasis6 27" xfId="5597"/>
    <cellStyle name="Énfasis6 28" xfId="5598"/>
    <cellStyle name="Énfasis6 29" xfId="5599"/>
    <cellStyle name="Énfasis6 3" xfId="107"/>
    <cellStyle name="Énfasis6 30" xfId="5600"/>
    <cellStyle name="Énfasis6 31" xfId="5601"/>
    <cellStyle name="Énfasis6 32" xfId="5602"/>
    <cellStyle name="Énfasis6 33" xfId="5603"/>
    <cellStyle name="Énfasis6 34" xfId="5604"/>
    <cellStyle name="Énfasis6 35" xfId="5605"/>
    <cellStyle name="Énfasis6 36" xfId="5606"/>
    <cellStyle name="Énfasis6 37" xfId="5607"/>
    <cellStyle name="Énfasis6 38" xfId="5608"/>
    <cellStyle name="Énfasis6 39" xfId="5609"/>
    <cellStyle name="Énfasis6 4" xfId="5610"/>
    <cellStyle name="Énfasis6 40" xfId="5611"/>
    <cellStyle name="Énfasis6 41" xfId="5612"/>
    <cellStyle name="Énfasis6 42" xfId="5613"/>
    <cellStyle name="Énfasis6 43" xfId="5614"/>
    <cellStyle name="Énfasis6 44" xfId="5615"/>
    <cellStyle name="Énfasis6 45" xfId="5616"/>
    <cellStyle name="Énfasis6 46" xfId="5617"/>
    <cellStyle name="Énfasis6 47" xfId="5618"/>
    <cellStyle name="Énfasis6 48" xfId="5619"/>
    <cellStyle name="Énfasis6 49" xfId="5620"/>
    <cellStyle name="Énfasis6 5" xfId="5621"/>
    <cellStyle name="Énfasis6 50" xfId="5622"/>
    <cellStyle name="Énfasis6 51" xfId="5623"/>
    <cellStyle name="Énfasis6 52" xfId="5624"/>
    <cellStyle name="Énfasis6 53" xfId="5625"/>
    <cellStyle name="Énfasis6 54" xfId="5626"/>
    <cellStyle name="Énfasis6 55" xfId="5627"/>
    <cellStyle name="Énfasis6 56" xfId="5628"/>
    <cellStyle name="Énfasis6 57" xfId="5629"/>
    <cellStyle name="Énfasis6 58" xfId="5630"/>
    <cellStyle name="Énfasis6 59" xfId="5631"/>
    <cellStyle name="Énfasis6 6" xfId="5632"/>
    <cellStyle name="Énfasis6 60" xfId="5633"/>
    <cellStyle name="Énfasis6 61" xfId="5634"/>
    <cellStyle name="Énfasis6 62" xfId="5635"/>
    <cellStyle name="Énfasis6 63" xfId="5636"/>
    <cellStyle name="Énfasis6 64" xfId="5637"/>
    <cellStyle name="Énfasis6 65" xfId="5638"/>
    <cellStyle name="Énfasis6 66" xfId="5639"/>
    <cellStyle name="Énfasis6 67" xfId="5640"/>
    <cellStyle name="Énfasis6 68" xfId="5641"/>
    <cellStyle name="Énfasis6 69" xfId="5642"/>
    <cellStyle name="Énfasis6 7" xfId="5643"/>
    <cellStyle name="Énfasis6 70" xfId="5644"/>
    <cellStyle name="Énfasis6 71" xfId="5645"/>
    <cellStyle name="Énfasis6 72" xfId="5646"/>
    <cellStyle name="Énfasis6 73" xfId="5647"/>
    <cellStyle name="Énfasis6 74" xfId="5648"/>
    <cellStyle name="Énfasis6 75" xfId="5649"/>
    <cellStyle name="Énfasis6 76" xfId="5650"/>
    <cellStyle name="Énfasis6 77" xfId="5651"/>
    <cellStyle name="Énfasis6 78" xfId="5652"/>
    <cellStyle name="Énfasis6 79" xfId="5653"/>
    <cellStyle name="Énfasis6 8" xfId="5654"/>
    <cellStyle name="Énfasis6 80" xfId="5655"/>
    <cellStyle name="Énfasis6 81" xfId="5656"/>
    <cellStyle name="Énfasis6 82" xfId="5657"/>
    <cellStyle name="Énfasis6 83" xfId="5658"/>
    <cellStyle name="Énfasis6 84" xfId="5659"/>
    <cellStyle name="Énfasis6 85" xfId="5660"/>
    <cellStyle name="Énfasis6 86" xfId="5661"/>
    <cellStyle name="Énfasis6 9" xfId="5662"/>
    <cellStyle name="Entrada" xfId="108"/>
    <cellStyle name="Entrada 10" xfId="5663"/>
    <cellStyle name="Entrada 11" xfId="5664"/>
    <cellStyle name="Entrada 12" xfId="5665"/>
    <cellStyle name="Entrada 13" xfId="5666"/>
    <cellStyle name="Entrada 14" xfId="5667"/>
    <cellStyle name="Entrada 15" xfId="5668"/>
    <cellStyle name="Entrada 16" xfId="5669"/>
    <cellStyle name="Entrada 17" xfId="5670"/>
    <cellStyle name="Entrada 18" xfId="5671"/>
    <cellStyle name="Entrada 19" xfId="5672"/>
    <cellStyle name="Entrada 2" xfId="109"/>
    <cellStyle name="Entrada 2 10" xfId="5673"/>
    <cellStyle name="Entrada 2 11" xfId="5674"/>
    <cellStyle name="Entrada 2 12" xfId="5675"/>
    <cellStyle name="Entrada 2 13" xfId="5676"/>
    <cellStyle name="Entrada 2 14" xfId="5677"/>
    <cellStyle name="Entrada 2 15" xfId="5678"/>
    <cellStyle name="Entrada 2 16" xfId="5679"/>
    <cellStyle name="Entrada 2 17" xfId="5680"/>
    <cellStyle name="Entrada 2 18" xfId="5681"/>
    <cellStyle name="Entrada 2 19" xfId="5682"/>
    <cellStyle name="Entrada 2 2" xfId="5683"/>
    <cellStyle name="Entrada 2 20" xfId="5684"/>
    <cellStyle name="Entrada 2 21" xfId="5685"/>
    <cellStyle name="Entrada 2 22" xfId="5686"/>
    <cellStyle name="Entrada 2 23" xfId="5687"/>
    <cellStyle name="Entrada 2 24" xfId="5688"/>
    <cellStyle name="Entrada 2 25" xfId="5689"/>
    <cellStyle name="Entrada 2 26" xfId="5690"/>
    <cellStyle name="Entrada 2 27" xfId="5691"/>
    <cellStyle name="Entrada 2 28" xfId="5692"/>
    <cellStyle name="Entrada 2 29" xfId="5693"/>
    <cellStyle name="Entrada 2 3" xfId="5694"/>
    <cellStyle name="Entrada 2 30" xfId="5695"/>
    <cellStyle name="Entrada 2 31" xfId="5696"/>
    <cellStyle name="Entrada 2 32" xfId="5697"/>
    <cellStyle name="Entrada 2 33" xfId="5698"/>
    <cellStyle name="Entrada 2 34" xfId="5699"/>
    <cellStyle name="Entrada 2 35" xfId="5700"/>
    <cellStyle name="Entrada 2 36" xfId="5701"/>
    <cellStyle name="Entrada 2 37" xfId="5702"/>
    <cellStyle name="Entrada 2 38" xfId="5703"/>
    <cellStyle name="Entrada 2 39" xfId="5704"/>
    <cellStyle name="Entrada 2 4" xfId="5705"/>
    <cellStyle name="Entrada 2 40" xfId="5706"/>
    <cellStyle name="Entrada 2 41" xfId="5707"/>
    <cellStyle name="Entrada 2 42" xfId="5708"/>
    <cellStyle name="Entrada 2 43" xfId="5709"/>
    <cellStyle name="Entrada 2 44" xfId="5710"/>
    <cellStyle name="Entrada 2 45" xfId="5711"/>
    <cellStyle name="Entrada 2 46" xfId="5712"/>
    <cellStyle name="Entrada 2 47" xfId="5713"/>
    <cellStyle name="Entrada 2 48" xfId="5714"/>
    <cellStyle name="Entrada 2 49" xfId="5715"/>
    <cellStyle name="Entrada 2 5" xfId="5716"/>
    <cellStyle name="Entrada 2 50" xfId="5717"/>
    <cellStyle name="Entrada 2 51" xfId="5718"/>
    <cellStyle name="Entrada 2 52" xfId="5719"/>
    <cellStyle name="Entrada 2 53" xfId="5720"/>
    <cellStyle name="Entrada 2 54" xfId="5721"/>
    <cellStyle name="Entrada 2 55" xfId="5722"/>
    <cellStyle name="Entrada 2 56" xfId="5723"/>
    <cellStyle name="Entrada 2 57" xfId="5724"/>
    <cellStyle name="Entrada 2 58" xfId="5725"/>
    <cellStyle name="Entrada 2 59" xfId="5726"/>
    <cellStyle name="Entrada 2 6" xfId="5727"/>
    <cellStyle name="Entrada 2 60" xfId="5728"/>
    <cellStyle name="Entrada 2 61" xfId="5729"/>
    <cellStyle name="Entrada 2 62" xfId="5730"/>
    <cellStyle name="Entrada 2 63" xfId="5731"/>
    <cellStyle name="Entrada 2 64" xfId="5732"/>
    <cellStyle name="Entrada 2 65" xfId="5733"/>
    <cellStyle name="Entrada 2 66" xfId="5734"/>
    <cellStyle name="Entrada 2 67" xfId="5735"/>
    <cellStyle name="Entrada 2 68" xfId="5736"/>
    <cellStyle name="Entrada 2 69" xfId="5737"/>
    <cellStyle name="Entrada 2 7" xfId="5738"/>
    <cellStyle name="Entrada 2 70" xfId="5739"/>
    <cellStyle name="Entrada 2 71" xfId="5740"/>
    <cellStyle name="Entrada 2 72" xfId="5741"/>
    <cellStyle name="Entrada 2 73" xfId="5742"/>
    <cellStyle name="Entrada 2 74" xfId="5743"/>
    <cellStyle name="Entrada 2 75" xfId="5744"/>
    <cellStyle name="Entrada 2 76" xfId="5745"/>
    <cellStyle name="Entrada 2 77" xfId="5746"/>
    <cellStyle name="Entrada 2 78" xfId="5747"/>
    <cellStyle name="Entrada 2 79" xfId="5748"/>
    <cellStyle name="Entrada 2 8" xfId="5749"/>
    <cellStyle name="Entrada 2 80" xfId="5750"/>
    <cellStyle name="Entrada 2 81" xfId="5751"/>
    <cellStyle name="Entrada 2 82" xfId="5752"/>
    <cellStyle name="Entrada 2 83" xfId="5753"/>
    <cellStyle name="Entrada 2 84" xfId="5754"/>
    <cellStyle name="Entrada 2 85" xfId="5755"/>
    <cellStyle name="Entrada 2 86" xfId="5756"/>
    <cellStyle name="Entrada 2 9" xfId="5757"/>
    <cellStyle name="Entrada 2_11 CC2007 trabajo" xfId="5758"/>
    <cellStyle name="Entrada 20" xfId="5759"/>
    <cellStyle name="Entrada 21" xfId="5760"/>
    <cellStyle name="Entrada 22" xfId="5761"/>
    <cellStyle name="Entrada 23" xfId="5762"/>
    <cellStyle name="Entrada 24" xfId="5763"/>
    <cellStyle name="Entrada 25" xfId="5764"/>
    <cellStyle name="Entrada 26" xfId="5765"/>
    <cellStyle name="Entrada 27" xfId="5766"/>
    <cellStyle name="Entrada 28" xfId="5767"/>
    <cellStyle name="Entrada 29" xfId="5768"/>
    <cellStyle name="Entrada 3" xfId="110"/>
    <cellStyle name="Entrada 30" xfId="5769"/>
    <cellStyle name="Entrada 31" xfId="5770"/>
    <cellStyle name="Entrada 32" xfId="5771"/>
    <cellStyle name="Entrada 33" xfId="5772"/>
    <cellStyle name="Entrada 34" xfId="5773"/>
    <cellStyle name="Entrada 35" xfId="5774"/>
    <cellStyle name="Entrada 36" xfId="5775"/>
    <cellStyle name="Entrada 37" xfId="5776"/>
    <cellStyle name="Entrada 38" xfId="5777"/>
    <cellStyle name="Entrada 39" xfId="5778"/>
    <cellStyle name="Entrada 4" xfId="5779"/>
    <cellStyle name="Entrada 40" xfId="5780"/>
    <cellStyle name="Entrada 41" xfId="5781"/>
    <cellStyle name="Entrada 42" xfId="5782"/>
    <cellStyle name="Entrada 43" xfId="5783"/>
    <cellStyle name="Entrada 44" xfId="5784"/>
    <cellStyle name="Entrada 45" xfId="5785"/>
    <cellStyle name="Entrada 46" xfId="5786"/>
    <cellStyle name="Entrada 47" xfId="5787"/>
    <cellStyle name="Entrada 48" xfId="5788"/>
    <cellStyle name="Entrada 49" xfId="5789"/>
    <cellStyle name="Entrada 5" xfId="5790"/>
    <cellStyle name="Entrada 50" xfId="5791"/>
    <cellStyle name="Entrada 51" xfId="5792"/>
    <cellStyle name="Entrada 52" xfId="5793"/>
    <cellStyle name="Entrada 53" xfId="5794"/>
    <cellStyle name="Entrada 54" xfId="5795"/>
    <cellStyle name="Entrada 55" xfId="5796"/>
    <cellStyle name="Entrada 56" xfId="5797"/>
    <cellStyle name="Entrada 57" xfId="5798"/>
    <cellStyle name="Entrada 58" xfId="5799"/>
    <cellStyle name="Entrada 59" xfId="5800"/>
    <cellStyle name="Entrada 6" xfId="5801"/>
    <cellStyle name="Entrada 60" xfId="5802"/>
    <cellStyle name="Entrada 61" xfId="5803"/>
    <cellStyle name="Entrada 62" xfId="5804"/>
    <cellStyle name="Entrada 63" xfId="5805"/>
    <cellStyle name="Entrada 64" xfId="5806"/>
    <cellStyle name="Entrada 65" xfId="5807"/>
    <cellStyle name="Entrada 66" xfId="5808"/>
    <cellStyle name="Entrada 67" xfId="5809"/>
    <cellStyle name="Entrada 68" xfId="5810"/>
    <cellStyle name="Entrada 69" xfId="5811"/>
    <cellStyle name="Entrada 7" xfId="5812"/>
    <cellStyle name="Entrada 70" xfId="5813"/>
    <cellStyle name="Entrada 71" xfId="5814"/>
    <cellStyle name="Entrada 72" xfId="5815"/>
    <cellStyle name="Entrada 73" xfId="5816"/>
    <cellStyle name="Entrada 74" xfId="5817"/>
    <cellStyle name="Entrada 75" xfId="5818"/>
    <cellStyle name="Entrada 76" xfId="5819"/>
    <cellStyle name="Entrada 77" xfId="5820"/>
    <cellStyle name="Entrada 78" xfId="5821"/>
    <cellStyle name="Entrada 79" xfId="5822"/>
    <cellStyle name="Entrada 8" xfId="5823"/>
    <cellStyle name="Entrada 80" xfId="5824"/>
    <cellStyle name="Entrada 81" xfId="5825"/>
    <cellStyle name="Entrada 82" xfId="5826"/>
    <cellStyle name="Entrada 83" xfId="5827"/>
    <cellStyle name="Entrada 84" xfId="5828"/>
    <cellStyle name="Entrada 85" xfId="5829"/>
    <cellStyle name="Entrada 86" xfId="5830"/>
    <cellStyle name="Entrada 9" xfId="5831"/>
    <cellStyle name="ErrRpt_DataEntryCells" xfId="5832"/>
    <cellStyle name="ErrRpt-DataEntryCells" xfId="5833"/>
    <cellStyle name="ErrRpt-GreyBackground" xfId="5834"/>
    <cellStyle name="Euro" xfId="111"/>
    <cellStyle name="Euro 10" xfId="5835"/>
    <cellStyle name="Euro 11" xfId="5836"/>
    <cellStyle name="Euro 12" xfId="5837"/>
    <cellStyle name="Euro 13" xfId="5838"/>
    <cellStyle name="Euro 14" xfId="5839"/>
    <cellStyle name="Euro 15" xfId="5840"/>
    <cellStyle name="Euro 16" xfId="5841"/>
    <cellStyle name="Euro 17" xfId="5842"/>
    <cellStyle name="Euro 18" xfId="5843"/>
    <cellStyle name="Euro 19" xfId="5844"/>
    <cellStyle name="Euro 2" xfId="112"/>
    <cellStyle name="Euro 2 2" xfId="5845"/>
    <cellStyle name="Euro 2 3" xfId="5846"/>
    <cellStyle name="Euro 2 4" xfId="5847"/>
    <cellStyle name="Euro 2 5" xfId="5848"/>
    <cellStyle name="Euro 2 6" xfId="5849"/>
    <cellStyle name="Euro 2 7" xfId="5850"/>
    <cellStyle name="Euro 2_TD" xfId="5851"/>
    <cellStyle name="Euro 20" xfId="5852"/>
    <cellStyle name="Euro 21" xfId="5853"/>
    <cellStyle name="Euro 22" xfId="5854"/>
    <cellStyle name="Euro 23" xfId="5855"/>
    <cellStyle name="Euro 24" xfId="5856"/>
    <cellStyle name="Euro 25" xfId="5857"/>
    <cellStyle name="Euro 26" xfId="5858"/>
    <cellStyle name="Euro 27" xfId="5859"/>
    <cellStyle name="Euro 28" xfId="5860"/>
    <cellStyle name="Euro 29" xfId="5861"/>
    <cellStyle name="Euro 3" xfId="113"/>
    <cellStyle name="Euro 30" xfId="5862"/>
    <cellStyle name="Euro 31" xfId="5863"/>
    <cellStyle name="Euro 32" xfId="5864"/>
    <cellStyle name="Euro 33" xfId="5865"/>
    <cellStyle name="Euro 34" xfId="5866"/>
    <cellStyle name="Euro 35" xfId="5867"/>
    <cellStyle name="Euro 36" xfId="5868"/>
    <cellStyle name="Euro 37" xfId="5869"/>
    <cellStyle name="Euro 38" xfId="5870"/>
    <cellStyle name="Euro 39" xfId="5871"/>
    <cellStyle name="Euro 4" xfId="114"/>
    <cellStyle name="Euro 4 10" xfId="5872"/>
    <cellStyle name="Euro 4 11" xfId="5873"/>
    <cellStyle name="Euro 4 12" xfId="5874"/>
    <cellStyle name="Euro 4 13" xfId="5875"/>
    <cellStyle name="Euro 4 14" xfId="5876"/>
    <cellStyle name="Euro 4 15" xfId="5877"/>
    <cellStyle name="Euro 4 16" xfId="5878"/>
    <cellStyle name="Euro 4 17" xfId="5879"/>
    <cellStyle name="Euro 4 2" xfId="5880"/>
    <cellStyle name="Euro 4 3" xfId="5881"/>
    <cellStyle name="Euro 4 4" xfId="5882"/>
    <cellStyle name="Euro 4 5" xfId="5883"/>
    <cellStyle name="Euro 4 6" xfId="5884"/>
    <cellStyle name="Euro 4 7" xfId="5885"/>
    <cellStyle name="Euro 4 8" xfId="5886"/>
    <cellStyle name="Euro 4 9" xfId="5887"/>
    <cellStyle name="Euro 40" xfId="5888"/>
    <cellStyle name="Euro 5" xfId="115"/>
    <cellStyle name="Euro 6" xfId="116"/>
    <cellStyle name="Euro 7" xfId="117"/>
    <cellStyle name="Euro 8" xfId="118"/>
    <cellStyle name="Euro 9" xfId="5889"/>
    <cellStyle name="Euro_Compendio 2008 V" xfId="119"/>
    <cellStyle name="Excel Built-in Hyperlink" xfId="5890"/>
    <cellStyle name="Excel Built-in Normal" xfId="5891"/>
    <cellStyle name="Excel_BuiltIn_Comma" xfId="5892"/>
    <cellStyle name="Explanatory Text 2" xfId="5893"/>
    <cellStyle name="Explanatory Text 3" xfId="5894"/>
    <cellStyle name="Explanatory Text 4" xfId="5895"/>
    <cellStyle name="Explanatory Text 5" xfId="5896"/>
    <cellStyle name="F2" xfId="120"/>
    <cellStyle name="F2 2" xfId="5897"/>
    <cellStyle name="F3" xfId="121"/>
    <cellStyle name="F3 2" xfId="5898"/>
    <cellStyle name="F4" xfId="122"/>
    <cellStyle name="F4 2" xfId="5899"/>
    <cellStyle name="F5" xfId="123"/>
    <cellStyle name="F5 2" xfId="5900"/>
    <cellStyle name="F6" xfId="124"/>
    <cellStyle name="F6 2" xfId="5901"/>
    <cellStyle name="F7" xfId="125"/>
    <cellStyle name="F7 2" xfId="5902"/>
    <cellStyle name="F8" xfId="126"/>
    <cellStyle name="F8 2" xfId="5903"/>
    <cellStyle name="Fecha" xfId="127"/>
    <cellStyle name="Fecha 2" xfId="128"/>
    <cellStyle name="Fecha 3" xfId="129"/>
    <cellStyle name="Fecha 4" xfId="130"/>
    <cellStyle name="Fecha_Bol_122007" xfId="131"/>
    <cellStyle name="Fechas" xfId="132"/>
    <cellStyle name="Fechas 10" xfId="133"/>
    <cellStyle name="Fechas 2" xfId="134"/>
    <cellStyle name="Fechas 3" xfId="135"/>
    <cellStyle name="Fechas 4" xfId="136"/>
    <cellStyle name="Fechas 5" xfId="137"/>
    <cellStyle name="Fechas 6" xfId="138"/>
    <cellStyle name="Fechas 7" xfId="139"/>
    <cellStyle name="Fechas 8" xfId="140"/>
    <cellStyle name="Fechas 9" xfId="141"/>
    <cellStyle name="Fechas_Aportes Voluntarios - Julio 2010" xfId="142"/>
    <cellStyle name="Fijo" xfId="143"/>
    <cellStyle name="Fijo 2" xfId="144"/>
    <cellStyle name="Fijo 3" xfId="145"/>
    <cellStyle name="Fijo 4" xfId="146"/>
    <cellStyle name="Fijo_Bol_122007" xfId="147"/>
    <cellStyle name="Fila a" xfId="5904"/>
    <cellStyle name="Fila b" xfId="5905"/>
    <cellStyle name="Fin del cuadro" xfId="5906"/>
    <cellStyle name="fincuadro" xfId="5907"/>
    <cellStyle name="Fixed" xfId="148"/>
    <cellStyle name="Fixed 2" xfId="149"/>
    <cellStyle name="Fixed 2 2" xfId="150"/>
    <cellStyle name="Fixed 3" xfId="151"/>
    <cellStyle name="Fixed 4" xfId="152"/>
    <cellStyle name="Fixed 5" xfId="153"/>
    <cellStyle name="Fixed_CA-Infraes" xfId="154"/>
    <cellStyle name="fonteplan1" xfId="5908"/>
    <cellStyle name="footnote" xfId="5909"/>
    <cellStyle name="formula" xfId="5910"/>
    <cellStyle name="fuente" xfId="5911"/>
    <cellStyle name="gap" xfId="5912"/>
    <cellStyle name="gap 2" xfId="5913"/>
    <cellStyle name="gap 2 2" xfId="5914"/>
    <cellStyle name="gap 2 2 2" xfId="5915"/>
    <cellStyle name="gap 2 2 2 2" xfId="5916"/>
    <cellStyle name="gap 2 3" xfId="5917"/>
    <cellStyle name="Good 2" xfId="5918"/>
    <cellStyle name="Good 3" xfId="5919"/>
    <cellStyle name="Good 4" xfId="5920"/>
    <cellStyle name="Good 5" xfId="5921"/>
    <cellStyle name="Graphics" xfId="5922"/>
    <cellStyle name="Grey" xfId="5923"/>
    <cellStyle name="GreyBackground" xfId="5924"/>
    <cellStyle name="head" xfId="5925"/>
    <cellStyle name="Header" xfId="5926"/>
    <cellStyle name="Header1" xfId="5927"/>
    <cellStyle name="Header2" xfId="5928"/>
    <cellStyle name="heading" xfId="5929"/>
    <cellStyle name="Heading 1 2" xfId="5930"/>
    <cellStyle name="Heading 1 3" xfId="5931"/>
    <cellStyle name="Heading 1 4" xfId="5932"/>
    <cellStyle name="Heading 1 5" xfId="5933"/>
    <cellStyle name="Heading 2 2" xfId="5934"/>
    <cellStyle name="Heading 2 3" xfId="5935"/>
    <cellStyle name="Heading 2 4" xfId="5936"/>
    <cellStyle name="Heading 2 5" xfId="5937"/>
    <cellStyle name="Heading 3 2" xfId="5938"/>
    <cellStyle name="Heading 3 3" xfId="5939"/>
    <cellStyle name="Heading 3 4" xfId="5940"/>
    <cellStyle name="Heading 3 5" xfId="5941"/>
    <cellStyle name="Heading 4 2" xfId="5942"/>
    <cellStyle name="Heading 4 3" xfId="5943"/>
    <cellStyle name="Heading 4 4" xfId="5944"/>
    <cellStyle name="Heading 4 5" xfId="5945"/>
    <cellStyle name="HEADING1" xfId="155"/>
    <cellStyle name="HEADING1 2" xfId="156"/>
    <cellStyle name="HEADING2" xfId="157"/>
    <cellStyle name="HEADING2 2" xfId="158"/>
    <cellStyle name="Hipervínculo" xfId="5946"/>
    <cellStyle name="Hipervínculo 2" xfId="159"/>
    <cellStyle name="Hipervínculo 2 2" xfId="5947"/>
    <cellStyle name="Hipervínculo 3" xfId="160"/>
    <cellStyle name="Hipervínculo 4" xfId="161"/>
    <cellStyle name="Hipervínculo visitado" xfId="5948"/>
    <cellStyle name="Huomautus" xfId="5949"/>
    <cellStyle name="Huono" xfId="5950"/>
    <cellStyle name="Hyperlänk 2" xfId="5951"/>
    <cellStyle name="Hyperlink 2" xfId="395"/>
    <cellStyle name="Hyperlink 2 2" xfId="5952"/>
    <cellStyle name="Hyperlink 2 3" xfId="5953"/>
    <cellStyle name="Hyperlink 3" xfId="396"/>
    <cellStyle name="Hyperlink 4" xfId="5954"/>
    <cellStyle name="Hyvä" xfId="5955"/>
    <cellStyle name="imf-one decimal" xfId="5956"/>
    <cellStyle name="imf-zero decimal" xfId="5957"/>
    <cellStyle name="Incorrecto" xfId="162"/>
    <cellStyle name="Incorrecto 10" xfId="5958"/>
    <cellStyle name="Incorrecto 11" xfId="5959"/>
    <cellStyle name="Incorrecto 12" xfId="5960"/>
    <cellStyle name="Incorrecto 13" xfId="5961"/>
    <cellStyle name="Incorrecto 14" xfId="5962"/>
    <cellStyle name="Incorrecto 15" xfId="5963"/>
    <cellStyle name="Incorrecto 16" xfId="5964"/>
    <cellStyle name="Incorrecto 17" xfId="5965"/>
    <cellStyle name="Incorrecto 18" xfId="5966"/>
    <cellStyle name="Incorrecto 19" xfId="5967"/>
    <cellStyle name="Incorrecto 2" xfId="163"/>
    <cellStyle name="Incorrecto 2 10" xfId="5968"/>
    <cellStyle name="Incorrecto 2 11" xfId="5969"/>
    <cellStyle name="Incorrecto 2 12" xfId="5970"/>
    <cellStyle name="Incorrecto 2 13" xfId="5971"/>
    <cellStyle name="Incorrecto 2 14" xfId="5972"/>
    <cellStyle name="Incorrecto 2 15" xfId="5973"/>
    <cellStyle name="Incorrecto 2 16" xfId="5974"/>
    <cellStyle name="Incorrecto 2 17" xfId="5975"/>
    <cellStyle name="Incorrecto 2 18" xfId="5976"/>
    <cellStyle name="Incorrecto 2 19" xfId="5977"/>
    <cellStyle name="Incorrecto 2 2" xfId="5978"/>
    <cellStyle name="Incorrecto 2 20" xfId="5979"/>
    <cellStyle name="Incorrecto 2 21" xfId="5980"/>
    <cellStyle name="Incorrecto 2 22" xfId="5981"/>
    <cellStyle name="Incorrecto 2 23" xfId="5982"/>
    <cellStyle name="Incorrecto 2 24" xfId="5983"/>
    <cellStyle name="Incorrecto 2 25" xfId="5984"/>
    <cellStyle name="Incorrecto 2 26" xfId="5985"/>
    <cellStyle name="Incorrecto 2 27" xfId="5986"/>
    <cellStyle name="Incorrecto 2 28" xfId="5987"/>
    <cellStyle name="Incorrecto 2 29" xfId="5988"/>
    <cellStyle name="Incorrecto 2 3" xfId="5989"/>
    <cellStyle name="Incorrecto 2 30" xfId="5990"/>
    <cellStyle name="Incorrecto 2 31" xfId="5991"/>
    <cellStyle name="Incorrecto 2 32" xfId="5992"/>
    <cellStyle name="Incorrecto 2 33" xfId="5993"/>
    <cellStyle name="Incorrecto 2 34" xfId="5994"/>
    <cellStyle name="Incorrecto 2 35" xfId="5995"/>
    <cellStyle name="Incorrecto 2 36" xfId="5996"/>
    <cellStyle name="Incorrecto 2 37" xfId="5997"/>
    <cellStyle name="Incorrecto 2 38" xfId="5998"/>
    <cellStyle name="Incorrecto 2 39" xfId="5999"/>
    <cellStyle name="Incorrecto 2 4" xfId="6000"/>
    <cellStyle name="Incorrecto 2 40" xfId="6001"/>
    <cellStyle name="Incorrecto 2 41" xfId="6002"/>
    <cellStyle name="Incorrecto 2 42" xfId="6003"/>
    <cellStyle name="Incorrecto 2 43" xfId="6004"/>
    <cellStyle name="Incorrecto 2 44" xfId="6005"/>
    <cellStyle name="Incorrecto 2 45" xfId="6006"/>
    <cellStyle name="Incorrecto 2 46" xfId="6007"/>
    <cellStyle name="Incorrecto 2 47" xfId="6008"/>
    <cellStyle name="Incorrecto 2 48" xfId="6009"/>
    <cellStyle name="Incorrecto 2 49" xfId="6010"/>
    <cellStyle name="Incorrecto 2 5" xfId="6011"/>
    <cellStyle name="Incorrecto 2 50" xfId="6012"/>
    <cellStyle name="Incorrecto 2 51" xfId="6013"/>
    <cellStyle name="Incorrecto 2 52" xfId="6014"/>
    <cellStyle name="Incorrecto 2 53" xfId="6015"/>
    <cellStyle name="Incorrecto 2 54" xfId="6016"/>
    <cellStyle name="Incorrecto 2 55" xfId="6017"/>
    <cellStyle name="Incorrecto 2 56" xfId="6018"/>
    <cellStyle name="Incorrecto 2 57" xfId="6019"/>
    <cellStyle name="Incorrecto 2 58" xfId="6020"/>
    <cellStyle name="Incorrecto 2 59" xfId="6021"/>
    <cellStyle name="Incorrecto 2 6" xfId="6022"/>
    <cellStyle name="Incorrecto 2 60" xfId="6023"/>
    <cellStyle name="Incorrecto 2 61" xfId="6024"/>
    <cellStyle name="Incorrecto 2 62" xfId="6025"/>
    <cellStyle name="Incorrecto 2 63" xfId="6026"/>
    <cellStyle name="Incorrecto 2 64" xfId="6027"/>
    <cellStyle name="Incorrecto 2 65" xfId="6028"/>
    <cellStyle name="Incorrecto 2 66" xfId="6029"/>
    <cellStyle name="Incorrecto 2 67" xfId="6030"/>
    <cellStyle name="Incorrecto 2 68" xfId="6031"/>
    <cellStyle name="Incorrecto 2 69" xfId="6032"/>
    <cellStyle name="Incorrecto 2 7" xfId="6033"/>
    <cellStyle name="Incorrecto 2 70" xfId="6034"/>
    <cellStyle name="Incorrecto 2 71" xfId="6035"/>
    <cellStyle name="Incorrecto 2 72" xfId="6036"/>
    <cellStyle name="Incorrecto 2 73" xfId="6037"/>
    <cellStyle name="Incorrecto 2 74" xfId="6038"/>
    <cellStyle name="Incorrecto 2 75" xfId="6039"/>
    <cellStyle name="Incorrecto 2 76" xfId="6040"/>
    <cellStyle name="Incorrecto 2 77" xfId="6041"/>
    <cellStyle name="Incorrecto 2 78" xfId="6042"/>
    <cellStyle name="Incorrecto 2 79" xfId="6043"/>
    <cellStyle name="Incorrecto 2 8" xfId="6044"/>
    <cellStyle name="Incorrecto 2 80" xfId="6045"/>
    <cellStyle name="Incorrecto 2 81" xfId="6046"/>
    <cellStyle name="Incorrecto 2 82" xfId="6047"/>
    <cellStyle name="Incorrecto 2 83" xfId="6048"/>
    <cellStyle name="Incorrecto 2 84" xfId="6049"/>
    <cellStyle name="Incorrecto 2 85" xfId="6050"/>
    <cellStyle name="Incorrecto 2 86" xfId="6051"/>
    <cellStyle name="Incorrecto 2 9" xfId="6052"/>
    <cellStyle name="Incorrecto 2_11 CC2007 trabajo" xfId="6053"/>
    <cellStyle name="Incorrecto 20" xfId="6054"/>
    <cellStyle name="Incorrecto 21" xfId="6055"/>
    <cellStyle name="Incorrecto 22" xfId="6056"/>
    <cellStyle name="Incorrecto 23" xfId="6057"/>
    <cellStyle name="Incorrecto 24" xfId="6058"/>
    <cellStyle name="Incorrecto 25" xfId="6059"/>
    <cellStyle name="Incorrecto 26" xfId="6060"/>
    <cellStyle name="Incorrecto 27" xfId="6061"/>
    <cellStyle name="Incorrecto 28" xfId="6062"/>
    <cellStyle name="Incorrecto 29" xfId="6063"/>
    <cellStyle name="Incorrecto 3" xfId="164"/>
    <cellStyle name="Incorrecto 30" xfId="6064"/>
    <cellStyle name="Incorrecto 31" xfId="6065"/>
    <cellStyle name="Incorrecto 32" xfId="6066"/>
    <cellStyle name="Incorrecto 33" xfId="6067"/>
    <cellStyle name="Incorrecto 34" xfId="6068"/>
    <cellStyle name="Incorrecto 35" xfId="6069"/>
    <cellStyle name="Incorrecto 36" xfId="6070"/>
    <cellStyle name="Incorrecto 37" xfId="6071"/>
    <cellStyle name="Incorrecto 38" xfId="6072"/>
    <cellStyle name="Incorrecto 39" xfId="6073"/>
    <cellStyle name="Incorrecto 4" xfId="6074"/>
    <cellStyle name="Incorrecto 40" xfId="6075"/>
    <cellStyle name="Incorrecto 41" xfId="6076"/>
    <cellStyle name="Incorrecto 42" xfId="6077"/>
    <cellStyle name="Incorrecto 43" xfId="6078"/>
    <cellStyle name="Incorrecto 44" xfId="6079"/>
    <cellStyle name="Incorrecto 45" xfId="6080"/>
    <cellStyle name="Incorrecto 46" xfId="6081"/>
    <cellStyle name="Incorrecto 47" xfId="6082"/>
    <cellStyle name="Incorrecto 48" xfId="6083"/>
    <cellStyle name="Incorrecto 49" xfId="6084"/>
    <cellStyle name="Incorrecto 5" xfId="6085"/>
    <cellStyle name="Incorrecto 50" xfId="6086"/>
    <cellStyle name="Incorrecto 51" xfId="6087"/>
    <cellStyle name="Incorrecto 52" xfId="6088"/>
    <cellStyle name="Incorrecto 53" xfId="6089"/>
    <cellStyle name="Incorrecto 54" xfId="6090"/>
    <cellStyle name="Incorrecto 55" xfId="6091"/>
    <cellStyle name="Incorrecto 56" xfId="6092"/>
    <cellStyle name="Incorrecto 57" xfId="6093"/>
    <cellStyle name="Incorrecto 58" xfId="6094"/>
    <cellStyle name="Incorrecto 59" xfId="6095"/>
    <cellStyle name="Incorrecto 6" xfId="6096"/>
    <cellStyle name="Incorrecto 60" xfId="6097"/>
    <cellStyle name="Incorrecto 61" xfId="6098"/>
    <cellStyle name="Incorrecto 62" xfId="6099"/>
    <cellStyle name="Incorrecto 63" xfId="6100"/>
    <cellStyle name="Incorrecto 64" xfId="6101"/>
    <cellStyle name="Incorrecto 65" xfId="6102"/>
    <cellStyle name="Incorrecto 66" xfId="6103"/>
    <cellStyle name="Incorrecto 67" xfId="6104"/>
    <cellStyle name="Incorrecto 68" xfId="6105"/>
    <cellStyle name="Incorrecto 69" xfId="6106"/>
    <cellStyle name="Incorrecto 7" xfId="6107"/>
    <cellStyle name="Incorrecto 70" xfId="6108"/>
    <cellStyle name="Incorrecto 71" xfId="6109"/>
    <cellStyle name="Incorrecto 72" xfId="6110"/>
    <cellStyle name="Incorrecto 73" xfId="6111"/>
    <cellStyle name="Incorrecto 74" xfId="6112"/>
    <cellStyle name="Incorrecto 75" xfId="6113"/>
    <cellStyle name="Incorrecto 76" xfId="6114"/>
    <cellStyle name="Incorrecto 77" xfId="6115"/>
    <cellStyle name="Incorrecto 78" xfId="6116"/>
    <cellStyle name="Incorrecto 79" xfId="6117"/>
    <cellStyle name="Incorrecto 8" xfId="6118"/>
    <cellStyle name="Incorrecto 80" xfId="6119"/>
    <cellStyle name="Incorrecto 81" xfId="6120"/>
    <cellStyle name="Incorrecto 82" xfId="6121"/>
    <cellStyle name="Incorrecto 83" xfId="6122"/>
    <cellStyle name="Incorrecto 84" xfId="6123"/>
    <cellStyle name="Incorrecto 85" xfId="6124"/>
    <cellStyle name="Incorrecto 86" xfId="6125"/>
    <cellStyle name="Incorrecto 9" xfId="6126"/>
    <cellStyle name="Input [yellow]" xfId="6127"/>
    <cellStyle name="Input 2" xfId="6128"/>
    <cellStyle name="Input 3" xfId="6129"/>
    <cellStyle name="Input 4" xfId="6130"/>
    <cellStyle name="Input 5" xfId="6131"/>
    <cellStyle name="ISC" xfId="6132"/>
    <cellStyle name="isced" xfId="6133"/>
    <cellStyle name="ISCED Titles" xfId="6134"/>
    <cellStyle name="isced_8gradk" xfId="6135"/>
    <cellStyle name="Laskenta" xfId="6136"/>
    <cellStyle name="level1a" xfId="6137"/>
    <cellStyle name="level1a 2" xfId="6138"/>
    <cellStyle name="level1a 2 2" xfId="6139"/>
    <cellStyle name="level1a 2 2 2" xfId="6140"/>
    <cellStyle name="level2" xfId="6141"/>
    <cellStyle name="level2 2" xfId="6142"/>
    <cellStyle name="level2 2 2" xfId="6143"/>
    <cellStyle name="level2 2 2 2" xfId="6144"/>
    <cellStyle name="level2a" xfId="6145"/>
    <cellStyle name="level2a 2" xfId="6146"/>
    <cellStyle name="level2a 2 2" xfId="6147"/>
    <cellStyle name="level2a 2 2 2" xfId="6148"/>
    <cellStyle name="level3" xfId="6149"/>
    <cellStyle name="line" xfId="6150"/>
    <cellStyle name="Line titles-Rows" xfId="6151"/>
    <cellStyle name="Linked Cell 2" xfId="6152"/>
    <cellStyle name="Linked Cell 3" xfId="6153"/>
    <cellStyle name="Linked Cell 4" xfId="6154"/>
    <cellStyle name="Linked Cell 5" xfId="6155"/>
    <cellStyle name="Linkitetty solu" xfId="6156"/>
    <cellStyle name="MacroCode" xfId="6157"/>
    <cellStyle name="Migliaia (0)_conti99" xfId="6158"/>
    <cellStyle name="Millares [0] 2" xfId="165"/>
    <cellStyle name="Millares [0] 3" xfId="166"/>
    <cellStyle name="Millares [0] 4" xfId="167"/>
    <cellStyle name="Millares [0] 5" xfId="168"/>
    <cellStyle name="Millares [0] 6" xfId="169"/>
    <cellStyle name="Millares [0] 7" xfId="170"/>
    <cellStyle name="Millares [0] 8" xfId="171"/>
    <cellStyle name="Millares [0]_1.4.5.2_23Estruct%-PortafInver0201" xfId="6159"/>
    <cellStyle name="Millares 10" xfId="172"/>
    <cellStyle name="Millares 10 2" xfId="6160"/>
    <cellStyle name="Millares 10 3" xfId="6161"/>
    <cellStyle name="Millares 11" xfId="173"/>
    <cellStyle name="Millares 12" xfId="174"/>
    <cellStyle name="Millares 12 2" xfId="175"/>
    <cellStyle name="Millares 13" xfId="176"/>
    <cellStyle name="Millares 14" xfId="177"/>
    <cellStyle name="Millares 15" xfId="178"/>
    <cellStyle name="Millares 16" xfId="6162"/>
    <cellStyle name="Millares 17" xfId="6163"/>
    <cellStyle name="Millares 18" xfId="6164"/>
    <cellStyle name="Millares 19" xfId="6165"/>
    <cellStyle name="Millares 2" xfId="179"/>
    <cellStyle name="Millares 2 10" xfId="180"/>
    <cellStyle name="Millares 2 11" xfId="181"/>
    <cellStyle name="Millares 2 11 2" xfId="182"/>
    <cellStyle name="Millares 2 12" xfId="183"/>
    <cellStyle name="Millares 2 13" xfId="6166"/>
    <cellStyle name="Millares 2 14" xfId="6167"/>
    <cellStyle name="Millares 2 15" xfId="6168"/>
    <cellStyle name="Millares 2 16" xfId="6169"/>
    <cellStyle name="Millares 2 2" xfId="184"/>
    <cellStyle name="Millares 2 2 10" xfId="6170"/>
    <cellStyle name="Millares 2 2 10 2" xfId="6171"/>
    <cellStyle name="Millares 2 2 10 2 2" xfId="6172"/>
    <cellStyle name="Millares 2 2 10 2 2 2" xfId="6173"/>
    <cellStyle name="Millares 2 2 10 2 2 2 2" xfId="6174"/>
    <cellStyle name="Millares 2 2 10 2 2 2 3" xfId="6175"/>
    <cellStyle name="Millares 2 2 10 2 2 2 4" xfId="6176"/>
    <cellStyle name="Millares 2 2 10 2 2 2 5" xfId="6177"/>
    <cellStyle name="Millares 2 2 10 2 2 3" xfId="6178"/>
    <cellStyle name="Millares 2 2 10 2 2 4" xfId="6179"/>
    <cellStyle name="Millares 2 2 10 2 2 5" xfId="6180"/>
    <cellStyle name="Millares 2 2 10 2 3" xfId="6181"/>
    <cellStyle name="Millares 2 2 10 2 4" xfId="6182"/>
    <cellStyle name="Millares 2 2 10 2 5" xfId="6183"/>
    <cellStyle name="Millares 2 2 10 2 6" xfId="6184"/>
    <cellStyle name="Millares 2 2 10 2 7" xfId="6185"/>
    <cellStyle name="Millares 2 2 10 3" xfId="6186"/>
    <cellStyle name="Millares 2 2 10 3 2" xfId="6187"/>
    <cellStyle name="Millares 2 2 10 3 2 2" xfId="6188"/>
    <cellStyle name="Millares 2 2 10 3 2 3" xfId="6189"/>
    <cellStyle name="Millares 2 2 10 3 2 4" xfId="6190"/>
    <cellStyle name="Millares 2 2 10 3 2 5" xfId="6191"/>
    <cellStyle name="Millares 2 2 10 3 3" xfId="6192"/>
    <cellStyle name="Millares 2 2 10 3 4" xfId="6193"/>
    <cellStyle name="Millares 2 2 10 3 5" xfId="6194"/>
    <cellStyle name="Millares 2 2 10 4" xfId="6195"/>
    <cellStyle name="Millares 2 2 10 5" xfId="6196"/>
    <cellStyle name="Millares 2 2 10 6" xfId="6197"/>
    <cellStyle name="Millares 2 2 10 7" xfId="6198"/>
    <cellStyle name="Millares 2 2 11" xfId="6199"/>
    <cellStyle name="Millares 2 2 11 2" xfId="6200"/>
    <cellStyle name="Millares 2 2 11 2 2" xfId="6201"/>
    <cellStyle name="Millares 2 2 11 2 2 2" xfId="6202"/>
    <cellStyle name="Millares 2 2 11 2 2 2 2" xfId="6203"/>
    <cellStyle name="Millares 2 2 11 2 2 2 3" xfId="6204"/>
    <cellStyle name="Millares 2 2 11 2 2 2 4" xfId="6205"/>
    <cellStyle name="Millares 2 2 11 2 2 2 5" xfId="6206"/>
    <cellStyle name="Millares 2 2 11 2 2 3" xfId="6207"/>
    <cellStyle name="Millares 2 2 11 2 2 4" xfId="6208"/>
    <cellStyle name="Millares 2 2 11 2 2 5" xfId="6209"/>
    <cellStyle name="Millares 2 2 11 2 3" xfId="6210"/>
    <cellStyle name="Millares 2 2 11 2 4" xfId="6211"/>
    <cellStyle name="Millares 2 2 11 2 5" xfId="6212"/>
    <cellStyle name="Millares 2 2 11 2 6" xfId="6213"/>
    <cellStyle name="Millares 2 2 11 2 7" xfId="6214"/>
    <cellStyle name="Millares 2 2 11 3" xfId="6215"/>
    <cellStyle name="Millares 2 2 11 3 2" xfId="6216"/>
    <cellStyle name="Millares 2 2 11 3 2 2" xfId="6217"/>
    <cellStyle name="Millares 2 2 11 3 2 3" xfId="6218"/>
    <cellStyle name="Millares 2 2 11 3 2 4" xfId="6219"/>
    <cellStyle name="Millares 2 2 11 3 2 5" xfId="6220"/>
    <cellStyle name="Millares 2 2 11 3 3" xfId="6221"/>
    <cellStyle name="Millares 2 2 11 3 4" xfId="6222"/>
    <cellStyle name="Millares 2 2 11 3 5" xfId="6223"/>
    <cellStyle name="Millares 2 2 11 4" xfId="6224"/>
    <cellStyle name="Millares 2 2 11 5" xfId="6225"/>
    <cellStyle name="Millares 2 2 11 6" xfId="6226"/>
    <cellStyle name="Millares 2 2 11 7" xfId="6227"/>
    <cellStyle name="Millares 2 2 12" xfId="6228"/>
    <cellStyle name="Millares 2 2 12 2" xfId="6229"/>
    <cellStyle name="Millares 2 2 12 2 2" xfId="6230"/>
    <cellStyle name="Millares 2 2 12 2 2 2" xfId="6231"/>
    <cellStyle name="Millares 2 2 12 2 2 2 2" xfId="6232"/>
    <cellStyle name="Millares 2 2 12 2 2 2 3" xfId="6233"/>
    <cellStyle name="Millares 2 2 12 2 2 2 4" xfId="6234"/>
    <cellStyle name="Millares 2 2 12 2 2 2 5" xfId="6235"/>
    <cellStyle name="Millares 2 2 12 2 2 3" xfId="6236"/>
    <cellStyle name="Millares 2 2 12 2 2 4" xfId="6237"/>
    <cellStyle name="Millares 2 2 12 2 2 5" xfId="6238"/>
    <cellStyle name="Millares 2 2 12 2 3" xfId="6239"/>
    <cellStyle name="Millares 2 2 12 2 4" xfId="6240"/>
    <cellStyle name="Millares 2 2 12 2 5" xfId="6241"/>
    <cellStyle name="Millares 2 2 12 2 6" xfId="6242"/>
    <cellStyle name="Millares 2 2 12 2 7" xfId="6243"/>
    <cellStyle name="Millares 2 2 12 3" xfId="6244"/>
    <cellStyle name="Millares 2 2 12 3 2" xfId="6245"/>
    <cellStyle name="Millares 2 2 12 3 2 2" xfId="6246"/>
    <cellStyle name="Millares 2 2 12 3 2 3" xfId="6247"/>
    <cellStyle name="Millares 2 2 12 3 2 4" xfId="6248"/>
    <cellStyle name="Millares 2 2 12 3 2 5" xfId="6249"/>
    <cellStyle name="Millares 2 2 12 3 3" xfId="6250"/>
    <cellStyle name="Millares 2 2 12 3 4" xfId="6251"/>
    <cellStyle name="Millares 2 2 12 3 5" xfId="6252"/>
    <cellStyle name="Millares 2 2 12 4" xfId="6253"/>
    <cellStyle name="Millares 2 2 12 5" xfId="6254"/>
    <cellStyle name="Millares 2 2 12 6" xfId="6255"/>
    <cellStyle name="Millares 2 2 12 7" xfId="6256"/>
    <cellStyle name="Millares 2 2 13" xfId="6257"/>
    <cellStyle name="Millares 2 2 13 2" xfId="6258"/>
    <cellStyle name="Millares 2 2 13 2 2" xfId="6259"/>
    <cellStyle name="Millares 2 2 13 2 3" xfId="6260"/>
    <cellStyle name="Millares 2 2 13 2 4" xfId="6261"/>
    <cellStyle name="Millares 2 2 13 2 5" xfId="6262"/>
    <cellStyle name="Millares 2 2 13 3" xfId="6263"/>
    <cellStyle name="Millares 2 2 13 4" xfId="6264"/>
    <cellStyle name="Millares 2 2 13 5" xfId="6265"/>
    <cellStyle name="Millares 2 2 14" xfId="6266"/>
    <cellStyle name="Millares 2 2 15" xfId="6267"/>
    <cellStyle name="Millares 2 2 16" xfId="6268"/>
    <cellStyle name="Millares 2 2 17" xfId="6269"/>
    <cellStyle name="Millares 2 2 18" xfId="6270"/>
    <cellStyle name="Millares 2 2 19" xfId="6271"/>
    <cellStyle name="Millares 2 2 2" xfId="185"/>
    <cellStyle name="Millares 2 2 2 10" xfId="6272"/>
    <cellStyle name="Millares 2 2 2 11" xfId="6273"/>
    <cellStyle name="Millares 2 2 2 12" xfId="6274"/>
    <cellStyle name="Millares 2 2 2 13" xfId="6275"/>
    <cellStyle name="Millares 2 2 2 14" xfId="6276"/>
    <cellStyle name="Millares 2 2 2 15" xfId="6277"/>
    <cellStyle name="Millares 2 2 2 16" xfId="6278"/>
    <cellStyle name="Millares 2 2 2 17" xfId="6279"/>
    <cellStyle name="Millares 2 2 2 18" xfId="6280"/>
    <cellStyle name="Millares 2 2 2 2" xfId="186"/>
    <cellStyle name="Millares 2 2 2 2 10" xfId="6281"/>
    <cellStyle name="Millares 2 2 2 2 11" xfId="6282"/>
    <cellStyle name="Millares 2 2 2 2 12" xfId="6283"/>
    <cellStyle name="Millares 2 2 2 2 13" xfId="6284"/>
    <cellStyle name="Millares 2 2 2 2 14" xfId="6285"/>
    <cellStyle name="Millares 2 2 2 2 15" xfId="6286"/>
    <cellStyle name="Millares 2 2 2 2 2" xfId="6287"/>
    <cellStyle name="Millares 2 2 2 2 2 10" xfId="6288"/>
    <cellStyle name="Millares 2 2 2 2 2 11" xfId="6289"/>
    <cellStyle name="Millares 2 2 2 2 2 12" xfId="6290"/>
    <cellStyle name="Millares 2 2 2 2 2 13" xfId="6291"/>
    <cellStyle name="Millares 2 2 2 2 2 14" xfId="6292"/>
    <cellStyle name="Millares 2 2 2 2 2 15" xfId="6293"/>
    <cellStyle name="Millares 2 2 2 2 2 16" xfId="6294"/>
    <cellStyle name="Millares 2 2 2 2 2 2" xfId="6295"/>
    <cellStyle name="Millares 2 2 2 2 2 2 2" xfId="6296"/>
    <cellStyle name="Millares 2 2 2 2 2 2 2 2" xfId="6297"/>
    <cellStyle name="Millares 2 2 2 2 2 2 2 2 2" xfId="6298"/>
    <cellStyle name="Millares 2 2 2 2 2 2 2 2 2 2" xfId="6299"/>
    <cellStyle name="Millares 2 2 2 2 2 2 2 2 2 3" xfId="6300"/>
    <cellStyle name="Millares 2 2 2 2 2 2 2 2 2 4" xfId="6301"/>
    <cellStyle name="Millares 2 2 2 2 2 2 2 2 2 5" xfId="6302"/>
    <cellStyle name="Millares 2 2 2 2 2 2 2 2 3" xfId="6303"/>
    <cellStyle name="Millares 2 2 2 2 2 2 2 2 4" xfId="6304"/>
    <cellStyle name="Millares 2 2 2 2 2 2 2 2 5" xfId="6305"/>
    <cellStyle name="Millares 2 2 2 2 2 2 2 3" xfId="6306"/>
    <cellStyle name="Millares 2 2 2 2 2 2 2 4" xfId="6307"/>
    <cellStyle name="Millares 2 2 2 2 2 2 2 5" xfId="6308"/>
    <cellStyle name="Millares 2 2 2 2 2 2 2 6" xfId="6309"/>
    <cellStyle name="Millares 2 2 2 2 2 2 2 7" xfId="6310"/>
    <cellStyle name="Millares 2 2 2 2 2 2 3" xfId="6311"/>
    <cellStyle name="Millares 2 2 2 2 2 2 3 2" xfId="6312"/>
    <cellStyle name="Millares 2 2 2 2 2 2 3 2 2" xfId="6313"/>
    <cellStyle name="Millares 2 2 2 2 2 2 3 2 3" xfId="6314"/>
    <cellStyle name="Millares 2 2 2 2 2 2 3 2 4" xfId="6315"/>
    <cellStyle name="Millares 2 2 2 2 2 2 3 2 5" xfId="6316"/>
    <cellStyle name="Millares 2 2 2 2 2 2 3 3" xfId="6317"/>
    <cellStyle name="Millares 2 2 2 2 2 2 3 4" xfId="6318"/>
    <cellStyle name="Millares 2 2 2 2 2 2 3 5" xfId="6319"/>
    <cellStyle name="Millares 2 2 2 2 2 2 4" xfId="6320"/>
    <cellStyle name="Millares 2 2 2 2 2 2 5" xfId="6321"/>
    <cellStyle name="Millares 2 2 2 2 2 2 6" xfId="6322"/>
    <cellStyle name="Millares 2 2 2 2 2 2 7" xfId="6323"/>
    <cellStyle name="Millares 2 2 2 2 2 3" xfId="6324"/>
    <cellStyle name="Millares 2 2 2 2 2 4" xfId="6325"/>
    <cellStyle name="Millares 2 2 2 2 2 5" xfId="6326"/>
    <cellStyle name="Millares 2 2 2 2 2 6" xfId="6327"/>
    <cellStyle name="Millares 2 2 2 2 2 6 2" xfId="6328"/>
    <cellStyle name="Millares 2 2 2 2 2 6 2 2" xfId="6329"/>
    <cellStyle name="Millares 2 2 2 2 2 6 2 3" xfId="6330"/>
    <cellStyle name="Millares 2 2 2 2 2 6 2 4" xfId="6331"/>
    <cellStyle name="Millares 2 2 2 2 2 6 2 5" xfId="6332"/>
    <cellStyle name="Millares 2 2 2 2 2 6 3" xfId="6333"/>
    <cellStyle name="Millares 2 2 2 2 2 6 4" xfId="6334"/>
    <cellStyle name="Millares 2 2 2 2 2 6 5" xfId="6335"/>
    <cellStyle name="Millares 2 2 2 2 2 7" xfId="6336"/>
    <cellStyle name="Millares 2 2 2 2 2 8" xfId="6337"/>
    <cellStyle name="Millares 2 2 2 2 2 9" xfId="6338"/>
    <cellStyle name="Millares 2 2 2 2 3" xfId="6339"/>
    <cellStyle name="Millares 2 2 2 2 3 2" xfId="6340"/>
    <cellStyle name="Millares 2 2 2 2 3 2 2" xfId="6341"/>
    <cellStyle name="Millares 2 2 2 2 3 2 2 2" xfId="6342"/>
    <cellStyle name="Millares 2 2 2 2 3 2 2 2 2" xfId="6343"/>
    <cellStyle name="Millares 2 2 2 2 3 2 2 2 3" xfId="6344"/>
    <cellStyle name="Millares 2 2 2 2 3 2 2 2 4" xfId="6345"/>
    <cellStyle name="Millares 2 2 2 2 3 2 2 2 5" xfId="6346"/>
    <cellStyle name="Millares 2 2 2 2 3 2 2 3" xfId="6347"/>
    <cellStyle name="Millares 2 2 2 2 3 2 2 4" xfId="6348"/>
    <cellStyle name="Millares 2 2 2 2 3 2 2 5" xfId="6349"/>
    <cellStyle name="Millares 2 2 2 2 3 2 3" xfId="6350"/>
    <cellStyle name="Millares 2 2 2 2 3 2 4" xfId="6351"/>
    <cellStyle name="Millares 2 2 2 2 3 2 5" xfId="6352"/>
    <cellStyle name="Millares 2 2 2 2 3 2 6" xfId="6353"/>
    <cellStyle name="Millares 2 2 2 2 3 2 7" xfId="6354"/>
    <cellStyle name="Millares 2 2 2 2 3 3" xfId="6355"/>
    <cellStyle name="Millares 2 2 2 2 3 3 2" xfId="6356"/>
    <cellStyle name="Millares 2 2 2 2 3 3 2 2" xfId="6357"/>
    <cellStyle name="Millares 2 2 2 2 3 3 2 3" xfId="6358"/>
    <cellStyle name="Millares 2 2 2 2 3 3 2 4" xfId="6359"/>
    <cellStyle name="Millares 2 2 2 2 3 3 2 5" xfId="6360"/>
    <cellStyle name="Millares 2 2 2 2 3 3 3" xfId="6361"/>
    <cellStyle name="Millares 2 2 2 2 3 3 4" xfId="6362"/>
    <cellStyle name="Millares 2 2 2 2 3 3 5" xfId="6363"/>
    <cellStyle name="Millares 2 2 2 2 3 4" xfId="6364"/>
    <cellStyle name="Millares 2 2 2 2 3 5" xfId="6365"/>
    <cellStyle name="Millares 2 2 2 2 3 6" xfId="6366"/>
    <cellStyle name="Millares 2 2 2 2 3 7" xfId="6367"/>
    <cellStyle name="Millares 2 2 2 2 4" xfId="6368"/>
    <cellStyle name="Millares 2 2 2 2 5" xfId="6369"/>
    <cellStyle name="Millares 2 2 2 2 6" xfId="6370"/>
    <cellStyle name="Millares 2 2 2 2 6 2" xfId="6371"/>
    <cellStyle name="Millares 2 2 2 2 6 2 2" xfId="6372"/>
    <cellStyle name="Millares 2 2 2 2 6 2 3" xfId="6373"/>
    <cellStyle name="Millares 2 2 2 2 6 2 4" xfId="6374"/>
    <cellStyle name="Millares 2 2 2 2 6 2 5" xfId="6375"/>
    <cellStyle name="Millares 2 2 2 2 6 3" xfId="6376"/>
    <cellStyle name="Millares 2 2 2 2 6 4" xfId="6377"/>
    <cellStyle name="Millares 2 2 2 2 6 5" xfId="6378"/>
    <cellStyle name="Millares 2 2 2 2 7" xfId="6379"/>
    <cellStyle name="Millares 2 2 2 2 8" xfId="6380"/>
    <cellStyle name="Millares 2 2 2 2 9" xfId="6381"/>
    <cellStyle name="Millares 2 2 2 3" xfId="187"/>
    <cellStyle name="Millares 2 2 2 4" xfId="6382"/>
    <cellStyle name="Millares 2 2 2 5" xfId="6383"/>
    <cellStyle name="Millares 2 2 2 6" xfId="6384"/>
    <cellStyle name="Millares 2 2 2 6 2" xfId="6385"/>
    <cellStyle name="Millares 2 2 2 6 2 2" xfId="6386"/>
    <cellStyle name="Millares 2 2 2 6 2 2 2" xfId="6387"/>
    <cellStyle name="Millares 2 2 2 6 2 2 2 2" xfId="6388"/>
    <cellStyle name="Millares 2 2 2 6 2 2 2 3" xfId="6389"/>
    <cellStyle name="Millares 2 2 2 6 2 2 2 4" xfId="6390"/>
    <cellStyle name="Millares 2 2 2 6 2 2 2 5" xfId="6391"/>
    <cellStyle name="Millares 2 2 2 6 2 2 3" xfId="6392"/>
    <cellStyle name="Millares 2 2 2 6 2 2 4" xfId="6393"/>
    <cellStyle name="Millares 2 2 2 6 2 2 5" xfId="6394"/>
    <cellStyle name="Millares 2 2 2 6 2 3" xfId="6395"/>
    <cellStyle name="Millares 2 2 2 6 2 4" xfId="6396"/>
    <cellStyle name="Millares 2 2 2 6 2 5" xfId="6397"/>
    <cellStyle name="Millares 2 2 2 6 2 6" xfId="6398"/>
    <cellStyle name="Millares 2 2 2 6 2 7" xfId="6399"/>
    <cellStyle name="Millares 2 2 2 6 3" xfId="6400"/>
    <cellStyle name="Millares 2 2 2 6 3 2" xfId="6401"/>
    <cellStyle name="Millares 2 2 2 6 3 2 2" xfId="6402"/>
    <cellStyle name="Millares 2 2 2 6 3 2 3" xfId="6403"/>
    <cellStyle name="Millares 2 2 2 6 3 2 4" xfId="6404"/>
    <cellStyle name="Millares 2 2 2 6 3 2 5" xfId="6405"/>
    <cellStyle name="Millares 2 2 2 6 3 3" xfId="6406"/>
    <cellStyle name="Millares 2 2 2 6 3 4" xfId="6407"/>
    <cellStyle name="Millares 2 2 2 6 3 5" xfId="6408"/>
    <cellStyle name="Millares 2 2 2 6 4" xfId="6409"/>
    <cellStyle name="Millares 2 2 2 6 5" xfId="6410"/>
    <cellStyle name="Millares 2 2 2 6 6" xfId="6411"/>
    <cellStyle name="Millares 2 2 2 6 7" xfId="6412"/>
    <cellStyle name="Millares 2 2 2 7" xfId="6413"/>
    <cellStyle name="Millares 2 2 2 8" xfId="6414"/>
    <cellStyle name="Millares 2 2 2 9" xfId="6415"/>
    <cellStyle name="Millares 2 2 2 9 2" xfId="6416"/>
    <cellStyle name="Millares 2 2 2 9 2 2" xfId="6417"/>
    <cellStyle name="Millares 2 2 2 9 2 3" xfId="6418"/>
    <cellStyle name="Millares 2 2 2 9 2 4" xfId="6419"/>
    <cellStyle name="Millares 2 2 2 9 2 5" xfId="6420"/>
    <cellStyle name="Millares 2 2 2 9 3" xfId="6421"/>
    <cellStyle name="Millares 2 2 2 9 4" xfId="6422"/>
    <cellStyle name="Millares 2 2 2 9 5" xfId="6423"/>
    <cellStyle name="Millares 2 2 2_TD" xfId="6424"/>
    <cellStyle name="Millares 2 2 20" xfId="6425"/>
    <cellStyle name="Millares 2 2 21" xfId="6426"/>
    <cellStyle name="Millares 2 2 22" xfId="6427"/>
    <cellStyle name="Millares 2 2 23" xfId="6428"/>
    <cellStyle name="Millares 2 2 24" xfId="6429"/>
    <cellStyle name="Millares 2 2 3" xfId="188"/>
    <cellStyle name="Millares 2 2 4" xfId="189"/>
    <cellStyle name="Millares 2 2 4 2" xfId="190"/>
    <cellStyle name="Millares 2 2 4 2 2" xfId="191"/>
    <cellStyle name="Millares 2 2 4_Hoja1" xfId="192"/>
    <cellStyle name="Millares 2 2 5" xfId="193"/>
    <cellStyle name="Millares 2 2 6" xfId="194"/>
    <cellStyle name="Millares 2 2 6 2" xfId="6430"/>
    <cellStyle name="Millares 2 2 7" xfId="195"/>
    <cellStyle name="Millares 2 2 8" xfId="196"/>
    <cellStyle name="Millares 2 2 9" xfId="6431"/>
    <cellStyle name="Millares 2 2_03" xfId="197"/>
    <cellStyle name="Millares 2 3" xfId="198"/>
    <cellStyle name="Millares 2 3 10" xfId="199"/>
    <cellStyle name="Millares 2 3 2" xfId="200"/>
    <cellStyle name="Millares 2 3 2 2" xfId="201"/>
    <cellStyle name="Millares 2 3 2 2 2" xfId="202"/>
    <cellStyle name="Millares 2 3 2 3" xfId="203"/>
    <cellStyle name="Millares 2 3 2_Hoja1" xfId="204"/>
    <cellStyle name="Millares 2 3 3" xfId="205"/>
    <cellStyle name="Millares 2 3 3 2" xfId="206"/>
    <cellStyle name="Millares 2 3 4" xfId="207"/>
    <cellStyle name="Millares 2 3 5" xfId="208"/>
    <cellStyle name="Millares 2 3 6" xfId="209"/>
    <cellStyle name="Millares 2 3 7" xfId="210"/>
    <cellStyle name="Millares 2 3 8" xfId="211"/>
    <cellStyle name="Millares 2 3 9" xfId="212"/>
    <cellStyle name="Millares 2 3_BG Fondos" xfId="213"/>
    <cellStyle name="Millares 2 4" xfId="214"/>
    <cellStyle name="Millares 2 4 2" xfId="215"/>
    <cellStyle name="Millares 2 4 2 2" xfId="216"/>
    <cellStyle name="Millares 2 4_Hoja1" xfId="217"/>
    <cellStyle name="Millares 2 5" xfId="218"/>
    <cellStyle name="Millares 2 5 2" xfId="6432"/>
    <cellStyle name="Millares 2 5 3" xfId="6433"/>
    <cellStyle name="Millares 2 6" xfId="219"/>
    <cellStyle name="Millares 2 6 2" xfId="6434"/>
    <cellStyle name="Millares 2 7" xfId="220"/>
    <cellStyle name="Millares 2 8" xfId="221"/>
    <cellStyle name="Millares 2 9" xfId="222"/>
    <cellStyle name="Millares 2_Bol_0411(corregido emisor inst)" xfId="223"/>
    <cellStyle name="Millares 20" xfId="6435"/>
    <cellStyle name="Millares 21" xfId="6436"/>
    <cellStyle name="Millares 22" xfId="6437"/>
    <cellStyle name="Millares 23" xfId="6438"/>
    <cellStyle name="Millares 24" xfId="6439"/>
    <cellStyle name="Millares 25" xfId="6440"/>
    <cellStyle name="Millares 26" xfId="6441"/>
    <cellStyle name="Millares 27" xfId="6442"/>
    <cellStyle name="Millares 28" xfId="6443"/>
    <cellStyle name="Millares 3" xfId="224"/>
    <cellStyle name="Millares 3 10" xfId="6444"/>
    <cellStyle name="Millares 3 11" xfId="6445"/>
    <cellStyle name="Millares 3 12" xfId="6446"/>
    <cellStyle name="Millares 3 13" xfId="6447"/>
    <cellStyle name="Millares 3 14" xfId="6448"/>
    <cellStyle name="Millares 3 15" xfId="6449"/>
    <cellStyle name="Millares 3 16" xfId="6450"/>
    <cellStyle name="Millares 3 17" xfId="6451"/>
    <cellStyle name="Millares 3 2" xfId="225"/>
    <cellStyle name="Millares 3 2 10" xfId="6452"/>
    <cellStyle name="Millares 3 2 10 2" xfId="6453"/>
    <cellStyle name="Millares 3 2 10 2 2" xfId="6454"/>
    <cellStyle name="Millares 3 2 10 2 2 2" xfId="6455"/>
    <cellStyle name="Millares 3 2 10 2 2 2 2" xfId="6456"/>
    <cellStyle name="Millares 3 2 10 2 2 2 3" xfId="6457"/>
    <cellStyle name="Millares 3 2 10 2 2 2 4" xfId="6458"/>
    <cellStyle name="Millares 3 2 10 2 2 2 5" xfId="6459"/>
    <cellStyle name="Millares 3 2 10 2 2 3" xfId="6460"/>
    <cellStyle name="Millares 3 2 10 2 2 4" xfId="6461"/>
    <cellStyle name="Millares 3 2 10 2 2 5" xfId="6462"/>
    <cellStyle name="Millares 3 2 10 2 3" xfId="6463"/>
    <cellStyle name="Millares 3 2 10 2 4" xfId="6464"/>
    <cellStyle name="Millares 3 2 10 2 5" xfId="6465"/>
    <cellStyle name="Millares 3 2 10 2 6" xfId="6466"/>
    <cellStyle name="Millares 3 2 10 2 7" xfId="6467"/>
    <cellStyle name="Millares 3 2 10 3" xfId="6468"/>
    <cellStyle name="Millares 3 2 10 3 2" xfId="6469"/>
    <cellStyle name="Millares 3 2 10 3 2 2" xfId="6470"/>
    <cellStyle name="Millares 3 2 10 3 2 3" xfId="6471"/>
    <cellStyle name="Millares 3 2 10 3 2 4" xfId="6472"/>
    <cellStyle name="Millares 3 2 10 3 2 5" xfId="6473"/>
    <cellStyle name="Millares 3 2 10 3 3" xfId="6474"/>
    <cellStyle name="Millares 3 2 10 3 4" xfId="6475"/>
    <cellStyle name="Millares 3 2 10 3 5" xfId="6476"/>
    <cellStyle name="Millares 3 2 10 4" xfId="6477"/>
    <cellStyle name="Millares 3 2 10 5" xfId="6478"/>
    <cellStyle name="Millares 3 2 10 6" xfId="6479"/>
    <cellStyle name="Millares 3 2 10 7" xfId="6480"/>
    <cellStyle name="Millares 3 2 11" xfId="6481"/>
    <cellStyle name="Millares 3 2 12" xfId="6482"/>
    <cellStyle name="Millares 3 2 12 2" xfId="6483"/>
    <cellStyle name="Millares 3 2 12 2 2" xfId="6484"/>
    <cellStyle name="Millares 3 2 12 2 3" xfId="6485"/>
    <cellStyle name="Millares 3 2 12 2 4" xfId="6486"/>
    <cellStyle name="Millares 3 2 12 2 5" xfId="6487"/>
    <cellStyle name="Millares 3 2 12 3" xfId="6488"/>
    <cellStyle name="Millares 3 2 12 4" xfId="6489"/>
    <cellStyle name="Millares 3 2 12 5" xfId="6490"/>
    <cellStyle name="Millares 3 2 13" xfId="6491"/>
    <cellStyle name="Millares 3 2 14" xfId="6492"/>
    <cellStyle name="Millares 3 2 15" xfId="6493"/>
    <cellStyle name="Millares 3 2 16" xfId="6494"/>
    <cellStyle name="Millares 3 2 17" xfId="6495"/>
    <cellStyle name="Millares 3 2 18" xfId="6496"/>
    <cellStyle name="Millares 3 2 19" xfId="6497"/>
    <cellStyle name="Millares 3 2 2" xfId="226"/>
    <cellStyle name="Millares 3 2 2 10" xfId="6498"/>
    <cellStyle name="Millares 3 2 2 11" xfId="6499"/>
    <cellStyle name="Millares 3 2 2 12" xfId="6500"/>
    <cellStyle name="Millares 3 2 2 13" xfId="6501"/>
    <cellStyle name="Millares 3 2 2 14" xfId="6502"/>
    <cellStyle name="Millares 3 2 2 15" xfId="6503"/>
    <cellStyle name="Millares 3 2 2 16" xfId="6504"/>
    <cellStyle name="Millares 3 2 2 17" xfId="6505"/>
    <cellStyle name="Millares 3 2 2 18" xfId="6506"/>
    <cellStyle name="Millares 3 2 2 2" xfId="227"/>
    <cellStyle name="Millares 3 2 2 2 10" xfId="6507"/>
    <cellStyle name="Millares 3 2 2 2 11" xfId="6508"/>
    <cellStyle name="Millares 3 2 2 2 12" xfId="6509"/>
    <cellStyle name="Millares 3 2 2 2 13" xfId="6510"/>
    <cellStyle name="Millares 3 2 2 2 14" xfId="6511"/>
    <cellStyle name="Millares 3 2 2 2 15" xfId="6512"/>
    <cellStyle name="Millares 3 2 2 2 2" xfId="6513"/>
    <cellStyle name="Millares 3 2 2 2 2 10" xfId="6514"/>
    <cellStyle name="Millares 3 2 2 2 2 11" xfId="6515"/>
    <cellStyle name="Millares 3 2 2 2 2 12" xfId="6516"/>
    <cellStyle name="Millares 3 2 2 2 2 13" xfId="6517"/>
    <cellStyle name="Millares 3 2 2 2 2 14" xfId="6518"/>
    <cellStyle name="Millares 3 2 2 2 2 15" xfId="6519"/>
    <cellStyle name="Millares 3 2 2 2 2 16" xfId="6520"/>
    <cellStyle name="Millares 3 2 2 2 2 2" xfId="6521"/>
    <cellStyle name="Millares 3 2 2 2 2 2 2" xfId="6522"/>
    <cellStyle name="Millares 3 2 2 2 2 2 2 2" xfId="6523"/>
    <cellStyle name="Millares 3 2 2 2 2 2 2 2 2" xfId="6524"/>
    <cellStyle name="Millares 3 2 2 2 2 2 2 2 2 2" xfId="6525"/>
    <cellStyle name="Millares 3 2 2 2 2 2 2 2 2 3" xfId="6526"/>
    <cellStyle name="Millares 3 2 2 2 2 2 2 2 2 4" xfId="6527"/>
    <cellStyle name="Millares 3 2 2 2 2 2 2 2 2 5" xfId="6528"/>
    <cellStyle name="Millares 3 2 2 2 2 2 2 2 3" xfId="6529"/>
    <cellStyle name="Millares 3 2 2 2 2 2 2 2 4" xfId="6530"/>
    <cellStyle name="Millares 3 2 2 2 2 2 2 2 5" xfId="6531"/>
    <cellStyle name="Millares 3 2 2 2 2 2 2 3" xfId="6532"/>
    <cellStyle name="Millares 3 2 2 2 2 2 2 4" xfId="6533"/>
    <cellStyle name="Millares 3 2 2 2 2 2 2 5" xfId="6534"/>
    <cellStyle name="Millares 3 2 2 2 2 2 2 6" xfId="6535"/>
    <cellStyle name="Millares 3 2 2 2 2 2 2 7" xfId="6536"/>
    <cellStyle name="Millares 3 2 2 2 2 2 3" xfId="6537"/>
    <cellStyle name="Millares 3 2 2 2 2 2 3 2" xfId="6538"/>
    <cellStyle name="Millares 3 2 2 2 2 2 3 2 2" xfId="6539"/>
    <cellStyle name="Millares 3 2 2 2 2 2 3 2 3" xfId="6540"/>
    <cellStyle name="Millares 3 2 2 2 2 2 3 2 4" xfId="6541"/>
    <cellStyle name="Millares 3 2 2 2 2 2 3 2 5" xfId="6542"/>
    <cellStyle name="Millares 3 2 2 2 2 2 3 3" xfId="6543"/>
    <cellStyle name="Millares 3 2 2 2 2 2 3 4" xfId="6544"/>
    <cellStyle name="Millares 3 2 2 2 2 2 3 5" xfId="6545"/>
    <cellStyle name="Millares 3 2 2 2 2 2 4" xfId="6546"/>
    <cellStyle name="Millares 3 2 2 2 2 2 5" xfId="6547"/>
    <cellStyle name="Millares 3 2 2 2 2 2 6" xfId="6548"/>
    <cellStyle name="Millares 3 2 2 2 2 2 7" xfId="6549"/>
    <cellStyle name="Millares 3 2 2 2 2 3" xfId="6550"/>
    <cellStyle name="Millares 3 2 2 2 2 4" xfId="6551"/>
    <cellStyle name="Millares 3 2 2 2 2 5" xfId="6552"/>
    <cellStyle name="Millares 3 2 2 2 2 6" xfId="6553"/>
    <cellStyle name="Millares 3 2 2 2 2 6 2" xfId="6554"/>
    <cellStyle name="Millares 3 2 2 2 2 6 2 2" xfId="6555"/>
    <cellStyle name="Millares 3 2 2 2 2 6 2 3" xfId="6556"/>
    <cellStyle name="Millares 3 2 2 2 2 6 2 4" xfId="6557"/>
    <cellStyle name="Millares 3 2 2 2 2 6 2 5" xfId="6558"/>
    <cellStyle name="Millares 3 2 2 2 2 6 3" xfId="6559"/>
    <cellStyle name="Millares 3 2 2 2 2 6 4" xfId="6560"/>
    <cellStyle name="Millares 3 2 2 2 2 6 5" xfId="6561"/>
    <cellStyle name="Millares 3 2 2 2 2 7" xfId="6562"/>
    <cellStyle name="Millares 3 2 2 2 2 8" xfId="6563"/>
    <cellStyle name="Millares 3 2 2 2 2 9" xfId="6564"/>
    <cellStyle name="Millares 3 2 2 2 3" xfId="6565"/>
    <cellStyle name="Millares 3 2 2 2 3 2" xfId="6566"/>
    <cellStyle name="Millares 3 2 2 2 3 2 2" xfId="6567"/>
    <cellStyle name="Millares 3 2 2 2 3 2 2 2" xfId="6568"/>
    <cellStyle name="Millares 3 2 2 2 3 2 2 2 2" xfId="6569"/>
    <cellStyle name="Millares 3 2 2 2 3 2 2 2 3" xfId="6570"/>
    <cellStyle name="Millares 3 2 2 2 3 2 2 2 4" xfId="6571"/>
    <cellStyle name="Millares 3 2 2 2 3 2 2 2 5" xfId="6572"/>
    <cellStyle name="Millares 3 2 2 2 3 2 2 3" xfId="6573"/>
    <cellStyle name="Millares 3 2 2 2 3 2 2 4" xfId="6574"/>
    <cellStyle name="Millares 3 2 2 2 3 2 2 5" xfId="6575"/>
    <cellStyle name="Millares 3 2 2 2 3 2 3" xfId="6576"/>
    <cellStyle name="Millares 3 2 2 2 3 2 4" xfId="6577"/>
    <cellStyle name="Millares 3 2 2 2 3 2 5" xfId="6578"/>
    <cellStyle name="Millares 3 2 2 2 3 2 6" xfId="6579"/>
    <cellStyle name="Millares 3 2 2 2 3 2 7" xfId="6580"/>
    <cellStyle name="Millares 3 2 2 2 3 3" xfId="6581"/>
    <cellStyle name="Millares 3 2 2 2 3 3 2" xfId="6582"/>
    <cellStyle name="Millares 3 2 2 2 3 3 2 2" xfId="6583"/>
    <cellStyle name="Millares 3 2 2 2 3 3 2 3" xfId="6584"/>
    <cellStyle name="Millares 3 2 2 2 3 3 2 4" xfId="6585"/>
    <cellStyle name="Millares 3 2 2 2 3 3 2 5" xfId="6586"/>
    <cellStyle name="Millares 3 2 2 2 3 3 3" xfId="6587"/>
    <cellStyle name="Millares 3 2 2 2 3 3 4" xfId="6588"/>
    <cellStyle name="Millares 3 2 2 2 3 3 5" xfId="6589"/>
    <cellStyle name="Millares 3 2 2 2 3 4" xfId="6590"/>
    <cellStyle name="Millares 3 2 2 2 3 5" xfId="6591"/>
    <cellStyle name="Millares 3 2 2 2 3 6" xfId="6592"/>
    <cellStyle name="Millares 3 2 2 2 3 7" xfId="6593"/>
    <cellStyle name="Millares 3 2 2 2 4" xfId="6594"/>
    <cellStyle name="Millares 3 2 2 2 5" xfId="6595"/>
    <cellStyle name="Millares 3 2 2 2 6" xfId="6596"/>
    <cellStyle name="Millares 3 2 2 2 6 2" xfId="6597"/>
    <cellStyle name="Millares 3 2 2 2 6 2 2" xfId="6598"/>
    <cellStyle name="Millares 3 2 2 2 6 2 3" xfId="6599"/>
    <cellStyle name="Millares 3 2 2 2 6 2 4" xfId="6600"/>
    <cellStyle name="Millares 3 2 2 2 6 2 5" xfId="6601"/>
    <cellStyle name="Millares 3 2 2 2 6 3" xfId="6602"/>
    <cellStyle name="Millares 3 2 2 2 6 4" xfId="6603"/>
    <cellStyle name="Millares 3 2 2 2 6 5" xfId="6604"/>
    <cellStyle name="Millares 3 2 2 2 7" xfId="6605"/>
    <cellStyle name="Millares 3 2 2 2 8" xfId="6606"/>
    <cellStyle name="Millares 3 2 2 2 9" xfId="6607"/>
    <cellStyle name="Millares 3 2 2 3" xfId="6608"/>
    <cellStyle name="Millares 3 2 2 4" xfId="6609"/>
    <cellStyle name="Millares 3 2 2 5" xfId="6610"/>
    <cellStyle name="Millares 3 2 2 6" xfId="6611"/>
    <cellStyle name="Millares 3 2 2 6 2" xfId="6612"/>
    <cellStyle name="Millares 3 2 2 6 2 2" xfId="6613"/>
    <cellStyle name="Millares 3 2 2 6 2 2 2" xfId="6614"/>
    <cellStyle name="Millares 3 2 2 6 2 2 2 2" xfId="6615"/>
    <cellStyle name="Millares 3 2 2 6 2 2 2 3" xfId="6616"/>
    <cellStyle name="Millares 3 2 2 6 2 2 2 4" xfId="6617"/>
    <cellStyle name="Millares 3 2 2 6 2 2 2 5" xfId="6618"/>
    <cellStyle name="Millares 3 2 2 6 2 2 3" xfId="6619"/>
    <cellStyle name="Millares 3 2 2 6 2 2 4" xfId="6620"/>
    <cellStyle name="Millares 3 2 2 6 2 2 5" xfId="6621"/>
    <cellStyle name="Millares 3 2 2 6 2 3" xfId="6622"/>
    <cellStyle name="Millares 3 2 2 6 2 4" xfId="6623"/>
    <cellStyle name="Millares 3 2 2 6 2 5" xfId="6624"/>
    <cellStyle name="Millares 3 2 2 6 2 6" xfId="6625"/>
    <cellStyle name="Millares 3 2 2 6 2 7" xfId="6626"/>
    <cellStyle name="Millares 3 2 2 6 3" xfId="6627"/>
    <cellStyle name="Millares 3 2 2 6 3 2" xfId="6628"/>
    <cellStyle name="Millares 3 2 2 6 3 2 2" xfId="6629"/>
    <cellStyle name="Millares 3 2 2 6 3 2 3" xfId="6630"/>
    <cellStyle name="Millares 3 2 2 6 3 2 4" xfId="6631"/>
    <cellStyle name="Millares 3 2 2 6 3 2 5" xfId="6632"/>
    <cellStyle name="Millares 3 2 2 6 3 3" xfId="6633"/>
    <cellStyle name="Millares 3 2 2 6 3 4" xfId="6634"/>
    <cellStyle name="Millares 3 2 2 6 3 5" xfId="6635"/>
    <cellStyle name="Millares 3 2 2 6 4" xfId="6636"/>
    <cellStyle name="Millares 3 2 2 6 5" xfId="6637"/>
    <cellStyle name="Millares 3 2 2 6 6" xfId="6638"/>
    <cellStyle name="Millares 3 2 2 6 7" xfId="6639"/>
    <cellStyle name="Millares 3 2 2 7" xfId="6640"/>
    <cellStyle name="Millares 3 2 2 8" xfId="6641"/>
    <cellStyle name="Millares 3 2 2 9" xfId="6642"/>
    <cellStyle name="Millares 3 2 2 9 2" xfId="6643"/>
    <cellStyle name="Millares 3 2 2 9 2 2" xfId="6644"/>
    <cellStyle name="Millares 3 2 2 9 2 3" xfId="6645"/>
    <cellStyle name="Millares 3 2 2 9 2 4" xfId="6646"/>
    <cellStyle name="Millares 3 2 2 9 2 5" xfId="6647"/>
    <cellStyle name="Millares 3 2 2 9 3" xfId="6648"/>
    <cellStyle name="Millares 3 2 2 9 4" xfId="6649"/>
    <cellStyle name="Millares 3 2 2 9 5" xfId="6650"/>
    <cellStyle name="Millares 3 2 20" xfId="6651"/>
    <cellStyle name="Millares 3 2 21" xfId="6652"/>
    <cellStyle name="Millares 3 2 3" xfId="228"/>
    <cellStyle name="Millares 3 2 4" xfId="6653"/>
    <cellStyle name="Millares 3 2 5" xfId="6654"/>
    <cellStyle name="Millares 3 2 5 2" xfId="6655"/>
    <cellStyle name="Millares 3 2 5 3" xfId="6656"/>
    <cellStyle name="Millares 3 2 5 4" xfId="6657"/>
    <cellStyle name="Millares 3 2 5 5" xfId="6658"/>
    <cellStyle name="Millares 3 2 5 6" xfId="6659"/>
    <cellStyle name="Millares 3 2 5 7" xfId="6660"/>
    <cellStyle name="Millares 3 2 6" xfId="6661"/>
    <cellStyle name="Millares 3 2 7" xfId="6662"/>
    <cellStyle name="Millares 3 2 8" xfId="6663"/>
    <cellStyle name="Millares 3 2 9" xfId="6664"/>
    <cellStyle name="Millares 3 2 9 2" xfId="6665"/>
    <cellStyle name="Millares 3 2 9 2 2" xfId="6666"/>
    <cellStyle name="Millares 3 2 9 2 2 2" xfId="6667"/>
    <cellStyle name="Millares 3 2 9 2 2 2 2" xfId="6668"/>
    <cellStyle name="Millares 3 2 9 2 2 2 3" xfId="6669"/>
    <cellStyle name="Millares 3 2 9 2 2 2 4" xfId="6670"/>
    <cellStyle name="Millares 3 2 9 2 2 2 5" xfId="6671"/>
    <cellStyle name="Millares 3 2 9 2 2 3" xfId="6672"/>
    <cellStyle name="Millares 3 2 9 2 2 4" xfId="6673"/>
    <cellStyle name="Millares 3 2 9 2 2 5" xfId="6674"/>
    <cellStyle name="Millares 3 2 9 2 3" xfId="6675"/>
    <cellStyle name="Millares 3 2 9 2 4" xfId="6676"/>
    <cellStyle name="Millares 3 2 9 2 5" xfId="6677"/>
    <cellStyle name="Millares 3 2 9 2 6" xfId="6678"/>
    <cellStyle name="Millares 3 2 9 2 7" xfId="6679"/>
    <cellStyle name="Millares 3 2 9 3" xfId="6680"/>
    <cellStyle name="Millares 3 2 9 3 2" xfId="6681"/>
    <cellStyle name="Millares 3 2 9 3 2 2" xfId="6682"/>
    <cellStyle name="Millares 3 2 9 3 2 3" xfId="6683"/>
    <cellStyle name="Millares 3 2 9 3 2 4" xfId="6684"/>
    <cellStyle name="Millares 3 2 9 3 2 5" xfId="6685"/>
    <cellStyle name="Millares 3 2 9 3 3" xfId="6686"/>
    <cellStyle name="Millares 3 2 9 3 4" xfId="6687"/>
    <cellStyle name="Millares 3 2 9 3 5" xfId="6688"/>
    <cellStyle name="Millares 3 2 9 4" xfId="6689"/>
    <cellStyle name="Millares 3 2 9 5" xfId="6690"/>
    <cellStyle name="Millares 3 2 9 6" xfId="6691"/>
    <cellStyle name="Millares 3 2 9 7" xfId="6692"/>
    <cellStyle name="Millares 3 2_Hoja1" xfId="229"/>
    <cellStyle name="Millares 3 3" xfId="230"/>
    <cellStyle name="Millares 3 3 10" xfId="6693"/>
    <cellStyle name="Millares 3 3 11" xfId="6694"/>
    <cellStyle name="Millares 3 3 12" xfId="6695"/>
    <cellStyle name="Millares 3 3 13" xfId="6696"/>
    <cellStyle name="Millares 3 3 14" xfId="6697"/>
    <cellStyle name="Millares 3 3 15" xfId="6698"/>
    <cellStyle name="Millares 3 3 16" xfId="6699"/>
    <cellStyle name="Millares 3 3 2" xfId="6700"/>
    <cellStyle name="Millares 3 3 2 10" xfId="6701"/>
    <cellStyle name="Millares 3 3 2 11" xfId="6702"/>
    <cellStyle name="Millares 3 3 2 2" xfId="6703"/>
    <cellStyle name="Millares 3 3 2 2 2" xfId="6704"/>
    <cellStyle name="Millares 3 3 2 2 2 2" xfId="6705"/>
    <cellStyle name="Millares 3 3 2 2 2 2 2" xfId="6706"/>
    <cellStyle name="Millares 3 3 2 2 2 2 2 2" xfId="6707"/>
    <cellStyle name="Millares 3 3 2 2 2 2 2 3" xfId="6708"/>
    <cellStyle name="Millares 3 3 2 2 2 2 2 4" xfId="6709"/>
    <cellStyle name="Millares 3 3 2 2 2 2 2 5" xfId="6710"/>
    <cellStyle name="Millares 3 3 2 2 2 2 3" xfId="6711"/>
    <cellStyle name="Millares 3 3 2 2 2 2 4" xfId="6712"/>
    <cellStyle name="Millares 3 3 2 2 2 2 5" xfId="6713"/>
    <cellStyle name="Millares 3 3 2 2 2 3" xfId="6714"/>
    <cellStyle name="Millares 3 3 2 2 2 4" xfId="6715"/>
    <cellStyle name="Millares 3 3 2 2 2 5" xfId="6716"/>
    <cellStyle name="Millares 3 3 2 2 2 6" xfId="6717"/>
    <cellStyle name="Millares 3 3 2 2 2 7" xfId="6718"/>
    <cellStyle name="Millares 3 3 2 2 3" xfId="6719"/>
    <cellStyle name="Millares 3 3 2 2 3 2" xfId="6720"/>
    <cellStyle name="Millares 3 3 2 2 3 2 2" xfId="6721"/>
    <cellStyle name="Millares 3 3 2 2 3 2 3" xfId="6722"/>
    <cellStyle name="Millares 3 3 2 2 3 2 4" xfId="6723"/>
    <cellStyle name="Millares 3 3 2 2 3 2 5" xfId="6724"/>
    <cellStyle name="Millares 3 3 2 2 3 3" xfId="6725"/>
    <cellStyle name="Millares 3 3 2 2 3 4" xfId="6726"/>
    <cellStyle name="Millares 3 3 2 2 3 5" xfId="6727"/>
    <cellStyle name="Millares 3 3 2 2 4" xfId="6728"/>
    <cellStyle name="Millares 3 3 2 2 5" xfId="6729"/>
    <cellStyle name="Millares 3 3 2 2 6" xfId="6730"/>
    <cellStyle name="Millares 3 3 2 2 7" xfId="6731"/>
    <cellStyle name="Millares 3 3 2 3" xfId="6732"/>
    <cellStyle name="Millares 3 3 2 4" xfId="6733"/>
    <cellStyle name="Millares 3 3 2 5" xfId="6734"/>
    <cellStyle name="Millares 3 3 2 6" xfId="6735"/>
    <cellStyle name="Millares 3 3 2 6 2" xfId="6736"/>
    <cellStyle name="Millares 3 3 2 6 2 2" xfId="6737"/>
    <cellStyle name="Millares 3 3 2 6 2 3" xfId="6738"/>
    <cellStyle name="Millares 3 3 2 6 2 4" xfId="6739"/>
    <cellStyle name="Millares 3 3 2 6 2 5" xfId="6740"/>
    <cellStyle name="Millares 3 3 2 6 3" xfId="6741"/>
    <cellStyle name="Millares 3 3 2 6 4" xfId="6742"/>
    <cellStyle name="Millares 3 3 2 6 5" xfId="6743"/>
    <cellStyle name="Millares 3 3 2 7" xfId="6744"/>
    <cellStyle name="Millares 3 3 2 8" xfId="6745"/>
    <cellStyle name="Millares 3 3 2 9" xfId="6746"/>
    <cellStyle name="Millares 3 3 3" xfId="6747"/>
    <cellStyle name="Millares 3 3 3 2" xfId="6748"/>
    <cellStyle name="Millares 3 3 3 2 2" xfId="6749"/>
    <cellStyle name="Millares 3 3 3 2 2 2" xfId="6750"/>
    <cellStyle name="Millares 3 3 3 2 2 2 2" xfId="6751"/>
    <cellStyle name="Millares 3 3 3 2 2 2 3" xfId="6752"/>
    <cellStyle name="Millares 3 3 3 2 2 2 4" xfId="6753"/>
    <cellStyle name="Millares 3 3 3 2 2 2 5" xfId="6754"/>
    <cellStyle name="Millares 3 3 3 2 2 3" xfId="6755"/>
    <cellStyle name="Millares 3 3 3 2 2 4" xfId="6756"/>
    <cellStyle name="Millares 3 3 3 2 2 5" xfId="6757"/>
    <cellStyle name="Millares 3 3 3 2 3" xfId="6758"/>
    <cellStyle name="Millares 3 3 3 2 4" xfId="6759"/>
    <cellStyle name="Millares 3 3 3 2 5" xfId="6760"/>
    <cellStyle name="Millares 3 3 3 2 6" xfId="6761"/>
    <cellStyle name="Millares 3 3 3 2 7" xfId="6762"/>
    <cellStyle name="Millares 3 3 3 3" xfId="6763"/>
    <cellStyle name="Millares 3 3 3 3 2" xfId="6764"/>
    <cellStyle name="Millares 3 3 3 3 2 2" xfId="6765"/>
    <cellStyle name="Millares 3 3 3 3 2 3" xfId="6766"/>
    <cellStyle name="Millares 3 3 3 3 2 4" xfId="6767"/>
    <cellStyle name="Millares 3 3 3 3 2 5" xfId="6768"/>
    <cellStyle name="Millares 3 3 3 3 3" xfId="6769"/>
    <cellStyle name="Millares 3 3 3 3 4" xfId="6770"/>
    <cellStyle name="Millares 3 3 3 3 5" xfId="6771"/>
    <cellStyle name="Millares 3 3 3 4" xfId="6772"/>
    <cellStyle name="Millares 3 3 3 5" xfId="6773"/>
    <cellStyle name="Millares 3 3 3 6" xfId="6774"/>
    <cellStyle name="Millares 3 3 3 7" xfId="6775"/>
    <cellStyle name="Millares 3 3 4" xfId="6776"/>
    <cellStyle name="Millares 3 3 4 2" xfId="6777"/>
    <cellStyle name="Millares 3 3 4 2 2" xfId="6778"/>
    <cellStyle name="Millares 3 3 4 2 2 2" xfId="6779"/>
    <cellStyle name="Millares 3 3 4 2 2 2 2" xfId="6780"/>
    <cellStyle name="Millares 3 3 4 2 2 2 3" xfId="6781"/>
    <cellStyle name="Millares 3 3 4 2 2 2 4" xfId="6782"/>
    <cellStyle name="Millares 3 3 4 2 2 2 5" xfId="6783"/>
    <cellStyle name="Millares 3 3 4 2 2 3" xfId="6784"/>
    <cellStyle name="Millares 3 3 4 2 2 4" xfId="6785"/>
    <cellStyle name="Millares 3 3 4 2 2 5" xfId="6786"/>
    <cellStyle name="Millares 3 3 4 2 3" xfId="6787"/>
    <cellStyle name="Millares 3 3 4 2 4" xfId="6788"/>
    <cellStyle name="Millares 3 3 4 2 5" xfId="6789"/>
    <cellStyle name="Millares 3 3 4 2 6" xfId="6790"/>
    <cellStyle name="Millares 3 3 4 2 7" xfId="6791"/>
    <cellStyle name="Millares 3 3 4 3" xfId="6792"/>
    <cellStyle name="Millares 3 3 4 3 2" xfId="6793"/>
    <cellStyle name="Millares 3 3 4 3 2 2" xfId="6794"/>
    <cellStyle name="Millares 3 3 4 3 2 3" xfId="6795"/>
    <cellStyle name="Millares 3 3 4 3 2 4" xfId="6796"/>
    <cellStyle name="Millares 3 3 4 3 2 5" xfId="6797"/>
    <cellStyle name="Millares 3 3 4 3 3" xfId="6798"/>
    <cellStyle name="Millares 3 3 4 3 4" xfId="6799"/>
    <cellStyle name="Millares 3 3 4 3 5" xfId="6800"/>
    <cellStyle name="Millares 3 3 4 4" xfId="6801"/>
    <cellStyle name="Millares 3 3 4 5" xfId="6802"/>
    <cellStyle name="Millares 3 3 4 6" xfId="6803"/>
    <cellStyle name="Millares 3 3 4 7" xfId="6804"/>
    <cellStyle name="Millares 3 3 5" xfId="6805"/>
    <cellStyle name="Millares 3 3 6" xfId="6806"/>
    <cellStyle name="Millares 3 3 6 2" xfId="6807"/>
    <cellStyle name="Millares 3 3 6 2 2" xfId="6808"/>
    <cellStyle name="Millares 3 3 6 2 3" xfId="6809"/>
    <cellStyle name="Millares 3 3 6 2 4" xfId="6810"/>
    <cellStyle name="Millares 3 3 6 2 5" xfId="6811"/>
    <cellStyle name="Millares 3 3 6 3" xfId="6812"/>
    <cellStyle name="Millares 3 3 6 4" xfId="6813"/>
    <cellStyle name="Millares 3 3 6 5" xfId="6814"/>
    <cellStyle name="Millares 3 3 7" xfId="6815"/>
    <cellStyle name="Millares 3 3 8" xfId="6816"/>
    <cellStyle name="Millares 3 3 9" xfId="6817"/>
    <cellStyle name="Millares 3 4" xfId="231"/>
    <cellStyle name="Millares 3 4 10" xfId="6818"/>
    <cellStyle name="Millares 3 4 11" xfId="6819"/>
    <cellStyle name="Millares 3 4 12" xfId="6820"/>
    <cellStyle name="Millares 3 4 13" xfId="6821"/>
    <cellStyle name="Millares 3 4 14" xfId="6822"/>
    <cellStyle name="Millares 3 4 15" xfId="6823"/>
    <cellStyle name="Millares 3 4 16" xfId="6824"/>
    <cellStyle name="Millares 3 4 2" xfId="6825"/>
    <cellStyle name="Millares 3 4 2 10" xfId="6826"/>
    <cellStyle name="Millares 3 4 2 11" xfId="6827"/>
    <cellStyle name="Millares 3 4 2 2" xfId="6828"/>
    <cellStyle name="Millares 3 4 2 2 2" xfId="6829"/>
    <cellStyle name="Millares 3 4 2 2 2 2" xfId="6830"/>
    <cellStyle name="Millares 3 4 2 2 2 2 2" xfId="6831"/>
    <cellStyle name="Millares 3 4 2 2 2 2 2 2" xfId="6832"/>
    <cellStyle name="Millares 3 4 2 2 2 2 2 3" xfId="6833"/>
    <cellStyle name="Millares 3 4 2 2 2 2 2 4" xfId="6834"/>
    <cellStyle name="Millares 3 4 2 2 2 2 2 5" xfId="6835"/>
    <cellStyle name="Millares 3 4 2 2 2 2 3" xfId="6836"/>
    <cellStyle name="Millares 3 4 2 2 2 2 4" xfId="6837"/>
    <cellStyle name="Millares 3 4 2 2 2 2 5" xfId="6838"/>
    <cellStyle name="Millares 3 4 2 2 2 3" xfId="6839"/>
    <cellStyle name="Millares 3 4 2 2 2 4" xfId="6840"/>
    <cellStyle name="Millares 3 4 2 2 2 5" xfId="6841"/>
    <cellStyle name="Millares 3 4 2 2 2 6" xfId="6842"/>
    <cellStyle name="Millares 3 4 2 2 2 7" xfId="6843"/>
    <cellStyle name="Millares 3 4 2 2 3" xfId="6844"/>
    <cellStyle name="Millares 3 4 2 2 3 2" xfId="6845"/>
    <cellStyle name="Millares 3 4 2 2 3 2 2" xfId="6846"/>
    <cellStyle name="Millares 3 4 2 2 3 2 3" xfId="6847"/>
    <cellStyle name="Millares 3 4 2 2 3 2 4" xfId="6848"/>
    <cellStyle name="Millares 3 4 2 2 3 2 5" xfId="6849"/>
    <cellStyle name="Millares 3 4 2 2 3 3" xfId="6850"/>
    <cellStyle name="Millares 3 4 2 2 3 4" xfId="6851"/>
    <cellStyle name="Millares 3 4 2 2 3 5" xfId="6852"/>
    <cellStyle name="Millares 3 4 2 2 4" xfId="6853"/>
    <cellStyle name="Millares 3 4 2 2 5" xfId="6854"/>
    <cellStyle name="Millares 3 4 2 2 6" xfId="6855"/>
    <cellStyle name="Millares 3 4 2 2 7" xfId="6856"/>
    <cellStyle name="Millares 3 4 2 3" xfId="6857"/>
    <cellStyle name="Millares 3 4 2 4" xfId="6858"/>
    <cellStyle name="Millares 3 4 2 5" xfId="6859"/>
    <cellStyle name="Millares 3 4 2 6" xfId="6860"/>
    <cellStyle name="Millares 3 4 2 6 2" xfId="6861"/>
    <cellStyle name="Millares 3 4 2 6 2 2" xfId="6862"/>
    <cellStyle name="Millares 3 4 2 6 2 3" xfId="6863"/>
    <cellStyle name="Millares 3 4 2 6 2 4" xfId="6864"/>
    <cellStyle name="Millares 3 4 2 6 2 5" xfId="6865"/>
    <cellStyle name="Millares 3 4 2 6 3" xfId="6866"/>
    <cellStyle name="Millares 3 4 2 6 4" xfId="6867"/>
    <cellStyle name="Millares 3 4 2 6 5" xfId="6868"/>
    <cellStyle name="Millares 3 4 2 7" xfId="6869"/>
    <cellStyle name="Millares 3 4 2 8" xfId="6870"/>
    <cellStyle name="Millares 3 4 2 9" xfId="6871"/>
    <cellStyle name="Millares 3 4 3" xfId="6872"/>
    <cellStyle name="Millares 3 4 3 2" xfId="6873"/>
    <cellStyle name="Millares 3 4 3 2 2" xfId="6874"/>
    <cellStyle name="Millares 3 4 3 2 2 2" xfId="6875"/>
    <cellStyle name="Millares 3 4 3 2 2 2 2" xfId="6876"/>
    <cellStyle name="Millares 3 4 3 2 2 2 3" xfId="6877"/>
    <cellStyle name="Millares 3 4 3 2 2 2 4" xfId="6878"/>
    <cellStyle name="Millares 3 4 3 2 2 2 5" xfId="6879"/>
    <cellStyle name="Millares 3 4 3 2 2 3" xfId="6880"/>
    <cellStyle name="Millares 3 4 3 2 2 4" xfId="6881"/>
    <cellStyle name="Millares 3 4 3 2 2 5" xfId="6882"/>
    <cellStyle name="Millares 3 4 3 2 3" xfId="6883"/>
    <cellStyle name="Millares 3 4 3 2 4" xfId="6884"/>
    <cellStyle name="Millares 3 4 3 2 5" xfId="6885"/>
    <cellStyle name="Millares 3 4 3 2 6" xfId="6886"/>
    <cellStyle name="Millares 3 4 3 2 7" xfId="6887"/>
    <cellStyle name="Millares 3 4 3 3" xfId="6888"/>
    <cellStyle name="Millares 3 4 3 3 2" xfId="6889"/>
    <cellStyle name="Millares 3 4 3 3 2 2" xfId="6890"/>
    <cellStyle name="Millares 3 4 3 3 2 3" xfId="6891"/>
    <cellStyle name="Millares 3 4 3 3 2 4" xfId="6892"/>
    <cellStyle name="Millares 3 4 3 3 2 5" xfId="6893"/>
    <cellStyle name="Millares 3 4 3 3 3" xfId="6894"/>
    <cellStyle name="Millares 3 4 3 3 4" xfId="6895"/>
    <cellStyle name="Millares 3 4 3 3 5" xfId="6896"/>
    <cellStyle name="Millares 3 4 3 4" xfId="6897"/>
    <cellStyle name="Millares 3 4 3 5" xfId="6898"/>
    <cellStyle name="Millares 3 4 3 6" xfId="6899"/>
    <cellStyle name="Millares 3 4 3 7" xfId="6900"/>
    <cellStyle name="Millares 3 4 4" xfId="6901"/>
    <cellStyle name="Millares 3 4 4 2" xfId="6902"/>
    <cellStyle name="Millares 3 4 4 2 2" xfId="6903"/>
    <cellStyle name="Millares 3 4 4 2 2 2" xfId="6904"/>
    <cellStyle name="Millares 3 4 4 2 2 2 2" xfId="6905"/>
    <cellStyle name="Millares 3 4 4 2 2 2 3" xfId="6906"/>
    <cellStyle name="Millares 3 4 4 2 2 2 4" xfId="6907"/>
    <cellStyle name="Millares 3 4 4 2 2 2 5" xfId="6908"/>
    <cellStyle name="Millares 3 4 4 2 2 3" xfId="6909"/>
    <cellStyle name="Millares 3 4 4 2 2 4" xfId="6910"/>
    <cellStyle name="Millares 3 4 4 2 2 5" xfId="6911"/>
    <cellStyle name="Millares 3 4 4 2 3" xfId="6912"/>
    <cellStyle name="Millares 3 4 4 2 4" xfId="6913"/>
    <cellStyle name="Millares 3 4 4 2 5" xfId="6914"/>
    <cellStyle name="Millares 3 4 4 2 6" xfId="6915"/>
    <cellStyle name="Millares 3 4 4 2 7" xfId="6916"/>
    <cellStyle name="Millares 3 4 4 3" xfId="6917"/>
    <cellStyle name="Millares 3 4 4 3 2" xfId="6918"/>
    <cellStyle name="Millares 3 4 4 3 2 2" xfId="6919"/>
    <cellStyle name="Millares 3 4 4 3 2 3" xfId="6920"/>
    <cellStyle name="Millares 3 4 4 3 2 4" xfId="6921"/>
    <cellStyle name="Millares 3 4 4 3 2 5" xfId="6922"/>
    <cellStyle name="Millares 3 4 4 3 3" xfId="6923"/>
    <cellStyle name="Millares 3 4 4 3 4" xfId="6924"/>
    <cellStyle name="Millares 3 4 4 3 5" xfId="6925"/>
    <cellStyle name="Millares 3 4 4 4" xfId="6926"/>
    <cellStyle name="Millares 3 4 4 5" xfId="6927"/>
    <cellStyle name="Millares 3 4 4 6" xfId="6928"/>
    <cellStyle name="Millares 3 4 4 7" xfId="6929"/>
    <cellStyle name="Millares 3 4 5" xfId="6930"/>
    <cellStyle name="Millares 3 4 6" xfId="6931"/>
    <cellStyle name="Millares 3 4 6 2" xfId="6932"/>
    <cellStyle name="Millares 3 4 6 2 2" xfId="6933"/>
    <cellStyle name="Millares 3 4 6 2 3" xfId="6934"/>
    <cellStyle name="Millares 3 4 6 2 4" xfId="6935"/>
    <cellStyle name="Millares 3 4 6 2 5" xfId="6936"/>
    <cellStyle name="Millares 3 4 6 3" xfId="6937"/>
    <cellStyle name="Millares 3 4 6 4" xfId="6938"/>
    <cellStyle name="Millares 3 4 6 5" xfId="6939"/>
    <cellStyle name="Millares 3 4 7" xfId="6940"/>
    <cellStyle name="Millares 3 4 8" xfId="6941"/>
    <cellStyle name="Millares 3 4 9" xfId="6942"/>
    <cellStyle name="Millares 3 5" xfId="6943"/>
    <cellStyle name="Millares 3 5 2" xfId="6944"/>
    <cellStyle name="Millares 3 6" xfId="6945"/>
    <cellStyle name="Millares 3 6 2" xfId="6946"/>
    <cellStyle name="Millares 3 7" xfId="6947"/>
    <cellStyle name="Millares 3 8" xfId="6948"/>
    <cellStyle name="Millares 3 9" xfId="6949"/>
    <cellStyle name="Millares 3_CA-Infraes" xfId="232"/>
    <cellStyle name="Millares 4" xfId="233"/>
    <cellStyle name="Millares 4 10" xfId="6950"/>
    <cellStyle name="Millares 4 11" xfId="6951"/>
    <cellStyle name="Millares 4 12" xfId="6952"/>
    <cellStyle name="Millares 4 13" xfId="6953"/>
    <cellStyle name="Millares 4 14" xfId="6954"/>
    <cellStyle name="Millares 4 15" xfId="6955"/>
    <cellStyle name="Millares 4 16" xfId="6956"/>
    <cellStyle name="Millares 4 17" xfId="6957"/>
    <cellStyle name="Millares 4 18" xfId="6958"/>
    <cellStyle name="Millares 4 19" xfId="6959"/>
    <cellStyle name="Millares 4 2" xfId="234"/>
    <cellStyle name="Millares 4 2 10" xfId="6960"/>
    <cellStyle name="Millares 4 2 11" xfId="6961"/>
    <cellStyle name="Millares 4 2 12" xfId="6962"/>
    <cellStyle name="Millares 4 2 13" xfId="6963"/>
    <cellStyle name="Millares 4 2 14" xfId="6964"/>
    <cellStyle name="Millares 4 2 15" xfId="6965"/>
    <cellStyle name="Millares 4 2 16" xfId="6966"/>
    <cellStyle name="Millares 4 2 17" xfId="6967"/>
    <cellStyle name="Millares 4 2 18" xfId="6968"/>
    <cellStyle name="Millares 4 2 19" xfId="6969"/>
    <cellStyle name="Millares 4 2 2" xfId="235"/>
    <cellStyle name="Millares 4 2 2 10" xfId="6970"/>
    <cellStyle name="Millares 4 2 2 2" xfId="236"/>
    <cellStyle name="Millares 4 2 2 2 10" xfId="6971"/>
    <cellStyle name="Millares 4 2 2 2 2" xfId="6972"/>
    <cellStyle name="Millares 4 2 2 2 2 2" xfId="6973"/>
    <cellStyle name="Millares 4 2 2 2 2 2 2" xfId="6974"/>
    <cellStyle name="Millares 4 2 2 2 2 3" xfId="6975"/>
    <cellStyle name="Millares 4 2 2 2 2 4" xfId="6976"/>
    <cellStyle name="Millares 4 2 2 2 2 5" xfId="6977"/>
    <cellStyle name="Millares 4 2 2 2 2 6" xfId="6978"/>
    <cellStyle name="Millares 4 2 2 2 2 7" xfId="6979"/>
    <cellStyle name="Millares 4 2 2 2 2 8" xfId="6980"/>
    <cellStyle name="Millares 4 2 2 2 2 9" xfId="6981"/>
    <cellStyle name="Millares 4 2 2 2 3" xfId="6982"/>
    <cellStyle name="Millares 4 2 2 2 4" xfId="6983"/>
    <cellStyle name="Millares 4 2 2 2 4 2" xfId="6984"/>
    <cellStyle name="Millares 4 2 2 2 4 2 2" xfId="6985"/>
    <cellStyle name="Millares 4 2 2 2 4 3" xfId="6986"/>
    <cellStyle name="Millares 4 2 2 2 4 4" xfId="6987"/>
    <cellStyle name="Millares 4 2 2 2 4 5" xfId="6988"/>
    <cellStyle name="Millares 4 2 2 2 5" xfId="6989"/>
    <cellStyle name="Millares 4 2 2 2 5 2" xfId="6990"/>
    <cellStyle name="Millares 4 2 2 2 6" xfId="6991"/>
    <cellStyle name="Millares 4 2 2 2 7" xfId="6992"/>
    <cellStyle name="Millares 4 2 2 2 8" xfId="6993"/>
    <cellStyle name="Millares 4 2 2 2 9" xfId="6994"/>
    <cellStyle name="Millares 4 2 2 3" xfId="6995"/>
    <cellStyle name="Millares 4 2 2 3 2" xfId="6996"/>
    <cellStyle name="Millares 4 2 2 3 2 2" xfId="6997"/>
    <cellStyle name="Millares 4 2 2 3 2 2 2" xfId="6998"/>
    <cellStyle name="Millares 4 2 2 3 2 3" xfId="6999"/>
    <cellStyle name="Millares 4 2 2 3 2 4" xfId="7000"/>
    <cellStyle name="Millares 4 2 2 3 2 5" xfId="7001"/>
    <cellStyle name="Millares 4 2 2 3 3" xfId="7002"/>
    <cellStyle name="Millares 4 2 2 3 3 2" xfId="7003"/>
    <cellStyle name="Millares 4 2 2 3 4" xfId="7004"/>
    <cellStyle name="Millares 4 2 2 3 5" xfId="7005"/>
    <cellStyle name="Millares 4 2 2 3 6" xfId="7006"/>
    <cellStyle name="Millares 4 2 2 3 7" xfId="7007"/>
    <cellStyle name="Millares 4 2 2 3 8" xfId="7008"/>
    <cellStyle name="Millares 4 2 2 3 9" xfId="7009"/>
    <cellStyle name="Millares 4 2 2 4" xfId="7010"/>
    <cellStyle name="Millares 4 2 2 4 2" xfId="7011"/>
    <cellStyle name="Millares 4 2 2 4 2 2" xfId="7012"/>
    <cellStyle name="Millares 4 2 2 4 3" xfId="7013"/>
    <cellStyle name="Millares 4 2 2 4 4" xfId="7014"/>
    <cellStyle name="Millares 4 2 2 4 5" xfId="7015"/>
    <cellStyle name="Millares 4 2 2 5" xfId="7016"/>
    <cellStyle name="Millares 4 2 2 5 2" xfId="7017"/>
    <cellStyle name="Millares 4 2 2 6" xfId="7018"/>
    <cellStyle name="Millares 4 2 2 7" xfId="7019"/>
    <cellStyle name="Millares 4 2 2 8" xfId="7020"/>
    <cellStyle name="Millares 4 2 2 9" xfId="7021"/>
    <cellStyle name="Millares 4 2 20" xfId="7022"/>
    <cellStyle name="Millares 4 2 20 2" xfId="7023"/>
    <cellStyle name="Millares 4 2 20 2 2" xfId="7024"/>
    <cellStyle name="Millares 4 2 20 2 2 2" xfId="7025"/>
    <cellStyle name="Millares 4 2 20 2 3" xfId="7026"/>
    <cellStyle name="Millares 4 2 20 2 4" xfId="7027"/>
    <cellStyle name="Millares 4 2 20 2 5" xfId="7028"/>
    <cellStyle name="Millares 4 2 20 3" xfId="7029"/>
    <cellStyle name="Millares 4 2 20 3 2" xfId="7030"/>
    <cellStyle name="Millares 4 2 20 4" xfId="7031"/>
    <cellStyle name="Millares 4 2 20 5" xfId="7032"/>
    <cellStyle name="Millares 4 2 20 6" xfId="7033"/>
    <cellStyle name="Millares 4 2 20 7" xfId="7034"/>
    <cellStyle name="Millares 4 2 20 8" xfId="7035"/>
    <cellStyle name="Millares 4 2 20 9" xfId="7036"/>
    <cellStyle name="Millares 4 2 21" xfId="7037"/>
    <cellStyle name="Millares 4 2 21 2" xfId="7038"/>
    <cellStyle name="Millares 4 2 21 2 2" xfId="7039"/>
    <cellStyle name="Millares 4 2 21 3" xfId="7040"/>
    <cellStyle name="Millares 4 2 21 4" xfId="7041"/>
    <cellStyle name="Millares 4 2 21 5" xfId="7042"/>
    <cellStyle name="Millares 4 2 22" xfId="7043"/>
    <cellStyle name="Millares 4 2 22 2" xfId="7044"/>
    <cellStyle name="Millares 4 2 23" xfId="7045"/>
    <cellStyle name="Millares 4 2 24" xfId="7046"/>
    <cellStyle name="Millares 4 2 25" xfId="7047"/>
    <cellStyle name="Millares 4 2 26" xfId="7048"/>
    <cellStyle name="Millares 4 2 27" xfId="7049"/>
    <cellStyle name="Millares 4 2 3" xfId="237"/>
    <cellStyle name="Millares 4 2 4" xfId="7050"/>
    <cellStyle name="Millares 4 2 5" xfId="7051"/>
    <cellStyle name="Millares 4 2 6" xfId="7052"/>
    <cellStyle name="Millares 4 2 7" xfId="7053"/>
    <cellStyle name="Millares 4 2 8" xfId="7054"/>
    <cellStyle name="Millares 4 2 9" xfId="7055"/>
    <cellStyle name="Millares 4 2_Hoja1" xfId="238"/>
    <cellStyle name="Millares 4 20" xfId="7056"/>
    <cellStyle name="Millares 4 21" xfId="7057"/>
    <cellStyle name="Millares 4 22" xfId="7058"/>
    <cellStyle name="Millares 4 23" xfId="7059"/>
    <cellStyle name="Millares 4 24" xfId="7060"/>
    <cellStyle name="Millares 4 25" xfId="7061"/>
    <cellStyle name="Millares 4 26" xfId="7062"/>
    <cellStyle name="Millares 4 27" xfId="7063"/>
    <cellStyle name="Millares 4 28" xfId="7064"/>
    <cellStyle name="Millares 4 29" xfId="7065"/>
    <cellStyle name="Millares 4 3" xfId="239"/>
    <cellStyle name="Millares 4 3 10" xfId="7066"/>
    <cellStyle name="Millares 4 3 11" xfId="7067"/>
    <cellStyle name="Millares 4 3 2" xfId="7068"/>
    <cellStyle name="Millares 4 3 2 2" xfId="7069"/>
    <cellStyle name="Millares 4 3 2 2 2" xfId="7070"/>
    <cellStyle name="Millares 4 3 2 2 2 2" xfId="7071"/>
    <cellStyle name="Millares 4 3 2 2 2 2 2" xfId="7072"/>
    <cellStyle name="Millares 4 3 2 2 2 3" xfId="7073"/>
    <cellStyle name="Millares 4 3 2 2 2 4" xfId="7074"/>
    <cellStyle name="Millares 4 3 2 2 2 5" xfId="7075"/>
    <cellStyle name="Millares 4 3 2 2 3" xfId="7076"/>
    <cellStyle name="Millares 4 3 2 2 3 2" xfId="7077"/>
    <cellStyle name="Millares 4 3 2 2 4" xfId="7078"/>
    <cellStyle name="Millares 4 3 2 2 5" xfId="7079"/>
    <cellStyle name="Millares 4 3 2 3" xfId="7080"/>
    <cellStyle name="Millares 4 3 2 4" xfId="7081"/>
    <cellStyle name="Millares 4 3 2 5" xfId="7082"/>
    <cellStyle name="Millares 4 3 2 6" xfId="7083"/>
    <cellStyle name="Millares 4 3 2 6 2" xfId="7084"/>
    <cellStyle name="Millares 4 3 2 7" xfId="7085"/>
    <cellStyle name="Millares 4 3 2 8" xfId="7086"/>
    <cellStyle name="Millares 4 3 2 9" xfId="7087"/>
    <cellStyle name="Millares 4 3 3" xfId="7088"/>
    <cellStyle name="Millares 4 3 4" xfId="7089"/>
    <cellStyle name="Millares 4 3 4 2" xfId="7090"/>
    <cellStyle name="Millares 4 3 4 2 2" xfId="7091"/>
    <cellStyle name="Millares 4 3 4 3" xfId="7092"/>
    <cellStyle name="Millares 4 3 4 4" xfId="7093"/>
    <cellStyle name="Millares 4 3 4 5" xfId="7094"/>
    <cellStyle name="Millares 4 3 5" xfId="7095"/>
    <cellStyle name="Millares 4 3 5 2" xfId="7096"/>
    <cellStyle name="Millares 4 3 5 2 2" xfId="7097"/>
    <cellStyle name="Millares 4 3 5 3" xfId="7098"/>
    <cellStyle name="Millares 4 3 5 4" xfId="7099"/>
    <cellStyle name="Millares 4 3 5 5" xfId="7100"/>
    <cellStyle name="Millares 4 3 6" xfId="7101"/>
    <cellStyle name="Millares 4 3 6 2" xfId="7102"/>
    <cellStyle name="Millares 4 3 6 3" xfId="7103"/>
    <cellStyle name="Millares 4 3 6 4" xfId="7104"/>
    <cellStyle name="Millares 4 3 6 5" xfId="7105"/>
    <cellStyle name="Millares 4 3 6 6" xfId="7106"/>
    <cellStyle name="Millares 4 3 6 7" xfId="7107"/>
    <cellStyle name="Millares 4 3 7" xfId="7108"/>
    <cellStyle name="Millares 4 3 8" xfId="7109"/>
    <cellStyle name="Millares 4 3 9" xfId="7110"/>
    <cellStyle name="Millares 4 3 9 2" xfId="7111"/>
    <cellStyle name="Millares 4 30" xfId="7112"/>
    <cellStyle name="Millares 4 31" xfId="7113"/>
    <cellStyle name="Millares 4 32" xfId="7114"/>
    <cellStyle name="Millares 4 32 2" xfId="7115"/>
    <cellStyle name="Millares 4 32 2 2" xfId="7116"/>
    <cellStyle name="Millares 4 32 2 2 2" xfId="7117"/>
    <cellStyle name="Millares 4 32 2 2 3" xfId="7118"/>
    <cellStyle name="Millares 4 32 2 2 4" xfId="7119"/>
    <cellStyle name="Millares 4 32 2 2 5" xfId="7120"/>
    <cellStyle name="Millares 4 32 2 2 6" xfId="7121"/>
    <cellStyle name="Millares 4 32 2 2 7" xfId="7122"/>
    <cellStyle name="Millares 4 32 2 3" xfId="7123"/>
    <cellStyle name="Millares 4 32 2 4" xfId="7124"/>
    <cellStyle name="Millares 4 32 2 5" xfId="7125"/>
    <cellStyle name="Millares 4 32 2 6" xfId="7126"/>
    <cellStyle name="Millares 4 32 2 7" xfId="7127"/>
    <cellStyle name="Millares 4 32 2 8" xfId="7128"/>
    <cellStyle name="Millares 4 32 2 9" xfId="7129"/>
    <cellStyle name="Millares 4 32 3" xfId="7130"/>
    <cellStyle name="Millares 4 32 3 2" xfId="7131"/>
    <cellStyle name="Millares 4 32 3 3" xfId="7132"/>
    <cellStyle name="Millares 4 32 3 4" xfId="7133"/>
    <cellStyle name="Millares 4 32 3 5" xfId="7134"/>
    <cellStyle name="Millares 4 32 3 6" xfId="7135"/>
    <cellStyle name="Millares 4 32 3 7" xfId="7136"/>
    <cellStyle name="Millares 4 32 4" xfId="7137"/>
    <cellStyle name="Millares 4 32 5" xfId="7138"/>
    <cellStyle name="Millares 4 32 6" xfId="7139"/>
    <cellStyle name="Millares 4 32 7" xfId="7140"/>
    <cellStyle name="Millares 4 32 8" xfId="7141"/>
    <cellStyle name="Millares 4 32 9" xfId="7142"/>
    <cellStyle name="Millares 4 33" xfId="7143"/>
    <cellStyle name="Millares 4 34" xfId="7144"/>
    <cellStyle name="Millares 4 35" xfId="7145"/>
    <cellStyle name="Millares 4 36" xfId="7146"/>
    <cellStyle name="Millares 4 37" xfId="7147"/>
    <cellStyle name="Millares 4 38" xfId="7148"/>
    <cellStyle name="Millares 4 39" xfId="7149"/>
    <cellStyle name="Millares 4 4" xfId="240"/>
    <cellStyle name="Millares 4 4 10" xfId="7150"/>
    <cellStyle name="Millares 4 4 2" xfId="7151"/>
    <cellStyle name="Millares 4 4 2 10" xfId="7152"/>
    <cellStyle name="Millares 4 4 2 2" xfId="7153"/>
    <cellStyle name="Millares 4 4 2 2 2" xfId="7154"/>
    <cellStyle name="Millares 4 4 2 2 2 2" xfId="7155"/>
    <cellStyle name="Millares 4 4 2 2 3" xfId="7156"/>
    <cellStyle name="Millares 4 4 2 2 4" xfId="7157"/>
    <cellStyle name="Millares 4 4 2 2 5" xfId="7158"/>
    <cellStyle name="Millares 4 4 2 2 6" xfId="7159"/>
    <cellStyle name="Millares 4 4 2 2 7" xfId="7160"/>
    <cellStyle name="Millares 4 4 2 2 8" xfId="7161"/>
    <cellStyle name="Millares 4 4 2 2 9" xfId="7162"/>
    <cellStyle name="Millares 4 4 2 3" xfId="7163"/>
    <cellStyle name="Millares 4 4 2 4" xfId="7164"/>
    <cellStyle name="Millares 4 4 2 4 2" xfId="7165"/>
    <cellStyle name="Millares 4 4 2 5" xfId="7166"/>
    <cellStyle name="Millares 4 4 2 6" xfId="7167"/>
    <cellStyle name="Millares 4 4 2 7" xfId="7168"/>
    <cellStyle name="Millares 4 4 2 8" xfId="7169"/>
    <cellStyle name="Millares 4 4 2 9" xfId="7170"/>
    <cellStyle name="Millares 4 4 3" xfId="7171"/>
    <cellStyle name="Millares 4 4 3 2" xfId="7172"/>
    <cellStyle name="Millares 4 4 3 2 2" xfId="7173"/>
    <cellStyle name="Millares 4 4 3 3" xfId="7174"/>
    <cellStyle name="Millares 4 4 3 4" xfId="7175"/>
    <cellStyle name="Millares 4 4 3 5" xfId="7176"/>
    <cellStyle name="Millares 4 4 3 6" xfId="7177"/>
    <cellStyle name="Millares 4 4 3 7" xfId="7178"/>
    <cellStyle name="Millares 4 4 3 8" xfId="7179"/>
    <cellStyle name="Millares 4 4 3 9" xfId="7180"/>
    <cellStyle name="Millares 4 4 4" xfId="7181"/>
    <cellStyle name="Millares 4 4 4 2" xfId="7182"/>
    <cellStyle name="Millares 4 4 5" xfId="7183"/>
    <cellStyle name="Millares 4 4 6" xfId="7184"/>
    <cellStyle name="Millares 4 4 7" xfId="7185"/>
    <cellStyle name="Millares 4 4 8" xfId="7186"/>
    <cellStyle name="Millares 4 4 9" xfId="7187"/>
    <cellStyle name="Millares 4 40" xfId="7188"/>
    <cellStyle name="Millares 4 5" xfId="7189"/>
    <cellStyle name="Millares 4 6" xfId="7190"/>
    <cellStyle name="Millares 4 7" xfId="7191"/>
    <cellStyle name="Millares 4 8" xfId="7192"/>
    <cellStyle name="Millares 4 9" xfId="7193"/>
    <cellStyle name="Millares 4_CA-Infraes" xfId="241"/>
    <cellStyle name="Millares 5" xfId="242"/>
    <cellStyle name="Millares 5 2" xfId="243"/>
    <cellStyle name="Millares 5 2 2" xfId="244"/>
    <cellStyle name="Millares 5 2 2 2" xfId="245"/>
    <cellStyle name="Millares 5 2 3" xfId="246"/>
    <cellStyle name="Millares 5 2_Hoja1" xfId="247"/>
    <cellStyle name="Millares 5 3" xfId="248"/>
    <cellStyle name="Millares 5 3 2" xfId="249"/>
    <cellStyle name="Millares 5 4" xfId="250"/>
    <cellStyle name="Millares 5_Bol_0411(corregido emisor inst)" xfId="251"/>
    <cellStyle name="Millares 6" xfId="252"/>
    <cellStyle name="Millares 6 2" xfId="7194"/>
    <cellStyle name="Millares 6 2 2" xfId="7195"/>
    <cellStyle name="Millares 6 3" xfId="7196"/>
    <cellStyle name="Millares 6 4" xfId="7197"/>
    <cellStyle name="Millares 6 5" xfId="7198"/>
    <cellStyle name="Millares 7" xfId="253"/>
    <cellStyle name="Millares 7 2" xfId="7199"/>
    <cellStyle name="Millares 7 3" xfId="7200"/>
    <cellStyle name="Millares 7 4" xfId="7201"/>
    <cellStyle name="Millares 7 5" xfId="7202"/>
    <cellStyle name="Millares 8" xfId="254"/>
    <cellStyle name="Millares 8 2" xfId="7203"/>
    <cellStyle name="Millares 8 3" xfId="7204"/>
    <cellStyle name="Millares 8 4" xfId="7205"/>
    <cellStyle name="Millares 9" xfId="255"/>
    <cellStyle name="Millares 9 2" xfId="7206"/>
    <cellStyle name="Millares 9 3" xfId="7207"/>
    <cellStyle name="Millares 9 4" xfId="7208"/>
    <cellStyle name="Millares Sangría" xfId="256"/>
    <cellStyle name="Millares Sangría 1" xfId="257"/>
    <cellStyle name="Millares_01-25 Bcos Ene-2002" xfId="7209"/>
    <cellStyle name="Milliers [0]_8GRAD" xfId="7210"/>
    <cellStyle name="Milliers_8GRAD" xfId="7211"/>
    <cellStyle name="mio" xfId="7212"/>
    <cellStyle name="Modifiable" xfId="7213"/>
    <cellStyle name="Moeda [0]_Plan2" xfId="7214"/>
    <cellStyle name="Moeda_Plan2" xfId="7215"/>
    <cellStyle name="Moneda 10" xfId="7216"/>
    <cellStyle name="Moneda 2" xfId="258"/>
    <cellStyle name="Moneda 2 2" xfId="259"/>
    <cellStyle name="Moneda 2 2 2" xfId="260"/>
    <cellStyle name="Moneda 2 3" xfId="7217"/>
    <cellStyle name="Moneda 2 4" xfId="7218"/>
    <cellStyle name="Moneda 2 5" xfId="7219"/>
    <cellStyle name="Moneda 2 6" xfId="7220"/>
    <cellStyle name="Moneda 2_Créditos x Dpto." xfId="7221"/>
    <cellStyle name="Moneda 3" xfId="261"/>
    <cellStyle name="Moneda 3 2" xfId="7222"/>
    <cellStyle name="Moneda 3 2 2" xfId="7223"/>
    <cellStyle name="Moneda 3 3" xfId="7224"/>
    <cellStyle name="Moneda 3_Créd x tipo y distrito" xfId="7225"/>
    <cellStyle name="Moneda 4" xfId="7226"/>
    <cellStyle name="Moneda 5" xfId="7227"/>
    <cellStyle name="Moneda 6" xfId="7228"/>
    <cellStyle name="Moneda 7" xfId="7229"/>
    <cellStyle name="Moneda 8" xfId="7230"/>
    <cellStyle name="Moneda 9" xfId="7231"/>
    <cellStyle name="Monétaire [0]_8GRAD" xfId="7232"/>
    <cellStyle name="Monétaire_8GRAD" xfId="7233"/>
    <cellStyle name="Monetario" xfId="7234"/>
    <cellStyle name="Monetario0" xfId="262"/>
    <cellStyle name="Monetario0 2" xfId="263"/>
    <cellStyle name="negrita" xfId="7235"/>
    <cellStyle name="Neutraali" xfId="7236"/>
    <cellStyle name="Neutral 10" xfId="7237"/>
    <cellStyle name="Neutral 11" xfId="7238"/>
    <cellStyle name="Neutral 12" xfId="7239"/>
    <cellStyle name="Neutral 13" xfId="7240"/>
    <cellStyle name="Neutral 14" xfId="7241"/>
    <cellStyle name="Neutral 15" xfId="7242"/>
    <cellStyle name="Neutral 16" xfId="7243"/>
    <cellStyle name="Neutral 17" xfId="7244"/>
    <cellStyle name="Neutral 18" xfId="7245"/>
    <cellStyle name="Neutral 19" xfId="7246"/>
    <cellStyle name="Neutral 2" xfId="2"/>
    <cellStyle name="Neutral 2 10" xfId="7247"/>
    <cellStyle name="Neutral 2 11" xfId="7248"/>
    <cellStyle name="Neutral 2 12" xfId="7249"/>
    <cellStyle name="Neutral 2 13" xfId="7250"/>
    <cellStyle name="Neutral 2 14" xfId="7251"/>
    <cellStyle name="Neutral 2 15" xfId="7252"/>
    <cellStyle name="Neutral 2 16" xfId="7253"/>
    <cellStyle name="Neutral 2 17" xfId="7254"/>
    <cellStyle name="Neutral 2 18" xfId="7255"/>
    <cellStyle name="Neutral 2 19" xfId="7256"/>
    <cellStyle name="Neutral 2 2" xfId="7257"/>
    <cellStyle name="Neutral 2 20" xfId="7258"/>
    <cellStyle name="Neutral 2 21" xfId="7259"/>
    <cellStyle name="Neutral 2 22" xfId="7260"/>
    <cellStyle name="Neutral 2 23" xfId="7261"/>
    <cellStyle name="Neutral 2 24" xfId="7262"/>
    <cellStyle name="Neutral 2 25" xfId="7263"/>
    <cellStyle name="Neutral 2 26" xfId="7264"/>
    <cellStyle name="Neutral 2 27" xfId="7265"/>
    <cellStyle name="Neutral 2 28" xfId="7266"/>
    <cellStyle name="Neutral 2 29" xfId="7267"/>
    <cellStyle name="Neutral 2 3" xfId="7268"/>
    <cellStyle name="Neutral 2 30" xfId="7269"/>
    <cellStyle name="Neutral 2 31" xfId="7270"/>
    <cellStyle name="Neutral 2 32" xfId="7271"/>
    <cellStyle name="Neutral 2 33" xfId="7272"/>
    <cellStyle name="Neutral 2 34" xfId="7273"/>
    <cellStyle name="Neutral 2 35" xfId="7274"/>
    <cellStyle name="Neutral 2 36" xfId="7275"/>
    <cellStyle name="Neutral 2 37" xfId="7276"/>
    <cellStyle name="Neutral 2 38" xfId="7277"/>
    <cellStyle name="Neutral 2 39" xfId="7278"/>
    <cellStyle name="Neutral 2 4" xfId="7279"/>
    <cellStyle name="Neutral 2 40" xfId="7280"/>
    <cellStyle name="Neutral 2 41" xfId="7281"/>
    <cellStyle name="Neutral 2 42" xfId="7282"/>
    <cellStyle name="Neutral 2 43" xfId="7283"/>
    <cellStyle name="Neutral 2 44" xfId="7284"/>
    <cellStyle name="Neutral 2 45" xfId="7285"/>
    <cellStyle name="Neutral 2 46" xfId="7286"/>
    <cellStyle name="Neutral 2 47" xfId="7287"/>
    <cellStyle name="Neutral 2 48" xfId="7288"/>
    <cellStyle name="Neutral 2 49" xfId="7289"/>
    <cellStyle name="Neutral 2 5" xfId="7290"/>
    <cellStyle name="Neutral 2 50" xfId="7291"/>
    <cellStyle name="Neutral 2 51" xfId="7292"/>
    <cellStyle name="Neutral 2 52" xfId="7293"/>
    <cellStyle name="Neutral 2 53" xfId="7294"/>
    <cellStyle name="Neutral 2 54" xfId="7295"/>
    <cellStyle name="Neutral 2 55" xfId="7296"/>
    <cellStyle name="Neutral 2 56" xfId="7297"/>
    <cellStyle name="Neutral 2 57" xfId="7298"/>
    <cellStyle name="Neutral 2 58" xfId="7299"/>
    <cellStyle name="Neutral 2 59" xfId="7300"/>
    <cellStyle name="Neutral 2 6" xfId="7301"/>
    <cellStyle name="Neutral 2 60" xfId="7302"/>
    <cellStyle name="Neutral 2 61" xfId="7303"/>
    <cellStyle name="Neutral 2 62" xfId="7304"/>
    <cellStyle name="Neutral 2 63" xfId="7305"/>
    <cellStyle name="Neutral 2 64" xfId="7306"/>
    <cellStyle name="Neutral 2 65" xfId="7307"/>
    <cellStyle name="Neutral 2 66" xfId="7308"/>
    <cellStyle name="Neutral 2 67" xfId="7309"/>
    <cellStyle name="Neutral 2 68" xfId="7310"/>
    <cellStyle name="Neutral 2 69" xfId="7311"/>
    <cellStyle name="Neutral 2 7" xfId="7312"/>
    <cellStyle name="Neutral 2 70" xfId="7313"/>
    <cellStyle name="Neutral 2 71" xfId="7314"/>
    <cellStyle name="Neutral 2 72" xfId="7315"/>
    <cellStyle name="Neutral 2 73" xfId="7316"/>
    <cellStyle name="Neutral 2 74" xfId="7317"/>
    <cellStyle name="Neutral 2 75" xfId="7318"/>
    <cellStyle name="Neutral 2 76" xfId="7319"/>
    <cellStyle name="Neutral 2 77" xfId="7320"/>
    <cellStyle name="Neutral 2 78" xfId="7321"/>
    <cellStyle name="Neutral 2 79" xfId="7322"/>
    <cellStyle name="Neutral 2 8" xfId="7323"/>
    <cellStyle name="Neutral 2 80" xfId="7324"/>
    <cellStyle name="Neutral 2 81" xfId="7325"/>
    <cellStyle name="Neutral 2 82" xfId="7326"/>
    <cellStyle name="Neutral 2 83" xfId="7327"/>
    <cellStyle name="Neutral 2 84" xfId="7328"/>
    <cellStyle name="Neutral 2 85" xfId="7329"/>
    <cellStyle name="Neutral 2 86" xfId="7330"/>
    <cellStyle name="Neutral 2 9" xfId="7331"/>
    <cellStyle name="Neutral 2_11 CC2007 trabajo" xfId="7332"/>
    <cellStyle name="Neutral 20" xfId="7333"/>
    <cellStyle name="Neutral 21" xfId="7334"/>
    <cellStyle name="Neutral 22" xfId="7335"/>
    <cellStyle name="Neutral 23" xfId="7336"/>
    <cellStyle name="Neutral 24" xfId="7337"/>
    <cellStyle name="Neutral 25" xfId="7338"/>
    <cellStyle name="Neutral 26" xfId="7339"/>
    <cellStyle name="Neutral 27" xfId="7340"/>
    <cellStyle name="Neutral 28" xfId="7341"/>
    <cellStyle name="Neutral 29" xfId="7342"/>
    <cellStyle name="Neutral 3" xfId="264"/>
    <cellStyle name="Neutral 30" xfId="7343"/>
    <cellStyle name="Neutral 31" xfId="7344"/>
    <cellStyle name="Neutral 32" xfId="7345"/>
    <cellStyle name="Neutral 33" xfId="7346"/>
    <cellStyle name="Neutral 34" xfId="7347"/>
    <cellStyle name="Neutral 35" xfId="7348"/>
    <cellStyle name="Neutral 36" xfId="7349"/>
    <cellStyle name="Neutral 37" xfId="7350"/>
    <cellStyle name="Neutral 38" xfId="7351"/>
    <cellStyle name="Neutral 39" xfId="7352"/>
    <cellStyle name="Neutral 4" xfId="265"/>
    <cellStyle name="Neutral 40" xfId="7353"/>
    <cellStyle name="Neutral 41" xfId="7354"/>
    <cellStyle name="Neutral 42" xfId="7355"/>
    <cellStyle name="Neutral 43" xfId="7356"/>
    <cellStyle name="Neutral 44" xfId="7357"/>
    <cellStyle name="Neutral 45" xfId="7358"/>
    <cellStyle name="Neutral 46" xfId="7359"/>
    <cellStyle name="Neutral 47" xfId="7360"/>
    <cellStyle name="Neutral 48" xfId="7361"/>
    <cellStyle name="Neutral 49" xfId="7362"/>
    <cellStyle name="Neutral 5" xfId="7363"/>
    <cellStyle name="Neutral 50" xfId="7364"/>
    <cellStyle name="Neutral 51" xfId="7365"/>
    <cellStyle name="Neutral 52" xfId="7366"/>
    <cellStyle name="Neutral 53" xfId="7367"/>
    <cellStyle name="Neutral 54" xfId="7368"/>
    <cellStyle name="Neutral 55" xfId="7369"/>
    <cellStyle name="Neutral 56" xfId="7370"/>
    <cellStyle name="Neutral 57" xfId="7371"/>
    <cellStyle name="Neutral 58" xfId="7372"/>
    <cellStyle name="Neutral 59" xfId="7373"/>
    <cellStyle name="Neutral 6" xfId="7374"/>
    <cellStyle name="Neutral 60" xfId="7375"/>
    <cellStyle name="Neutral 61" xfId="7376"/>
    <cellStyle name="Neutral 62" xfId="7377"/>
    <cellStyle name="Neutral 63" xfId="7378"/>
    <cellStyle name="Neutral 64" xfId="7379"/>
    <cellStyle name="Neutral 65" xfId="7380"/>
    <cellStyle name="Neutral 66" xfId="7381"/>
    <cellStyle name="Neutral 67" xfId="7382"/>
    <cellStyle name="Neutral 68" xfId="7383"/>
    <cellStyle name="Neutral 69" xfId="7384"/>
    <cellStyle name="Neutral 7" xfId="7385"/>
    <cellStyle name="Neutral 70" xfId="7386"/>
    <cellStyle name="Neutral 71" xfId="7387"/>
    <cellStyle name="Neutral 72" xfId="7388"/>
    <cellStyle name="Neutral 73" xfId="7389"/>
    <cellStyle name="Neutral 74" xfId="7390"/>
    <cellStyle name="Neutral 75" xfId="7391"/>
    <cellStyle name="Neutral 76" xfId="7392"/>
    <cellStyle name="Neutral 77" xfId="7393"/>
    <cellStyle name="Neutral 78" xfId="7394"/>
    <cellStyle name="Neutral 79" xfId="7395"/>
    <cellStyle name="Neutral 8" xfId="7396"/>
    <cellStyle name="Neutral 80" xfId="7397"/>
    <cellStyle name="Neutral 81" xfId="7398"/>
    <cellStyle name="Neutral 82" xfId="7399"/>
    <cellStyle name="Neutral 83" xfId="7400"/>
    <cellStyle name="Neutral 84" xfId="7401"/>
    <cellStyle name="Neutral 85" xfId="7402"/>
    <cellStyle name="Neutral 86" xfId="7403"/>
    <cellStyle name="Neutral 9" xfId="7404"/>
    <cellStyle name="Nivel1" xfId="7405"/>
    <cellStyle name="Nivel2" xfId="7406"/>
    <cellStyle name="Nivel3" xfId="7407"/>
    <cellStyle name="Nivel4" xfId="7408"/>
    <cellStyle name="No-definido" xfId="7409"/>
    <cellStyle name="Norma - Estilo1" xfId="7410"/>
    <cellStyle name="Norma - Estilo2" xfId="7411"/>
    <cellStyle name="Norma - Estilo3" xfId="7412"/>
    <cellStyle name="Norma - Estilo4" xfId="7413"/>
    <cellStyle name="Norma - Estilo5" xfId="7414"/>
    <cellStyle name="Norma - Estilo6" xfId="7415"/>
    <cellStyle name="Norma - Estilo7" xfId="7416"/>
    <cellStyle name="Norma - Estilo8" xfId="7417"/>
    <cellStyle name="Normal" xfId="0" builtinId="0"/>
    <cellStyle name="Normal - Modelo1" xfId="7418"/>
    <cellStyle name="Normal - Style1" xfId="7419"/>
    <cellStyle name="Normal 10" xfId="266"/>
    <cellStyle name="Normal 10 10" xfId="7420"/>
    <cellStyle name="Normal 10 11" xfId="7421"/>
    <cellStyle name="Normal 10 2" xfId="7422"/>
    <cellStyle name="Normal 10 2 2" xfId="7423"/>
    <cellStyle name="Normal 10 3" xfId="7424"/>
    <cellStyle name="Normal 10 4" xfId="7425"/>
    <cellStyle name="Normal 10 5" xfId="7426"/>
    <cellStyle name="Normal 10 6" xfId="7427"/>
    <cellStyle name="Normal 10 7" xfId="7428"/>
    <cellStyle name="Normal 10 8" xfId="7429"/>
    <cellStyle name="Normal 10 9" xfId="7430"/>
    <cellStyle name="Normal 105" xfId="7431"/>
    <cellStyle name="Normal 11" xfId="267"/>
    <cellStyle name="Normal 11 10" xfId="7432"/>
    <cellStyle name="Normal 11 11" xfId="7433"/>
    <cellStyle name="Normal 11 2" xfId="7434"/>
    <cellStyle name="Normal 11 2 2" xfId="7435"/>
    <cellStyle name="Normal 11 3" xfId="7436"/>
    <cellStyle name="Normal 11 3 2" xfId="7437"/>
    <cellStyle name="Normal 11 3 3" xfId="7438"/>
    <cellStyle name="Normal 11 4" xfId="7439"/>
    <cellStyle name="Normal 11 5" xfId="7440"/>
    <cellStyle name="Normal 11 6" xfId="7441"/>
    <cellStyle name="Normal 11 7" xfId="7442"/>
    <cellStyle name="Normal 11 8" xfId="7443"/>
    <cellStyle name="Normal 11 9" xfId="7444"/>
    <cellStyle name="Normal 12" xfId="268"/>
    <cellStyle name="Normal 12 10" xfId="7445"/>
    <cellStyle name="Normal 12 11" xfId="7446"/>
    <cellStyle name="Normal 12 12" xfId="7447"/>
    <cellStyle name="Normal 12 13" xfId="7448"/>
    <cellStyle name="Normal 12 14" xfId="7449"/>
    <cellStyle name="Normal 12 15" xfId="7450"/>
    <cellStyle name="Normal 12 16" xfId="7451"/>
    <cellStyle name="Normal 12 17" xfId="7452"/>
    <cellStyle name="Normal 12 18" xfId="7453"/>
    <cellStyle name="Normal 12 19" xfId="7454"/>
    <cellStyle name="Normal 12 2" xfId="7455"/>
    <cellStyle name="Normal 12 2 2" xfId="7456"/>
    <cellStyle name="Normal 12 2 3" xfId="7457"/>
    <cellStyle name="Normal 12 20" xfId="7458"/>
    <cellStyle name="Normal 12 21" xfId="7459"/>
    <cellStyle name="Normal 12 22" xfId="7460"/>
    <cellStyle name="Normal 12 23" xfId="7461"/>
    <cellStyle name="Normal 12 24" xfId="7462"/>
    <cellStyle name="Normal 12 25" xfId="7463"/>
    <cellStyle name="Normal 12 26" xfId="7464"/>
    <cellStyle name="Normal 12 27" xfId="7465"/>
    <cellStyle name="Normal 12 28" xfId="7466"/>
    <cellStyle name="Normal 12 29" xfId="7467"/>
    <cellStyle name="Normal 12 3" xfId="7468"/>
    <cellStyle name="Normal 12 30" xfId="7469"/>
    <cellStyle name="Normal 12 31" xfId="7470"/>
    <cellStyle name="Normal 12 32" xfId="7471"/>
    <cellStyle name="Normal 12 33" xfId="7472"/>
    <cellStyle name="Normal 12 34" xfId="7473"/>
    <cellStyle name="Normal 12 35" xfId="7474"/>
    <cellStyle name="Normal 12 36" xfId="7475"/>
    <cellStyle name="Normal 12 37" xfId="7476"/>
    <cellStyle name="Normal 12 38" xfId="7477"/>
    <cellStyle name="Normal 12 39" xfId="7478"/>
    <cellStyle name="Normal 12 4" xfId="7479"/>
    <cellStyle name="Normal 12 40" xfId="7480"/>
    <cellStyle name="Normal 12 41" xfId="7481"/>
    <cellStyle name="Normal 12 42" xfId="7482"/>
    <cellStyle name="Normal 12 43" xfId="7483"/>
    <cellStyle name="Normal 12 44" xfId="7484"/>
    <cellStyle name="Normal 12 5" xfId="7485"/>
    <cellStyle name="Normal 12 6" xfId="7486"/>
    <cellStyle name="Normal 12 7" xfId="7487"/>
    <cellStyle name="Normal 12 8" xfId="7488"/>
    <cellStyle name="Normal 12 9" xfId="7489"/>
    <cellStyle name="Normal 13" xfId="269"/>
    <cellStyle name="Normal 13 10" xfId="7490"/>
    <cellStyle name="Normal 13 11" xfId="7491"/>
    <cellStyle name="Normal 13 2" xfId="7492"/>
    <cellStyle name="Normal 13 3" xfId="7493"/>
    <cellStyle name="Normal 13 4" xfId="7494"/>
    <cellStyle name="Normal 13 5" xfId="7495"/>
    <cellStyle name="Normal 13 6" xfId="7496"/>
    <cellStyle name="Normal 13 7" xfId="7497"/>
    <cellStyle name="Normal 13 8" xfId="7498"/>
    <cellStyle name="Normal 13 9" xfId="7499"/>
    <cellStyle name="Normal 14" xfId="270"/>
    <cellStyle name="Normal 14 10" xfId="7500"/>
    <cellStyle name="Normal 14 11" xfId="7501"/>
    <cellStyle name="Normal 14 2" xfId="7502"/>
    <cellStyle name="Normal 14 3" xfId="7503"/>
    <cellStyle name="Normal 14 4" xfId="7504"/>
    <cellStyle name="Normal 14 5" xfId="7505"/>
    <cellStyle name="Normal 14 6" xfId="7506"/>
    <cellStyle name="Normal 14 7" xfId="7507"/>
    <cellStyle name="Normal 14 8" xfId="7508"/>
    <cellStyle name="Normal 14 9" xfId="7509"/>
    <cellStyle name="Normal 15" xfId="271"/>
    <cellStyle name="Normal 15 2" xfId="272"/>
    <cellStyle name="Normal 16" xfId="273"/>
    <cellStyle name="Normal 16 2" xfId="7510"/>
    <cellStyle name="Normal 16 2 2" xfId="7511"/>
    <cellStyle name="Normal 17" xfId="274"/>
    <cellStyle name="Normal 17 10" xfId="7512"/>
    <cellStyle name="Normal 17 11" xfId="7513"/>
    <cellStyle name="Normal 17 12" xfId="7514"/>
    <cellStyle name="Normal 17 13" xfId="7515"/>
    <cellStyle name="Normal 17 14" xfId="7516"/>
    <cellStyle name="Normal 17 15" xfId="7517"/>
    <cellStyle name="Normal 17 16" xfId="7518"/>
    <cellStyle name="Normal 17 17" xfId="7519"/>
    <cellStyle name="Normal 17 18" xfId="7520"/>
    <cellStyle name="Normal 17 19" xfId="7521"/>
    <cellStyle name="Normal 17 2" xfId="275"/>
    <cellStyle name="Normal 17 20" xfId="7522"/>
    <cellStyle name="Normal 17 21" xfId="7523"/>
    <cellStyle name="Normal 17 22" xfId="7524"/>
    <cellStyle name="Normal 17 23" xfId="7525"/>
    <cellStyle name="Normal 17 24" xfId="7526"/>
    <cellStyle name="Normal 17 25" xfId="7527"/>
    <cellStyle name="Normal 17 26" xfId="7528"/>
    <cellStyle name="Normal 17 27" xfId="7529"/>
    <cellStyle name="Normal 17 28" xfId="7530"/>
    <cellStyle name="Normal 17 3" xfId="7531"/>
    <cellStyle name="Normal 17 4" xfId="7532"/>
    <cellStyle name="Normal 17 5" xfId="7533"/>
    <cellStyle name="Normal 17 6" xfId="7534"/>
    <cellStyle name="Normal 17 7" xfId="7535"/>
    <cellStyle name="Normal 17 8" xfId="7536"/>
    <cellStyle name="Normal 17 9" xfId="7537"/>
    <cellStyle name="Normal 18" xfId="276"/>
    <cellStyle name="Normal 18 10" xfId="7538"/>
    <cellStyle name="Normal 18 11" xfId="7539"/>
    <cellStyle name="Normal 18 12" xfId="7540"/>
    <cellStyle name="Normal 18 13" xfId="7541"/>
    <cellStyle name="Normal 18 14" xfId="7542"/>
    <cellStyle name="Normal 18 15" xfId="7543"/>
    <cellStyle name="Normal 18 16" xfId="7544"/>
    <cellStyle name="Normal 18 17" xfId="7545"/>
    <cellStyle name="Normal 18 18" xfId="7546"/>
    <cellStyle name="Normal 18 19" xfId="7547"/>
    <cellStyle name="Normal 18 2" xfId="277"/>
    <cellStyle name="Normal 18 20" xfId="7548"/>
    <cellStyle name="Normal 18 21" xfId="7549"/>
    <cellStyle name="Normal 18 22" xfId="7550"/>
    <cellStyle name="Normal 18 23" xfId="7551"/>
    <cellStyle name="Normal 18 24" xfId="7552"/>
    <cellStyle name="Normal 18 25" xfId="7553"/>
    <cellStyle name="Normal 18 26" xfId="7554"/>
    <cellStyle name="Normal 18 27" xfId="7555"/>
    <cellStyle name="Normal 18 28" xfId="7556"/>
    <cellStyle name="Normal 18 3" xfId="7557"/>
    <cellStyle name="Normal 18 4" xfId="7558"/>
    <cellStyle name="Normal 18 5" xfId="7559"/>
    <cellStyle name="Normal 18 6" xfId="7560"/>
    <cellStyle name="Normal 18 7" xfId="7561"/>
    <cellStyle name="Normal 18 8" xfId="7562"/>
    <cellStyle name="Normal 18 9" xfId="7563"/>
    <cellStyle name="Normal 19" xfId="278"/>
    <cellStyle name="Normal 19 10" xfId="7564"/>
    <cellStyle name="Normal 19 11" xfId="7565"/>
    <cellStyle name="Normal 19 12" xfId="7566"/>
    <cellStyle name="Normal 19 13" xfId="7567"/>
    <cellStyle name="Normal 19 14" xfId="7568"/>
    <cellStyle name="Normal 19 15" xfId="7569"/>
    <cellStyle name="Normal 19 16" xfId="7570"/>
    <cellStyle name="Normal 19 17" xfId="7571"/>
    <cellStyle name="Normal 19 18" xfId="7572"/>
    <cellStyle name="Normal 19 19" xfId="7573"/>
    <cellStyle name="Normal 19 2" xfId="279"/>
    <cellStyle name="Normal 19 20" xfId="7574"/>
    <cellStyle name="Normal 19 21" xfId="7575"/>
    <cellStyle name="Normal 19 22" xfId="7576"/>
    <cellStyle name="Normal 19 23" xfId="7577"/>
    <cellStyle name="Normal 19 24" xfId="7578"/>
    <cellStyle name="Normal 19 25" xfId="7579"/>
    <cellStyle name="Normal 19 26" xfId="7580"/>
    <cellStyle name="Normal 19 27" xfId="7581"/>
    <cellStyle name="Normal 19 28" xfId="7582"/>
    <cellStyle name="Normal 19 3" xfId="7583"/>
    <cellStyle name="Normal 19 4" xfId="7584"/>
    <cellStyle name="Normal 19 5" xfId="7585"/>
    <cellStyle name="Normal 19 6" xfId="7586"/>
    <cellStyle name="Normal 19 7" xfId="7587"/>
    <cellStyle name="Normal 19 8" xfId="7588"/>
    <cellStyle name="Normal 19 9" xfId="7589"/>
    <cellStyle name="Normal 2" xfId="1"/>
    <cellStyle name="Normal 2 10" xfId="7590"/>
    <cellStyle name="Normal 2 10 10" xfId="7591"/>
    <cellStyle name="Normal 2 10 11" xfId="7592"/>
    <cellStyle name="Normal 2 10 12" xfId="7593"/>
    <cellStyle name="Normal 2 10 13" xfId="7594"/>
    <cellStyle name="Normal 2 10 14" xfId="7595"/>
    <cellStyle name="Normal 2 10 15" xfId="7596"/>
    <cellStyle name="Normal 2 10 16" xfId="7597"/>
    <cellStyle name="Normal 2 10 17" xfId="7598"/>
    <cellStyle name="Normal 2 10 18" xfId="7599"/>
    <cellStyle name="Normal 2 10 19" xfId="7600"/>
    <cellStyle name="Normal 2 10 2" xfId="7601"/>
    <cellStyle name="Normal 2 10 2 10" xfId="7602"/>
    <cellStyle name="Normal 2 10 2 11" xfId="7603"/>
    <cellStyle name="Normal 2 10 2 12" xfId="7604"/>
    <cellStyle name="Normal 2 10 2 13" xfId="7605"/>
    <cellStyle name="Normal 2 10 2 14" xfId="7606"/>
    <cellStyle name="Normal 2 10 2 15" xfId="7607"/>
    <cellStyle name="Normal 2 10 2 16" xfId="7608"/>
    <cellStyle name="Normal 2 10 2 17" xfId="7609"/>
    <cellStyle name="Normal 2 10 2 18" xfId="7610"/>
    <cellStyle name="Normal 2 10 2 19" xfId="7611"/>
    <cellStyle name="Normal 2 10 2 2" xfId="7612"/>
    <cellStyle name="Normal 2 10 2 2 2" xfId="7613"/>
    <cellStyle name="Normal 2 10 2 2 3" xfId="7614"/>
    <cellStyle name="Normal 2 10 2 20" xfId="7615"/>
    <cellStyle name="Normal 2 10 2 3" xfId="7616"/>
    <cellStyle name="Normal 2 10 2 4" xfId="7617"/>
    <cellStyle name="Normal 2 10 2 5" xfId="7618"/>
    <cellStyle name="Normal 2 10 2 6" xfId="7619"/>
    <cellStyle name="Normal 2 10 2 7" xfId="7620"/>
    <cellStyle name="Normal 2 10 2 8" xfId="7621"/>
    <cellStyle name="Normal 2 10 2 9" xfId="7622"/>
    <cellStyle name="Normal 2 10 20" xfId="7623"/>
    <cellStyle name="Normal 2 10 21" xfId="7624"/>
    <cellStyle name="Normal 2 10 22" xfId="7625"/>
    <cellStyle name="Normal 2 10 23" xfId="7626"/>
    <cellStyle name="Normal 2 10 24" xfId="7627"/>
    <cellStyle name="Normal 2 10 25" xfId="7628"/>
    <cellStyle name="Normal 2 10 26" xfId="7629"/>
    <cellStyle name="Normal 2 10 27" xfId="7630"/>
    <cellStyle name="Normal 2 10 28" xfId="7631"/>
    <cellStyle name="Normal 2 10 29" xfId="7632"/>
    <cellStyle name="Normal 2 10 3" xfId="7633"/>
    <cellStyle name="Normal 2 10 30" xfId="7634"/>
    <cellStyle name="Normal 2 10 31" xfId="7635"/>
    <cellStyle name="Normal 2 10 32" xfId="7636"/>
    <cellStyle name="Normal 2 10 32 2" xfId="7637"/>
    <cellStyle name="Normal 2 10 32 2 2" xfId="7638"/>
    <cellStyle name="Normal 2 10 32 2 2 2" xfId="7639"/>
    <cellStyle name="Normal 2 10 32 2 2 3" xfId="7640"/>
    <cellStyle name="Normal 2 10 32 2 2 4" xfId="7641"/>
    <cellStyle name="Normal 2 10 32 2 2 5" xfId="7642"/>
    <cellStyle name="Normal 2 10 32 2 2 6" xfId="7643"/>
    <cellStyle name="Normal 2 10 32 2 2 7" xfId="7644"/>
    <cellStyle name="Normal 2 10 32 2 3" xfId="7645"/>
    <cellStyle name="Normal 2 10 32 2 4" xfId="7646"/>
    <cellStyle name="Normal 2 10 32 2 5" xfId="7647"/>
    <cellStyle name="Normal 2 10 32 2 6" xfId="7648"/>
    <cellStyle name="Normal 2 10 32 2 7" xfId="7649"/>
    <cellStyle name="Normal 2 10 32 2 8" xfId="7650"/>
    <cellStyle name="Normal 2 10 32 2 9" xfId="7651"/>
    <cellStyle name="Normal 2 10 32 3" xfId="7652"/>
    <cellStyle name="Normal 2 10 32 3 2" xfId="7653"/>
    <cellStyle name="Normal 2 10 32 3 3" xfId="7654"/>
    <cellStyle name="Normal 2 10 32 3 4" xfId="7655"/>
    <cellStyle name="Normal 2 10 32 3 5" xfId="7656"/>
    <cellStyle name="Normal 2 10 32 3 6" xfId="7657"/>
    <cellStyle name="Normal 2 10 32 3 7" xfId="7658"/>
    <cellStyle name="Normal 2 10 32 4" xfId="7659"/>
    <cellStyle name="Normal 2 10 32 5" xfId="7660"/>
    <cellStyle name="Normal 2 10 32 6" xfId="7661"/>
    <cellStyle name="Normal 2 10 32 7" xfId="7662"/>
    <cellStyle name="Normal 2 10 32 8" xfId="7663"/>
    <cellStyle name="Normal 2 10 32 9" xfId="7664"/>
    <cellStyle name="Normal 2 10 33" xfId="7665"/>
    <cellStyle name="Normal 2 10 34" xfId="7666"/>
    <cellStyle name="Normal 2 10 35" xfId="7667"/>
    <cellStyle name="Normal 2 10 36" xfId="7668"/>
    <cellStyle name="Normal 2 10 37" xfId="7669"/>
    <cellStyle name="Normal 2 10 38" xfId="7670"/>
    <cellStyle name="Normal 2 10 39" xfId="7671"/>
    <cellStyle name="Normal 2 10 4" xfId="7672"/>
    <cellStyle name="Normal 2 10 4 2" xfId="7673"/>
    <cellStyle name="Normal 2 10 4 2 2" xfId="7674"/>
    <cellStyle name="Normal 2 10 4 2 2 2" xfId="7675"/>
    <cellStyle name="Normal 2 10 4 2 3" xfId="7676"/>
    <cellStyle name="Normal 2 10 4 2 4" xfId="7677"/>
    <cellStyle name="Normal 2 10 4 2 5" xfId="7678"/>
    <cellStyle name="Normal 2 10 4 3" xfId="7679"/>
    <cellStyle name="Normal 2 10 4 4" xfId="7680"/>
    <cellStyle name="Normal 2 10 4 5" xfId="7681"/>
    <cellStyle name="Normal 2 10 4 5 2" xfId="7682"/>
    <cellStyle name="Normal 2 10 4 5 3" xfId="7683"/>
    <cellStyle name="Normal 2 10 4 5 4" xfId="7684"/>
    <cellStyle name="Normal 2 10 4 5 5" xfId="7685"/>
    <cellStyle name="Normal 2 10 4 5 6" xfId="7686"/>
    <cellStyle name="Normal 2 10 4 5 7" xfId="7687"/>
    <cellStyle name="Normal 2 10 4 6" xfId="7688"/>
    <cellStyle name="Normal 2 10 4 7" xfId="7689"/>
    <cellStyle name="Normal 2 10 40" xfId="7690"/>
    <cellStyle name="Normal 2 10 41" xfId="7691"/>
    <cellStyle name="Normal 2 10 5" xfId="7692"/>
    <cellStyle name="Normal 2 10 6" xfId="7693"/>
    <cellStyle name="Normal 2 10 7" xfId="7694"/>
    <cellStyle name="Normal 2 10 8" xfId="7695"/>
    <cellStyle name="Normal 2 10 9" xfId="7696"/>
    <cellStyle name="Normal 2 11" xfId="7697"/>
    <cellStyle name="Normal 2 11 10" xfId="7698"/>
    <cellStyle name="Normal 2 11 11" xfId="7699"/>
    <cellStyle name="Normal 2 11 12" xfId="7700"/>
    <cellStyle name="Normal 2 11 13" xfId="7701"/>
    <cellStyle name="Normal 2 11 14" xfId="7702"/>
    <cellStyle name="Normal 2 11 15" xfId="7703"/>
    <cellStyle name="Normal 2 11 16" xfId="7704"/>
    <cellStyle name="Normal 2 11 17" xfId="7705"/>
    <cellStyle name="Normal 2 11 18" xfId="7706"/>
    <cellStyle name="Normal 2 11 19" xfId="7707"/>
    <cellStyle name="Normal 2 11 2" xfId="7708"/>
    <cellStyle name="Normal 2 11 2 10" xfId="7709"/>
    <cellStyle name="Normal 2 11 2 11" xfId="7710"/>
    <cellStyle name="Normal 2 11 2 12" xfId="7711"/>
    <cellStyle name="Normal 2 11 2 13" xfId="7712"/>
    <cellStyle name="Normal 2 11 2 14" xfId="7713"/>
    <cellStyle name="Normal 2 11 2 15" xfId="7714"/>
    <cellStyle name="Normal 2 11 2 16" xfId="7715"/>
    <cellStyle name="Normal 2 11 2 17" xfId="7716"/>
    <cellStyle name="Normal 2 11 2 18" xfId="7717"/>
    <cellStyle name="Normal 2 11 2 19" xfId="7718"/>
    <cellStyle name="Normal 2 11 2 2" xfId="7719"/>
    <cellStyle name="Normal 2 11 2 2 2" xfId="7720"/>
    <cellStyle name="Normal 2 11 2 2 3" xfId="7721"/>
    <cellStyle name="Normal 2 11 2 20" xfId="7722"/>
    <cellStyle name="Normal 2 11 2 3" xfId="7723"/>
    <cellStyle name="Normal 2 11 2 4" xfId="7724"/>
    <cellStyle name="Normal 2 11 2 5" xfId="7725"/>
    <cellStyle name="Normal 2 11 2 6" xfId="7726"/>
    <cellStyle name="Normal 2 11 2 7" xfId="7727"/>
    <cellStyle name="Normal 2 11 2 8" xfId="7728"/>
    <cellStyle name="Normal 2 11 2 9" xfId="7729"/>
    <cellStyle name="Normal 2 11 20" xfId="7730"/>
    <cellStyle name="Normal 2 11 21" xfId="7731"/>
    <cellStyle name="Normal 2 11 22" xfId="7732"/>
    <cellStyle name="Normal 2 11 23" xfId="7733"/>
    <cellStyle name="Normal 2 11 24" xfId="7734"/>
    <cellStyle name="Normal 2 11 25" xfId="7735"/>
    <cellStyle name="Normal 2 11 26" xfId="7736"/>
    <cellStyle name="Normal 2 11 27" xfId="7737"/>
    <cellStyle name="Normal 2 11 28" xfId="7738"/>
    <cellStyle name="Normal 2 11 29" xfId="7739"/>
    <cellStyle name="Normal 2 11 3" xfId="7740"/>
    <cellStyle name="Normal 2 11 30" xfId="7741"/>
    <cellStyle name="Normal 2 11 31" xfId="7742"/>
    <cellStyle name="Normal 2 11 32" xfId="7743"/>
    <cellStyle name="Normal 2 11 32 2" xfId="7744"/>
    <cellStyle name="Normal 2 11 32 2 2" xfId="7745"/>
    <cellStyle name="Normal 2 11 32 2 2 2" xfId="7746"/>
    <cellStyle name="Normal 2 11 32 2 2 3" xfId="7747"/>
    <cellStyle name="Normal 2 11 32 2 2 4" xfId="7748"/>
    <cellStyle name="Normal 2 11 32 2 2 5" xfId="7749"/>
    <cellStyle name="Normal 2 11 32 2 2 6" xfId="7750"/>
    <cellStyle name="Normal 2 11 32 2 2 7" xfId="7751"/>
    <cellStyle name="Normal 2 11 32 2 3" xfId="7752"/>
    <cellStyle name="Normal 2 11 32 2 4" xfId="7753"/>
    <cellStyle name="Normal 2 11 32 2 5" xfId="7754"/>
    <cellStyle name="Normal 2 11 32 2 6" xfId="7755"/>
    <cellStyle name="Normal 2 11 32 2 7" xfId="7756"/>
    <cellStyle name="Normal 2 11 32 2 8" xfId="7757"/>
    <cellStyle name="Normal 2 11 32 2 9" xfId="7758"/>
    <cellStyle name="Normal 2 11 32 3" xfId="7759"/>
    <cellStyle name="Normal 2 11 32 3 2" xfId="7760"/>
    <cellStyle name="Normal 2 11 32 3 3" xfId="7761"/>
    <cellStyle name="Normal 2 11 32 3 4" xfId="7762"/>
    <cellStyle name="Normal 2 11 32 3 5" xfId="7763"/>
    <cellStyle name="Normal 2 11 32 3 6" xfId="7764"/>
    <cellStyle name="Normal 2 11 32 3 7" xfId="7765"/>
    <cellStyle name="Normal 2 11 32 4" xfId="7766"/>
    <cellStyle name="Normal 2 11 32 5" xfId="7767"/>
    <cellStyle name="Normal 2 11 32 6" xfId="7768"/>
    <cellStyle name="Normal 2 11 32 7" xfId="7769"/>
    <cellStyle name="Normal 2 11 32 8" xfId="7770"/>
    <cellStyle name="Normal 2 11 32 9" xfId="7771"/>
    <cellStyle name="Normal 2 11 33" xfId="7772"/>
    <cellStyle name="Normal 2 11 34" xfId="7773"/>
    <cellStyle name="Normal 2 11 35" xfId="7774"/>
    <cellStyle name="Normal 2 11 36" xfId="7775"/>
    <cellStyle name="Normal 2 11 37" xfId="7776"/>
    <cellStyle name="Normal 2 11 38" xfId="7777"/>
    <cellStyle name="Normal 2 11 39" xfId="7778"/>
    <cellStyle name="Normal 2 11 4" xfId="7779"/>
    <cellStyle name="Normal 2 11 4 2" xfId="7780"/>
    <cellStyle name="Normal 2 11 4 2 2" xfId="7781"/>
    <cellStyle name="Normal 2 11 4 2 2 2" xfId="7782"/>
    <cellStyle name="Normal 2 11 4 2 3" xfId="7783"/>
    <cellStyle name="Normal 2 11 4 2 4" xfId="7784"/>
    <cellStyle name="Normal 2 11 4 2 5" xfId="7785"/>
    <cellStyle name="Normal 2 11 4 3" xfId="7786"/>
    <cellStyle name="Normal 2 11 4 4" xfId="7787"/>
    <cellStyle name="Normal 2 11 4 5" xfId="7788"/>
    <cellStyle name="Normal 2 11 4 5 2" xfId="7789"/>
    <cellStyle name="Normal 2 11 4 5 3" xfId="7790"/>
    <cellStyle name="Normal 2 11 4 5 4" xfId="7791"/>
    <cellStyle name="Normal 2 11 4 5 5" xfId="7792"/>
    <cellStyle name="Normal 2 11 4 5 6" xfId="7793"/>
    <cellStyle name="Normal 2 11 4 5 7" xfId="7794"/>
    <cellStyle name="Normal 2 11 4 6" xfId="7795"/>
    <cellStyle name="Normal 2 11 4 7" xfId="7796"/>
    <cellStyle name="Normal 2 11 40" xfId="7797"/>
    <cellStyle name="Normal 2 11 5" xfId="7798"/>
    <cellStyle name="Normal 2 11 6" xfId="7799"/>
    <cellStyle name="Normal 2 11 7" xfId="7800"/>
    <cellStyle name="Normal 2 11 8" xfId="7801"/>
    <cellStyle name="Normal 2 11 9" xfId="7802"/>
    <cellStyle name="Normal 2 12" xfId="7803"/>
    <cellStyle name="Normal 2 12 10" xfId="7804"/>
    <cellStyle name="Normal 2 12 11" xfId="7805"/>
    <cellStyle name="Normal 2 12 12" xfId="7806"/>
    <cellStyle name="Normal 2 12 13" xfId="7807"/>
    <cellStyle name="Normal 2 12 14" xfId="7808"/>
    <cellStyle name="Normal 2 12 15" xfId="7809"/>
    <cellStyle name="Normal 2 12 16" xfId="7810"/>
    <cellStyle name="Normal 2 12 17" xfId="7811"/>
    <cellStyle name="Normal 2 12 18" xfId="7812"/>
    <cellStyle name="Normal 2 12 19" xfId="7813"/>
    <cellStyle name="Normal 2 12 2" xfId="7814"/>
    <cellStyle name="Normal 2 12 2 10" xfId="7815"/>
    <cellStyle name="Normal 2 12 2 11" xfId="7816"/>
    <cellStyle name="Normal 2 12 2 12" xfId="7817"/>
    <cellStyle name="Normal 2 12 2 13" xfId="7818"/>
    <cellStyle name="Normal 2 12 2 14" xfId="7819"/>
    <cellStyle name="Normal 2 12 2 15" xfId="7820"/>
    <cellStyle name="Normal 2 12 2 16" xfId="7821"/>
    <cellStyle name="Normal 2 12 2 17" xfId="7822"/>
    <cellStyle name="Normal 2 12 2 18" xfId="7823"/>
    <cellStyle name="Normal 2 12 2 19" xfId="7824"/>
    <cellStyle name="Normal 2 12 2 2" xfId="7825"/>
    <cellStyle name="Normal 2 12 2 2 2" xfId="7826"/>
    <cellStyle name="Normal 2 12 2 2 3" xfId="7827"/>
    <cellStyle name="Normal 2 12 2 20" xfId="7828"/>
    <cellStyle name="Normal 2 12 2 3" xfId="7829"/>
    <cellStyle name="Normal 2 12 2 4" xfId="7830"/>
    <cellStyle name="Normal 2 12 2 5" xfId="7831"/>
    <cellStyle name="Normal 2 12 2 6" xfId="7832"/>
    <cellStyle name="Normal 2 12 2 7" xfId="7833"/>
    <cellStyle name="Normal 2 12 2 8" xfId="7834"/>
    <cellStyle name="Normal 2 12 2 9" xfId="7835"/>
    <cellStyle name="Normal 2 12 20" xfId="7836"/>
    <cellStyle name="Normal 2 12 21" xfId="7837"/>
    <cellStyle name="Normal 2 12 22" xfId="7838"/>
    <cellStyle name="Normal 2 12 23" xfId="7839"/>
    <cellStyle name="Normal 2 12 24" xfId="7840"/>
    <cellStyle name="Normal 2 12 25" xfId="7841"/>
    <cellStyle name="Normal 2 12 26" xfId="7842"/>
    <cellStyle name="Normal 2 12 27" xfId="7843"/>
    <cellStyle name="Normal 2 12 28" xfId="7844"/>
    <cellStyle name="Normal 2 12 29" xfId="7845"/>
    <cellStyle name="Normal 2 12 3" xfId="7846"/>
    <cellStyle name="Normal 2 12 30" xfId="7847"/>
    <cellStyle name="Normal 2 12 31" xfId="7848"/>
    <cellStyle name="Normal 2 12 32" xfId="7849"/>
    <cellStyle name="Normal 2 12 32 2" xfId="7850"/>
    <cellStyle name="Normal 2 12 32 2 2" xfId="7851"/>
    <cellStyle name="Normal 2 12 32 2 2 2" xfId="7852"/>
    <cellStyle name="Normal 2 12 32 2 2 3" xfId="7853"/>
    <cellStyle name="Normal 2 12 32 2 2 4" xfId="7854"/>
    <cellStyle name="Normal 2 12 32 2 2 5" xfId="7855"/>
    <cellStyle name="Normal 2 12 32 2 2 6" xfId="7856"/>
    <cellStyle name="Normal 2 12 32 2 2 7" xfId="7857"/>
    <cellStyle name="Normal 2 12 32 2 3" xfId="7858"/>
    <cellStyle name="Normal 2 12 32 2 4" xfId="7859"/>
    <cellStyle name="Normal 2 12 32 2 5" xfId="7860"/>
    <cellStyle name="Normal 2 12 32 2 6" xfId="7861"/>
    <cellStyle name="Normal 2 12 32 2 7" xfId="7862"/>
    <cellStyle name="Normal 2 12 32 2 8" xfId="7863"/>
    <cellStyle name="Normal 2 12 32 2 9" xfId="7864"/>
    <cellStyle name="Normal 2 12 32 3" xfId="7865"/>
    <cellStyle name="Normal 2 12 32 3 2" xfId="7866"/>
    <cellStyle name="Normal 2 12 32 3 3" xfId="7867"/>
    <cellStyle name="Normal 2 12 32 3 4" xfId="7868"/>
    <cellStyle name="Normal 2 12 32 3 5" xfId="7869"/>
    <cellStyle name="Normal 2 12 32 3 6" xfId="7870"/>
    <cellStyle name="Normal 2 12 32 3 7" xfId="7871"/>
    <cellStyle name="Normal 2 12 32 4" xfId="7872"/>
    <cellStyle name="Normal 2 12 32 5" xfId="7873"/>
    <cellStyle name="Normal 2 12 32 6" xfId="7874"/>
    <cellStyle name="Normal 2 12 32 7" xfId="7875"/>
    <cellStyle name="Normal 2 12 32 8" xfId="7876"/>
    <cellStyle name="Normal 2 12 32 9" xfId="7877"/>
    <cellStyle name="Normal 2 12 33" xfId="7878"/>
    <cellStyle name="Normal 2 12 34" xfId="7879"/>
    <cellStyle name="Normal 2 12 35" xfId="7880"/>
    <cellStyle name="Normal 2 12 36" xfId="7881"/>
    <cellStyle name="Normal 2 12 37" xfId="7882"/>
    <cellStyle name="Normal 2 12 38" xfId="7883"/>
    <cellStyle name="Normal 2 12 39" xfId="7884"/>
    <cellStyle name="Normal 2 12 4" xfId="7885"/>
    <cellStyle name="Normal 2 12 4 2" xfId="7886"/>
    <cellStyle name="Normal 2 12 4 2 2" xfId="7887"/>
    <cellStyle name="Normal 2 12 4 2 2 2" xfId="7888"/>
    <cellStyle name="Normal 2 12 4 2 3" xfId="7889"/>
    <cellStyle name="Normal 2 12 4 2 4" xfId="7890"/>
    <cellStyle name="Normal 2 12 4 2 5" xfId="7891"/>
    <cellStyle name="Normal 2 12 4 3" xfId="7892"/>
    <cellStyle name="Normal 2 12 4 4" xfId="7893"/>
    <cellStyle name="Normal 2 12 4 5" xfId="7894"/>
    <cellStyle name="Normal 2 12 4 5 2" xfId="7895"/>
    <cellStyle name="Normal 2 12 4 5 3" xfId="7896"/>
    <cellStyle name="Normal 2 12 4 5 4" xfId="7897"/>
    <cellStyle name="Normal 2 12 4 5 5" xfId="7898"/>
    <cellStyle name="Normal 2 12 4 5 6" xfId="7899"/>
    <cellStyle name="Normal 2 12 4 5 7" xfId="7900"/>
    <cellStyle name="Normal 2 12 4 6" xfId="7901"/>
    <cellStyle name="Normal 2 12 4 7" xfId="7902"/>
    <cellStyle name="Normal 2 12 40" xfId="7903"/>
    <cellStyle name="Normal 2 12 5" xfId="7904"/>
    <cellStyle name="Normal 2 12 6" xfId="7905"/>
    <cellStyle name="Normal 2 12 7" xfId="7906"/>
    <cellStyle name="Normal 2 12 8" xfId="7907"/>
    <cellStyle name="Normal 2 12 9" xfId="7908"/>
    <cellStyle name="Normal 2 13" xfId="7909"/>
    <cellStyle name="Normal 2 13 10" xfId="7910"/>
    <cellStyle name="Normal 2 13 11" xfId="7911"/>
    <cellStyle name="Normal 2 13 12" xfId="7912"/>
    <cellStyle name="Normal 2 13 13" xfId="7913"/>
    <cellStyle name="Normal 2 13 14" xfId="7914"/>
    <cellStyle name="Normal 2 13 15" xfId="7915"/>
    <cellStyle name="Normal 2 13 16" xfId="7916"/>
    <cellStyle name="Normal 2 13 17" xfId="7917"/>
    <cellStyle name="Normal 2 13 18" xfId="7918"/>
    <cellStyle name="Normal 2 13 19" xfId="7919"/>
    <cellStyle name="Normal 2 13 2" xfId="7920"/>
    <cellStyle name="Normal 2 13 2 10" xfId="7921"/>
    <cellStyle name="Normal 2 13 2 11" xfId="7922"/>
    <cellStyle name="Normal 2 13 2 12" xfId="7923"/>
    <cellStyle name="Normal 2 13 2 13" xfId="7924"/>
    <cellStyle name="Normal 2 13 2 14" xfId="7925"/>
    <cellStyle name="Normal 2 13 2 15" xfId="7926"/>
    <cellStyle name="Normal 2 13 2 16" xfId="7927"/>
    <cellStyle name="Normal 2 13 2 17" xfId="7928"/>
    <cellStyle name="Normal 2 13 2 18" xfId="7929"/>
    <cellStyle name="Normal 2 13 2 19" xfId="7930"/>
    <cellStyle name="Normal 2 13 2 2" xfId="7931"/>
    <cellStyle name="Normal 2 13 2 2 2" xfId="7932"/>
    <cellStyle name="Normal 2 13 2 2 3" xfId="7933"/>
    <cellStyle name="Normal 2 13 2 20" xfId="7934"/>
    <cellStyle name="Normal 2 13 2 3" xfId="7935"/>
    <cellStyle name="Normal 2 13 2 4" xfId="7936"/>
    <cellStyle name="Normal 2 13 2 5" xfId="7937"/>
    <cellStyle name="Normal 2 13 2 6" xfId="7938"/>
    <cellStyle name="Normal 2 13 2 7" xfId="7939"/>
    <cellStyle name="Normal 2 13 2 8" xfId="7940"/>
    <cellStyle name="Normal 2 13 2 9" xfId="7941"/>
    <cellStyle name="Normal 2 13 20" xfId="7942"/>
    <cellStyle name="Normal 2 13 21" xfId="7943"/>
    <cellStyle name="Normal 2 13 22" xfId="7944"/>
    <cellStyle name="Normal 2 13 23" xfId="7945"/>
    <cellStyle name="Normal 2 13 24" xfId="7946"/>
    <cellStyle name="Normal 2 13 25" xfId="7947"/>
    <cellStyle name="Normal 2 13 26" xfId="7948"/>
    <cellStyle name="Normal 2 13 27" xfId="7949"/>
    <cellStyle name="Normal 2 13 28" xfId="7950"/>
    <cellStyle name="Normal 2 13 29" xfId="7951"/>
    <cellStyle name="Normal 2 13 3" xfId="7952"/>
    <cellStyle name="Normal 2 13 30" xfId="7953"/>
    <cellStyle name="Normal 2 13 31" xfId="7954"/>
    <cellStyle name="Normal 2 13 32" xfId="7955"/>
    <cellStyle name="Normal 2 13 32 2" xfId="7956"/>
    <cellStyle name="Normal 2 13 32 2 2" xfId="7957"/>
    <cellStyle name="Normal 2 13 32 2 2 2" xfId="7958"/>
    <cellStyle name="Normal 2 13 32 2 2 3" xfId="7959"/>
    <cellStyle name="Normal 2 13 32 2 2 4" xfId="7960"/>
    <cellStyle name="Normal 2 13 32 2 2 5" xfId="7961"/>
    <cellStyle name="Normal 2 13 32 2 2 6" xfId="7962"/>
    <cellStyle name="Normal 2 13 32 2 2 7" xfId="7963"/>
    <cellStyle name="Normal 2 13 32 2 3" xfId="7964"/>
    <cellStyle name="Normal 2 13 32 2 4" xfId="7965"/>
    <cellStyle name="Normal 2 13 32 2 5" xfId="7966"/>
    <cellStyle name="Normal 2 13 32 2 6" xfId="7967"/>
    <cellStyle name="Normal 2 13 32 2 7" xfId="7968"/>
    <cellStyle name="Normal 2 13 32 2 8" xfId="7969"/>
    <cellStyle name="Normal 2 13 32 2 9" xfId="7970"/>
    <cellStyle name="Normal 2 13 32 3" xfId="7971"/>
    <cellStyle name="Normal 2 13 32 3 2" xfId="7972"/>
    <cellStyle name="Normal 2 13 32 3 3" xfId="7973"/>
    <cellStyle name="Normal 2 13 32 3 4" xfId="7974"/>
    <cellStyle name="Normal 2 13 32 3 5" xfId="7975"/>
    <cellStyle name="Normal 2 13 32 3 6" xfId="7976"/>
    <cellStyle name="Normal 2 13 32 3 7" xfId="7977"/>
    <cellStyle name="Normal 2 13 32 4" xfId="7978"/>
    <cellStyle name="Normal 2 13 32 5" xfId="7979"/>
    <cellStyle name="Normal 2 13 32 6" xfId="7980"/>
    <cellStyle name="Normal 2 13 32 7" xfId="7981"/>
    <cellStyle name="Normal 2 13 32 8" xfId="7982"/>
    <cellStyle name="Normal 2 13 32 9" xfId="7983"/>
    <cellStyle name="Normal 2 13 33" xfId="7984"/>
    <cellStyle name="Normal 2 13 34" xfId="7985"/>
    <cellStyle name="Normal 2 13 35" xfId="7986"/>
    <cellStyle name="Normal 2 13 36" xfId="7987"/>
    <cellStyle name="Normal 2 13 37" xfId="7988"/>
    <cellStyle name="Normal 2 13 38" xfId="7989"/>
    <cellStyle name="Normal 2 13 39" xfId="7990"/>
    <cellStyle name="Normal 2 13 4" xfId="7991"/>
    <cellStyle name="Normal 2 13 4 2" xfId="7992"/>
    <cellStyle name="Normal 2 13 4 2 2" xfId="7993"/>
    <cellStyle name="Normal 2 13 4 2 2 2" xfId="7994"/>
    <cellStyle name="Normal 2 13 4 2 3" xfId="7995"/>
    <cellStyle name="Normal 2 13 4 2 4" xfId="7996"/>
    <cellStyle name="Normal 2 13 4 2 5" xfId="7997"/>
    <cellStyle name="Normal 2 13 4 3" xfId="7998"/>
    <cellStyle name="Normal 2 13 4 4" xfId="7999"/>
    <cellStyle name="Normal 2 13 4 5" xfId="8000"/>
    <cellStyle name="Normal 2 13 4 5 2" xfId="8001"/>
    <cellStyle name="Normal 2 13 4 5 3" xfId="8002"/>
    <cellStyle name="Normal 2 13 4 5 4" xfId="8003"/>
    <cellStyle name="Normal 2 13 4 5 5" xfId="8004"/>
    <cellStyle name="Normal 2 13 4 5 6" xfId="8005"/>
    <cellStyle name="Normal 2 13 4 5 7" xfId="8006"/>
    <cellStyle name="Normal 2 13 4 6" xfId="8007"/>
    <cellStyle name="Normal 2 13 4 7" xfId="8008"/>
    <cellStyle name="Normal 2 13 40" xfId="8009"/>
    <cellStyle name="Normal 2 13 5" xfId="8010"/>
    <cellStyle name="Normal 2 13 6" xfId="8011"/>
    <cellStyle name="Normal 2 13 7" xfId="8012"/>
    <cellStyle name="Normal 2 13 8" xfId="8013"/>
    <cellStyle name="Normal 2 13 9" xfId="8014"/>
    <cellStyle name="Normal 2 14" xfId="8015"/>
    <cellStyle name="Normal 2 14 10" xfId="8016"/>
    <cellStyle name="Normal 2 14 11" xfId="8017"/>
    <cellStyle name="Normal 2 14 12" xfId="8018"/>
    <cellStyle name="Normal 2 14 13" xfId="8019"/>
    <cellStyle name="Normal 2 14 14" xfId="8020"/>
    <cellStyle name="Normal 2 14 15" xfId="8021"/>
    <cellStyle name="Normal 2 14 16" xfId="8022"/>
    <cellStyle name="Normal 2 14 17" xfId="8023"/>
    <cellStyle name="Normal 2 14 18" xfId="8024"/>
    <cellStyle name="Normal 2 14 19" xfId="8025"/>
    <cellStyle name="Normal 2 14 2" xfId="8026"/>
    <cellStyle name="Normal 2 14 2 10" xfId="8027"/>
    <cellStyle name="Normal 2 14 2 11" xfId="8028"/>
    <cellStyle name="Normal 2 14 2 12" xfId="8029"/>
    <cellStyle name="Normal 2 14 2 13" xfId="8030"/>
    <cellStyle name="Normal 2 14 2 14" xfId="8031"/>
    <cellStyle name="Normal 2 14 2 15" xfId="8032"/>
    <cellStyle name="Normal 2 14 2 16" xfId="8033"/>
    <cellStyle name="Normal 2 14 2 17" xfId="8034"/>
    <cellStyle name="Normal 2 14 2 18" xfId="8035"/>
    <cellStyle name="Normal 2 14 2 19" xfId="8036"/>
    <cellStyle name="Normal 2 14 2 2" xfId="8037"/>
    <cellStyle name="Normal 2 14 2 2 2" xfId="8038"/>
    <cellStyle name="Normal 2 14 2 2 3" xfId="8039"/>
    <cellStyle name="Normal 2 14 2 20" xfId="8040"/>
    <cellStyle name="Normal 2 14 2 3" xfId="8041"/>
    <cellStyle name="Normal 2 14 2 4" xfId="8042"/>
    <cellStyle name="Normal 2 14 2 5" xfId="8043"/>
    <cellStyle name="Normal 2 14 2 6" xfId="8044"/>
    <cellStyle name="Normal 2 14 2 7" xfId="8045"/>
    <cellStyle name="Normal 2 14 2 8" xfId="8046"/>
    <cellStyle name="Normal 2 14 2 9" xfId="8047"/>
    <cellStyle name="Normal 2 14 20" xfId="8048"/>
    <cellStyle name="Normal 2 14 21" xfId="8049"/>
    <cellStyle name="Normal 2 14 22" xfId="8050"/>
    <cellStyle name="Normal 2 14 23" xfId="8051"/>
    <cellStyle name="Normal 2 14 24" xfId="8052"/>
    <cellStyle name="Normal 2 14 25" xfId="8053"/>
    <cellStyle name="Normal 2 14 26" xfId="8054"/>
    <cellStyle name="Normal 2 14 27" xfId="8055"/>
    <cellStyle name="Normal 2 14 28" xfId="8056"/>
    <cellStyle name="Normal 2 14 29" xfId="8057"/>
    <cellStyle name="Normal 2 14 3" xfId="8058"/>
    <cellStyle name="Normal 2 14 30" xfId="8059"/>
    <cellStyle name="Normal 2 14 31" xfId="8060"/>
    <cellStyle name="Normal 2 14 32" xfId="8061"/>
    <cellStyle name="Normal 2 14 32 2" xfId="8062"/>
    <cellStyle name="Normal 2 14 32 2 2" xfId="8063"/>
    <cellStyle name="Normal 2 14 32 2 2 2" xfId="8064"/>
    <cellStyle name="Normal 2 14 32 2 2 3" xfId="8065"/>
    <cellStyle name="Normal 2 14 32 2 2 4" xfId="8066"/>
    <cellStyle name="Normal 2 14 32 2 2 5" xfId="8067"/>
    <cellStyle name="Normal 2 14 32 2 2 6" xfId="8068"/>
    <cellStyle name="Normal 2 14 32 2 2 7" xfId="8069"/>
    <cellStyle name="Normal 2 14 32 2 3" xfId="8070"/>
    <cellStyle name="Normal 2 14 32 2 4" xfId="8071"/>
    <cellStyle name="Normal 2 14 32 2 5" xfId="8072"/>
    <cellStyle name="Normal 2 14 32 2 6" xfId="8073"/>
    <cellStyle name="Normal 2 14 32 2 7" xfId="8074"/>
    <cellStyle name="Normal 2 14 32 2 8" xfId="8075"/>
    <cellStyle name="Normal 2 14 32 2 9" xfId="8076"/>
    <cellStyle name="Normal 2 14 32 3" xfId="8077"/>
    <cellStyle name="Normal 2 14 32 3 2" xfId="8078"/>
    <cellStyle name="Normal 2 14 32 3 3" xfId="8079"/>
    <cellStyle name="Normal 2 14 32 3 4" xfId="8080"/>
    <cellStyle name="Normal 2 14 32 3 5" xfId="8081"/>
    <cellStyle name="Normal 2 14 32 3 6" xfId="8082"/>
    <cellStyle name="Normal 2 14 32 3 7" xfId="8083"/>
    <cellStyle name="Normal 2 14 32 4" xfId="8084"/>
    <cellStyle name="Normal 2 14 32 5" xfId="8085"/>
    <cellStyle name="Normal 2 14 32 6" xfId="8086"/>
    <cellStyle name="Normal 2 14 32 7" xfId="8087"/>
    <cellStyle name="Normal 2 14 32 8" xfId="8088"/>
    <cellStyle name="Normal 2 14 32 9" xfId="8089"/>
    <cellStyle name="Normal 2 14 33" xfId="8090"/>
    <cellStyle name="Normal 2 14 34" xfId="8091"/>
    <cellStyle name="Normal 2 14 35" xfId="8092"/>
    <cellStyle name="Normal 2 14 36" xfId="8093"/>
    <cellStyle name="Normal 2 14 37" xfId="8094"/>
    <cellStyle name="Normal 2 14 38" xfId="8095"/>
    <cellStyle name="Normal 2 14 39" xfId="8096"/>
    <cellStyle name="Normal 2 14 4" xfId="8097"/>
    <cellStyle name="Normal 2 14 4 2" xfId="8098"/>
    <cellStyle name="Normal 2 14 4 2 2" xfId="8099"/>
    <cellStyle name="Normal 2 14 4 2 2 2" xfId="8100"/>
    <cellStyle name="Normal 2 14 4 2 3" xfId="8101"/>
    <cellStyle name="Normal 2 14 4 2 4" xfId="8102"/>
    <cellStyle name="Normal 2 14 4 2 5" xfId="8103"/>
    <cellStyle name="Normal 2 14 4 3" xfId="8104"/>
    <cellStyle name="Normal 2 14 4 4" xfId="8105"/>
    <cellStyle name="Normal 2 14 4 5" xfId="8106"/>
    <cellStyle name="Normal 2 14 4 5 2" xfId="8107"/>
    <cellStyle name="Normal 2 14 4 5 3" xfId="8108"/>
    <cellStyle name="Normal 2 14 4 5 4" xfId="8109"/>
    <cellStyle name="Normal 2 14 4 5 5" xfId="8110"/>
    <cellStyle name="Normal 2 14 4 5 6" xfId="8111"/>
    <cellStyle name="Normal 2 14 4 5 7" xfId="8112"/>
    <cellStyle name="Normal 2 14 4 6" xfId="8113"/>
    <cellStyle name="Normal 2 14 4 7" xfId="8114"/>
    <cellStyle name="Normal 2 14 40" xfId="8115"/>
    <cellStyle name="Normal 2 14 5" xfId="8116"/>
    <cellStyle name="Normal 2 14 6" xfId="8117"/>
    <cellStyle name="Normal 2 14 7" xfId="8118"/>
    <cellStyle name="Normal 2 14 8" xfId="8119"/>
    <cellStyle name="Normal 2 14 9" xfId="8120"/>
    <cellStyle name="Normal 2 15" xfId="8121"/>
    <cellStyle name="Normal 2 15 10" xfId="8122"/>
    <cellStyle name="Normal 2 15 11" xfId="8123"/>
    <cellStyle name="Normal 2 15 12" xfId="8124"/>
    <cellStyle name="Normal 2 15 13" xfId="8125"/>
    <cellStyle name="Normal 2 15 14" xfId="8126"/>
    <cellStyle name="Normal 2 15 15" xfId="8127"/>
    <cellStyle name="Normal 2 15 16" xfId="8128"/>
    <cellStyle name="Normal 2 15 17" xfId="8129"/>
    <cellStyle name="Normal 2 15 18" xfId="8130"/>
    <cellStyle name="Normal 2 15 19" xfId="8131"/>
    <cellStyle name="Normal 2 15 2" xfId="8132"/>
    <cellStyle name="Normal 2 15 2 10" xfId="8133"/>
    <cellStyle name="Normal 2 15 2 11" xfId="8134"/>
    <cellStyle name="Normal 2 15 2 12" xfId="8135"/>
    <cellStyle name="Normal 2 15 2 13" xfId="8136"/>
    <cellStyle name="Normal 2 15 2 14" xfId="8137"/>
    <cellStyle name="Normal 2 15 2 15" xfId="8138"/>
    <cellStyle name="Normal 2 15 2 16" xfId="8139"/>
    <cellStyle name="Normal 2 15 2 17" xfId="8140"/>
    <cellStyle name="Normal 2 15 2 18" xfId="8141"/>
    <cellStyle name="Normal 2 15 2 19" xfId="8142"/>
    <cellStyle name="Normal 2 15 2 2" xfId="8143"/>
    <cellStyle name="Normal 2 15 2 2 2" xfId="8144"/>
    <cellStyle name="Normal 2 15 2 2 3" xfId="8145"/>
    <cellStyle name="Normal 2 15 2 20" xfId="8146"/>
    <cellStyle name="Normal 2 15 2 3" xfId="8147"/>
    <cellStyle name="Normal 2 15 2 4" xfId="8148"/>
    <cellStyle name="Normal 2 15 2 5" xfId="8149"/>
    <cellStyle name="Normal 2 15 2 6" xfId="8150"/>
    <cellStyle name="Normal 2 15 2 7" xfId="8151"/>
    <cellStyle name="Normal 2 15 2 8" xfId="8152"/>
    <cellStyle name="Normal 2 15 2 9" xfId="8153"/>
    <cellStyle name="Normal 2 15 20" xfId="8154"/>
    <cellStyle name="Normal 2 15 21" xfId="8155"/>
    <cellStyle name="Normal 2 15 22" xfId="8156"/>
    <cellStyle name="Normal 2 15 23" xfId="8157"/>
    <cellStyle name="Normal 2 15 24" xfId="8158"/>
    <cellStyle name="Normal 2 15 25" xfId="8159"/>
    <cellStyle name="Normal 2 15 26" xfId="8160"/>
    <cellStyle name="Normal 2 15 27" xfId="8161"/>
    <cellStyle name="Normal 2 15 28" xfId="8162"/>
    <cellStyle name="Normal 2 15 29" xfId="8163"/>
    <cellStyle name="Normal 2 15 3" xfId="8164"/>
    <cellStyle name="Normal 2 15 30" xfId="8165"/>
    <cellStyle name="Normal 2 15 31" xfId="8166"/>
    <cellStyle name="Normal 2 15 32" xfId="8167"/>
    <cellStyle name="Normal 2 15 32 2" xfId="8168"/>
    <cellStyle name="Normal 2 15 32 2 2" xfId="8169"/>
    <cellStyle name="Normal 2 15 32 2 2 2" xfId="8170"/>
    <cellStyle name="Normal 2 15 32 2 2 3" xfId="8171"/>
    <cellStyle name="Normal 2 15 32 2 2 4" xfId="8172"/>
    <cellStyle name="Normal 2 15 32 2 2 5" xfId="8173"/>
    <cellStyle name="Normal 2 15 32 2 2 6" xfId="8174"/>
    <cellStyle name="Normal 2 15 32 2 2 7" xfId="8175"/>
    <cellStyle name="Normal 2 15 32 2 3" xfId="8176"/>
    <cellStyle name="Normal 2 15 32 2 4" xfId="8177"/>
    <cellStyle name="Normal 2 15 32 2 5" xfId="8178"/>
    <cellStyle name="Normal 2 15 32 2 6" xfId="8179"/>
    <cellStyle name="Normal 2 15 32 2 7" xfId="8180"/>
    <cellStyle name="Normal 2 15 32 2 8" xfId="8181"/>
    <cellStyle name="Normal 2 15 32 2 9" xfId="8182"/>
    <cellStyle name="Normal 2 15 32 3" xfId="8183"/>
    <cellStyle name="Normal 2 15 32 3 2" xfId="8184"/>
    <cellStyle name="Normal 2 15 32 3 3" xfId="8185"/>
    <cellStyle name="Normal 2 15 32 3 4" xfId="8186"/>
    <cellStyle name="Normal 2 15 32 3 5" xfId="8187"/>
    <cellStyle name="Normal 2 15 32 3 6" xfId="8188"/>
    <cellStyle name="Normal 2 15 32 3 7" xfId="8189"/>
    <cellStyle name="Normal 2 15 32 4" xfId="8190"/>
    <cellStyle name="Normal 2 15 32 5" xfId="8191"/>
    <cellStyle name="Normal 2 15 32 6" xfId="8192"/>
    <cellStyle name="Normal 2 15 32 7" xfId="8193"/>
    <cellStyle name="Normal 2 15 32 8" xfId="8194"/>
    <cellStyle name="Normal 2 15 32 9" xfId="8195"/>
    <cellStyle name="Normal 2 15 33" xfId="8196"/>
    <cellStyle name="Normal 2 15 34" xfId="8197"/>
    <cellStyle name="Normal 2 15 35" xfId="8198"/>
    <cellStyle name="Normal 2 15 36" xfId="8199"/>
    <cellStyle name="Normal 2 15 37" xfId="8200"/>
    <cellStyle name="Normal 2 15 38" xfId="8201"/>
    <cellStyle name="Normal 2 15 39" xfId="8202"/>
    <cellStyle name="Normal 2 15 4" xfId="8203"/>
    <cellStyle name="Normal 2 15 4 2" xfId="8204"/>
    <cellStyle name="Normal 2 15 4 2 2" xfId="8205"/>
    <cellStyle name="Normal 2 15 4 2 2 2" xfId="8206"/>
    <cellStyle name="Normal 2 15 4 2 3" xfId="8207"/>
    <cellStyle name="Normal 2 15 4 2 4" xfId="8208"/>
    <cellStyle name="Normal 2 15 4 2 5" xfId="8209"/>
    <cellStyle name="Normal 2 15 4 3" xfId="8210"/>
    <cellStyle name="Normal 2 15 4 4" xfId="8211"/>
    <cellStyle name="Normal 2 15 4 5" xfId="8212"/>
    <cellStyle name="Normal 2 15 4 5 2" xfId="8213"/>
    <cellStyle name="Normal 2 15 4 5 3" xfId="8214"/>
    <cellStyle name="Normal 2 15 4 5 4" xfId="8215"/>
    <cellStyle name="Normal 2 15 4 5 5" xfId="8216"/>
    <cellStyle name="Normal 2 15 4 5 6" xfId="8217"/>
    <cellStyle name="Normal 2 15 4 5 7" xfId="8218"/>
    <cellStyle name="Normal 2 15 4 6" xfId="8219"/>
    <cellStyle name="Normal 2 15 4 7" xfId="8220"/>
    <cellStyle name="Normal 2 15 40" xfId="8221"/>
    <cellStyle name="Normal 2 15 5" xfId="8222"/>
    <cellStyle name="Normal 2 15 6" xfId="8223"/>
    <cellStyle name="Normal 2 15 7" xfId="8224"/>
    <cellStyle name="Normal 2 15 8" xfId="8225"/>
    <cellStyle name="Normal 2 15 9" xfId="8226"/>
    <cellStyle name="Normal 2 16" xfId="8227"/>
    <cellStyle name="Normal 2 16 10" xfId="8228"/>
    <cellStyle name="Normal 2 16 11" xfId="8229"/>
    <cellStyle name="Normal 2 16 12" xfId="8230"/>
    <cellStyle name="Normal 2 16 13" xfId="8231"/>
    <cellStyle name="Normal 2 16 14" xfId="8232"/>
    <cellStyle name="Normal 2 16 15" xfId="8233"/>
    <cellStyle name="Normal 2 16 16" xfId="8234"/>
    <cellStyle name="Normal 2 16 17" xfId="8235"/>
    <cellStyle name="Normal 2 16 18" xfId="8236"/>
    <cellStyle name="Normal 2 16 19" xfId="8237"/>
    <cellStyle name="Normal 2 16 2" xfId="8238"/>
    <cellStyle name="Normal 2 16 2 10" xfId="8239"/>
    <cellStyle name="Normal 2 16 2 11" xfId="8240"/>
    <cellStyle name="Normal 2 16 2 12" xfId="8241"/>
    <cellStyle name="Normal 2 16 2 13" xfId="8242"/>
    <cellStyle name="Normal 2 16 2 14" xfId="8243"/>
    <cellStyle name="Normal 2 16 2 15" xfId="8244"/>
    <cellStyle name="Normal 2 16 2 16" xfId="8245"/>
    <cellStyle name="Normal 2 16 2 17" xfId="8246"/>
    <cellStyle name="Normal 2 16 2 18" xfId="8247"/>
    <cellStyle name="Normal 2 16 2 19" xfId="8248"/>
    <cellStyle name="Normal 2 16 2 2" xfId="8249"/>
    <cellStyle name="Normal 2 16 2 2 2" xfId="8250"/>
    <cellStyle name="Normal 2 16 2 2 3" xfId="8251"/>
    <cellStyle name="Normal 2 16 2 20" xfId="8252"/>
    <cellStyle name="Normal 2 16 2 3" xfId="8253"/>
    <cellStyle name="Normal 2 16 2 4" xfId="8254"/>
    <cellStyle name="Normal 2 16 2 5" xfId="8255"/>
    <cellStyle name="Normal 2 16 2 6" xfId="8256"/>
    <cellStyle name="Normal 2 16 2 7" xfId="8257"/>
    <cellStyle name="Normal 2 16 2 8" xfId="8258"/>
    <cellStyle name="Normal 2 16 2 9" xfId="8259"/>
    <cellStyle name="Normal 2 16 20" xfId="8260"/>
    <cellStyle name="Normal 2 16 21" xfId="8261"/>
    <cellStyle name="Normal 2 16 22" xfId="8262"/>
    <cellStyle name="Normal 2 16 23" xfId="8263"/>
    <cellStyle name="Normal 2 16 24" xfId="8264"/>
    <cellStyle name="Normal 2 16 25" xfId="8265"/>
    <cellStyle name="Normal 2 16 26" xfId="8266"/>
    <cellStyle name="Normal 2 16 27" xfId="8267"/>
    <cellStyle name="Normal 2 16 28" xfId="8268"/>
    <cellStyle name="Normal 2 16 29" xfId="8269"/>
    <cellStyle name="Normal 2 16 3" xfId="8270"/>
    <cellStyle name="Normal 2 16 30" xfId="8271"/>
    <cellStyle name="Normal 2 16 31" xfId="8272"/>
    <cellStyle name="Normal 2 16 32" xfId="8273"/>
    <cellStyle name="Normal 2 16 32 2" xfId="8274"/>
    <cellStyle name="Normal 2 16 32 2 2" xfId="8275"/>
    <cellStyle name="Normal 2 16 32 2 2 2" xfId="8276"/>
    <cellStyle name="Normal 2 16 32 2 2 3" xfId="8277"/>
    <cellStyle name="Normal 2 16 32 2 2 4" xfId="8278"/>
    <cellStyle name="Normal 2 16 32 2 2 5" xfId="8279"/>
    <cellStyle name="Normal 2 16 32 2 2 6" xfId="8280"/>
    <cellStyle name="Normal 2 16 32 2 2 7" xfId="8281"/>
    <cellStyle name="Normal 2 16 32 2 3" xfId="8282"/>
    <cellStyle name="Normal 2 16 32 2 4" xfId="8283"/>
    <cellStyle name="Normal 2 16 32 2 5" xfId="8284"/>
    <cellStyle name="Normal 2 16 32 2 6" xfId="8285"/>
    <cellStyle name="Normal 2 16 32 2 7" xfId="8286"/>
    <cellStyle name="Normal 2 16 32 2 8" xfId="8287"/>
    <cellStyle name="Normal 2 16 32 2 9" xfId="8288"/>
    <cellStyle name="Normal 2 16 32 3" xfId="8289"/>
    <cellStyle name="Normal 2 16 32 3 2" xfId="8290"/>
    <cellStyle name="Normal 2 16 32 3 3" xfId="8291"/>
    <cellStyle name="Normal 2 16 32 3 4" xfId="8292"/>
    <cellStyle name="Normal 2 16 32 3 5" xfId="8293"/>
    <cellStyle name="Normal 2 16 32 3 6" xfId="8294"/>
    <cellStyle name="Normal 2 16 32 3 7" xfId="8295"/>
    <cellStyle name="Normal 2 16 32 4" xfId="8296"/>
    <cellStyle name="Normal 2 16 32 5" xfId="8297"/>
    <cellStyle name="Normal 2 16 32 6" xfId="8298"/>
    <cellStyle name="Normal 2 16 32 7" xfId="8299"/>
    <cellStyle name="Normal 2 16 32 8" xfId="8300"/>
    <cellStyle name="Normal 2 16 32 9" xfId="8301"/>
    <cellStyle name="Normal 2 16 33" xfId="8302"/>
    <cellStyle name="Normal 2 16 34" xfId="8303"/>
    <cellStyle name="Normal 2 16 35" xfId="8304"/>
    <cellStyle name="Normal 2 16 36" xfId="8305"/>
    <cellStyle name="Normal 2 16 37" xfId="8306"/>
    <cellStyle name="Normal 2 16 38" xfId="8307"/>
    <cellStyle name="Normal 2 16 39" xfId="8308"/>
    <cellStyle name="Normal 2 16 4" xfId="8309"/>
    <cellStyle name="Normal 2 16 4 2" xfId="8310"/>
    <cellStyle name="Normal 2 16 4 2 2" xfId="8311"/>
    <cellStyle name="Normal 2 16 4 2 2 2" xfId="8312"/>
    <cellStyle name="Normal 2 16 4 2 3" xfId="8313"/>
    <cellStyle name="Normal 2 16 4 2 4" xfId="8314"/>
    <cellStyle name="Normal 2 16 4 2 5" xfId="8315"/>
    <cellStyle name="Normal 2 16 4 3" xfId="8316"/>
    <cellStyle name="Normal 2 16 4 4" xfId="8317"/>
    <cellStyle name="Normal 2 16 4 5" xfId="8318"/>
    <cellStyle name="Normal 2 16 4 5 2" xfId="8319"/>
    <cellStyle name="Normal 2 16 4 5 3" xfId="8320"/>
    <cellStyle name="Normal 2 16 4 5 4" xfId="8321"/>
    <cellStyle name="Normal 2 16 4 5 5" xfId="8322"/>
    <cellStyle name="Normal 2 16 4 5 6" xfId="8323"/>
    <cellStyle name="Normal 2 16 4 5 7" xfId="8324"/>
    <cellStyle name="Normal 2 16 4 6" xfId="8325"/>
    <cellStyle name="Normal 2 16 4 7" xfId="8326"/>
    <cellStyle name="Normal 2 16 40" xfId="8327"/>
    <cellStyle name="Normal 2 16 5" xfId="8328"/>
    <cellStyle name="Normal 2 16 6" xfId="8329"/>
    <cellStyle name="Normal 2 16 7" xfId="8330"/>
    <cellStyle name="Normal 2 16 8" xfId="8331"/>
    <cellStyle name="Normal 2 16 9" xfId="8332"/>
    <cellStyle name="Normal 2 17" xfId="8333"/>
    <cellStyle name="Normal 2 17 10" xfId="8334"/>
    <cellStyle name="Normal 2 17 11" xfId="8335"/>
    <cellStyle name="Normal 2 17 12" xfId="8336"/>
    <cellStyle name="Normal 2 17 13" xfId="8337"/>
    <cellStyle name="Normal 2 17 14" xfId="8338"/>
    <cellStyle name="Normal 2 17 15" xfId="8339"/>
    <cellStyle name="Normal 2 17 16" xfId="8340"/>
    <cellStyle name="Normal 2 17 17" xfId="8341"/>
    <cellStyle name="Normal 2 17 18" xfId="8342"/>
    <cellStyle name="Normal 2 17 19" xfId="8343"/>
    <cellStyle name="Normal 2 17 2" xfId="8344"/>
    <cellStyle name="Normal 2 17 2 10" xfId="8345"/>
    <cellStyle name="Normal 2 17 2 11" xfId="8346"/>
    <cellStyle name="Normal 2 17 2 12" xfId="8347"/>
    <cellStyle name="Normal 2 17 2 13" xfId="8348"/>
    <cellStyle name="Normal 2 17 2 14" xfId="8349"/>
    <cellStyle name="Normal 2 17 2 15" xfId="8350"/>
    <cellStyle name="Normal 2 17 2 16" xfId="8351"/>
    <cellStyle name="Normal 2 17 2 17" xfId="8352"/>
    <cellStyle name="Normal 2 17 2 18" xfId="8353"/>
    <cellStyle name="Normal 2 17 2 19" xfId="8354"/>
    <cellStyle name="Normal 2 17 2 2" xfId="8355"/>
    <cellStyle name="Normal 2 17 2 2 2" xfId="8356"/>
    <cellStyle name="Normal 2 17 2 2 3" xfId="8357"/>
    <cellStyle name="Normal 2 17 2 20" xfId="8358"/>
    <cellStyle name="Normal 2 17 2 3" xfId="8359"/>
    <cellStyle name="Normal 2 17 2 4" xfId="8360"/>
    <cellStyle name="Normal 2 17 2 5" xfId="8361"/>
    <cellStyle name="Normal 2 17 2 6" xfId="8362"/>
    <cellStyle name="Normal 2 17 2 7" xfId="8363"/>
    <cellStyle name="Normal 2 17 2 8" xfId="8364"/>
    <cellStyle name="Normal 2 17 2 9" xfId="8365"/>
    <cellStyle name="Normal 2 17 20" xfId="8366"/>
    <cellStyle name="Normal 2 17 21" xfId="8367"/>
    <cellStyle name="Normal 2 17 22" xfId="8368"/>
    <cellStyle name="Normal 2 17 23" xfId="8369"/>
    <cellStyle name="Normal 2 17 24" xfId="8370"/>
    <cellStyle name="Normal 2 17 25" xfId="8371"/>
    <cellStyle name="Normal 2 17 26" xfId="8372"/>
    <cellStyle name="Normal 2 17 27" xfId="8373"/>
    <cellStyle name="Normal 2 17 28" xfId="8374"/>
    <cellStyle name="Normal 2 17 29" xfId="8375"/>
    <cellStyle name="Normal 2 17 3" xfId="8376"/>
    <cellStyle name="Normal 2 17 30" xfId="8377"/>
    <cellStyle name="Normal 2 17 31" xfId="8378"/>
    <cellStyle name="Normal 2 17 32" xfId="8379"/>
    <cellStyle name="Normal 2 17 32 2" xfId="8380"/>
    <cellStyle name="Normal 2 17 32 2 2" xfId="8381"/>
    <cellStyle name="Normal 2 17 32 2 2 2" xfId="8382"/>
    <cellStyle name="Normal 2 17 32 2 2 3" xfId="8383"/>
    <cellStyle name="Normal 2 17 32 2 2 4" xfId="8384"/>
    <cellStyle name="Normal 2 17 32 2 2 5" xfId="8385"/>
    <cellStyle name="Normal 2 17 32 2 2 6" xfId="8386"/>
    <cellStyle name="Normal 2 17 32 2 2 7" xfId="8387"/>
    <cellStyle name="Normal 2 17 32 2 3" xfId="8388"/>
    <cellStyle name="Normal 2 17 32 2 4" xfId="8389"/>
    <cellStyle name="Normal 2 17 32 2 5" xfId="8390"/>
    <cellStyle name="Normal 2 17 32 2 6" xfId="8391"/>
    <cellStyle name="Normal 2 17 32 2 7" xfId="8392"/>
    <cellStyle name="Normal 2 17 32 2 8" xfId="8393"/>
    <cellStyle name="Normal 2 17 32 2 9" xfId="8394"/>
    <cellStyle name="Normal 2 17 32 3" xfId="8395"/>
    <cellStyle name="Normal 2 17 32 3 2" xfId="8396"/>
    <cellStyle name="Normal 2 17 32 3 3" xfId="8397"/>
    <cellStyle name="Normal 2 17 32 3 4" xfId="8398"/>
    <cellStyle name="Normal 2 17 32 3 5" xfId="8399"/>
    <cellStyle name="Normal 2 17 32 3 6" xfId="8400"/>
    <cellStyle name="Normal 2 17 32 3 7" xfId="8401"/>
    <cellStyle name="Normal 2 17 32 4" xfId="8402"/>
    <cellStyle name="Normal 2 17 32 5" xfId="8403"/>
    <cellStyle name="Normal 2 17 32 6" xfId="8404"/>
    <cellStyle name="Normal 2 17 32 7" xfId="8405"/>
    <cellStyle name="Normal 2 17 32 8" xfId="8406"/>
    <cellStyle name="Normal 2 17 32 9" xfId="8407"/>
    <cellStyle name="Normal 2 17 33" xfId="8408"/>
    <cellStyle name="Normal 2 17 34" xfId="8409"/>
    <cellStyle name="Normal 2 17 35" xfId="8410"/>
    <cellStyle name="Normal 2 17 36" xfId="8411"/>
    <cellStyle name="Normal 2 17 37" xfId="8412"/>
    <cellStyle name="Normal 2 17 38" xfId="8413"/>
    <cellStyle name="Normal 2 17 39" xfId="8414"/>
    <cellStyle name="Normal 2 17 4" xfId="8415"/>
    <cellStyle name="Normal 2 17 4 2" xfId="8416"/>
    <cellStyle name="Normal 2 17 4 2 2" xfId="8417"/>
    <cellStyle name="Normal 2 17 4 2 2 2" xfId="8418"/>
    <cellStyle name="Normal 2 17 4 2 3" xfId="8419"/>
    <cellStyle name="Normal 2 17 4 2 4" xfId="8420"/>
    <cellStyle name="Normal 2 17 4 2 5" xfId="8421"/>
    <cellStyle name="Normal 2 17 4 3" xfId="8422"/>
    <cellStyle name="Normal 2 17 4 4" xfId="8423"/>
    <cellStyle name="Normal 2 17 4 5" xfId="8424"/>
    <cellStyle name="Normal 2 17 4 5 2" xfId="8425"/>
    <cellStyle name="Normal 2 17 4 5 3" xfId="8426"/>
    <cellStyle name="Normal 2 17 4 5 4" xfId="8427"/>
    <cellStyle name="Normal 2 17 4 5 5" xfId="8428"/>
    <cellStyle name="Normal 2 17 4 5 6" xfId="8429"/>
    <cellStyle name="Normal 2 17 4 5 7" xfId="8430"/>
    <cellStyle name="Normal 2 17 4 6" xfId="8431"/>
    <cellStyle name="Normal 2 17 4 7" xfId="8432"/>
    <cellStyle name="Normal 2 17 40" xfId="8433"/>
    <cellStyle name="Normal 2 17 5" xfId="8434"/>
    <cellStyle name="Normal 2 17 6" xfId="8435"/>
    <cellStyle name="Normal 2 17 7" xfId="8436"/>
    <cellStyle name="Normal 2 17 8" xfId="8437"/>
    <cellStyle name="Normal 2 17 9" xfId="8438"/>
    <cellStyle name="Normal 2 18" xfId="8439"/>
    <cellStyle name="Normal 2 18 10" xfId="8440"/>
    <cellStyle name="Normal 2 18 11" xfId="8441"/>
    <cellStyle name="Normal 2 18 12" xfId="8442"/>
    <cellStyle name="Normal 2 18 13" xfId="8443"/>
    <cellStyle name="Normal 2 18 14" xfId="8444"/>
    <cellStyle name="Normal 2 18 15" xfId="8445"/>
    <cellStyle name="Normal 2 18 16" xfId="8446"/>
    <cellStyle name="Normal 2 18 17" xfId="8447"/>
    <cellStyle name="Normal 2 18 18" xfId="8448"/>
    <cellStyle name="Normal 2 18 19" xfId="8449"/>
    <cellStyle name="Normal 2 18 2" xfId="8450"/>
    <cellStyle name="Normal 2 18 2 10" xfId="8451"/>
    <cellStyle name="Normal 2 18 2 11" xfId="8452"/>
    <cellStyle name="Normal 2 18 2 12" xfId="8453"/>
    <cellStyle name="Normal 2 18 2 13" xfId="8454"/>
    <cellStyle name="Normal 2 18 2 14" xfId="8455"/>
    <cellStyle name="Normal 2 18 2 15" xfId="8456"/>
    <cellStyle name="Normal 2 18 2 16" xfId="8457"/>
    <cellStyle name="Normal 2 18 2 17" xfId="8458"/>
    <cellStyle name="Normal 2 18 2 18" xfId="8459"/>
    <cellStyle name="Normal 2 18 2 19" xfId="8460"/>
    <cellStyle name="Normal 2 18 2 2" xfId="8461"/>
    <cellStyle name="Normal 2 18 2 2 2" xfId="8462"/>
    <cellStyle name="Normal 2 18 2 2 3" xfId="8463"/>
    <cellStyle name="Normal 2 18 2 20" xfId="8464"/>
    <cellStyle name="Normal 2 18 2 3" xfId="8465"/>
    <cellStyle name="Normal 2 18 2 4" xfId="8466"/>
    <cellStyle name="Normal 2 18 2 5" xfId="8467"/>
    <cellStyle name="Normal 2 18 2 6" xfId="8468"/>
    <cellStyle name="Normal 2 18 2 7" xfId="8469"/>
    <cellStyle name="Normal 2 18 2 8" xfId="8470"/>
    <cellStyle name="Normal 2 18 2 9" xfId="8471"/>
    <cellStyle name="Normal 2 18 20" xfId="8472"/>
    <cellStyle name="Normal 2 18 21" xfId="8473"/>
    <cellStyle name="Normal 2 18 22" xfId="8474"/>
    <cellStyle name="Normal 2 18 23" xfId="8475"/>
    <cellStyle name="Normal 2 18 24" xfId="8476"/>
    <cellStyle name="Normal 2 18 25" xfId="8477"/>
    <cellStyle name="Normal 2 18 26" xfId="8478"/>
    <cellStyle name="Normal 2 18 27" xfId="8479"/>
    <cellStyle name="Normal 2 18 28" xfId="8480"/>
    <cellStyle name="Normal 2 18 29" xfId="8481"/>
    <cellStyle name="Normal 2 18 3" xfId="8482"/>
    <cellStyle name="Normal 2 18 30" xfId="8483"/>
    <cellStyle name="Normal 2 18 31" xfId="8484"/>
    <cellStyle name="Normal 2 18 32" xfId="8485"/>
    <cellStyle name="Normal 2 18 32 2" xfId="8486"/>
    <cellStyle name="Normal 2 18 32 2 2" xfId="8487"/>
    <cellStyle name="Normal 2 18 32 2 2 2" xfId="8488"/>
    <cellStyle name="Normal 2 18 32 2 2 3" xfId="8489"/>
    <cellStyle name="Normal 2 18 32 2 2 4" xfId="8490"/>
    <cellStyle name="Normal 2 18 32 2 2 5" xfId="8491"/>
    <cellStyle name="Normal 2 18 32 2 2 6" xfId="8492"/>
    <cellStyle name="Normal 2 18 32 2 2 7" xfId="8493"/>
    <cellStyle name="Normal 2 18 32 2 3" xfId="8494"/>
    <cellStyle name="Normal 2 18 32 2 4" xfId="8495"/>
    <cellStyle name="Normal 2 18 32 2 5" xfId="8496"/>
    <cellStyle name="Normal 2 18 32 2 6" xfId="8497"/>
    <cellStyle name="Normal 2 18 32 2 7" xfId="8498"/>
    <cellStyle name="Normal 2 18 32 2 8" xfId="8499"/>
    <cellStyle name="Normal 2 18 32 2 9" xfId="8500"/>
    <cellStyle name="Normal 2 18 32 3" xfId="8501"/>
    <cellStyle name="Normal 2 18 32 3 2" xfId="8502"/>
    <cellStyle name="Normal 2 18 32 3 3" xfId="8503"/>
    <cellStyle name="Normal 2 18 32 3 4" xfId="8504"/>
    <cellStyle name="Normal 2 18 32 3 5" xfId="8505"/>
    <cellStyle name="Normal 2 18 32 3 6" xfId="8506"/>
    <cellStyle name="Normal 2 18 32 3 7" xfId="8507"/>
    <cellStyle name="Normal 2 18 32 4" xfId="8508"/>
    <cellStyle name="Normal 2 18 32 5" xfId="8509"/>
    <cellStyle name="Normal 2 18 32 6" xfId="8510"/>
    <cellStyle name="Normal 2 18 32 7" xfId="8511"/>
    <cellStyle name="Normal 2 18 32 8" xfId="8512"/>
    <cellStyle name="Normal 2 18 32 9" xfId="8513"/>
    <cellStyle name="Normal 2 18 33" xfId="8514"/>
    <cellStyle name="Normal 2 18 34" xfId="8515"/>
    <cellStyle name="Normal 2 18 35" xfId="8516"/>
    <cellStyle name="Normal 2 18 36" xfId="8517"/>
    <cellStyle name="Normal 2 18 37" xfId="8518"/>
    <cellStyle name="Normal 2 18 38" xfId="8519"/>
    <cellStyle name="Normal 2 18 39" xfId="8520"/>
    <cellStyle name="Normal 2 18 4" xfId="8521"/>
    <cellStyle name="Normal 2 18 4 2" xfId="8522"/>
    <cellStyle name="Normal 2 18 4 2 2" xfId="8523"/>
    <cellStyle name="Normal 2 18 4 2 2 2" xfId="8524"/>
    <cellStyle name="Normal 2 18 4 2 3" xfId="8525"/>
    <cellStyle name="Normal 2 18 4 2 4" xfId="8526"/>
    <cellStyle name="Normal 2 18 4 2 5" xfId="8527"/>
    <cellStyle name="Normal 2 18 4 3" xfId="8528"/>
    <cellStyle name="Normal 2 18 4 4" xfId="8529"/>
    <cellStyle name="Normal 2 18 4 5" xfId="8530"/>
    <cellStyle name="Normal 2 18 4 5 2" xfId="8531"/>
    <cellStyle name="Normal 2 18 4 5 3" xfId="8532"/>
    <cellStyle name="Normal 2 18 4 5 4" xfId="8533"/>
    <cellStyle name="Normal 2 18 4 5 5" xfId="8534"/>
    <cellStyle name="Normal 2 18 4 5 6" xfId="8535"/>
    <cellStyle name="Normal 2 18 4 5 7" xfId="8536"/>
    <cellStyle name="Normal 2 18 4 6" xfId="8537"/>
    <cellStyle name="Normal 2 18 4 7" xfId="8538"/>
    <cellStyle name="Normal 2 18 40" xfId="8539"/>
    <cellStyle name="Normal 2 18 5" xfId="8540"/>
    <cellStyle name="Normal 2 18 6" xfId="8541"/>
    <cellStyle name="Normal 2 18 7" xfId="8542"/>
    <cellStyle name="Normal 2 18 8" xfId="8543"/>
    <cellStyle name="Normal 2 18 9" xfId="8544"/>
    <cellStyle name="Normal 2 19" xfId="8545"/>
    <cellStyle name="Normal 2 19 10" xfId="8546"/>
    <cellStyle name="Normal 2 19 11" xfId="8547"/>
    <cellStyle name="Normal 2 19 12" xfId="8548"/>
    <cellStyle name="Normal 2 19 13" xfId="8549"/>
    <cellStyle name="Normal 2 19 14" xfId="8550"/>
    <cellStyle name="Normal 2 19 15" xfId="8551"/>
    <cellStyle name="Normal 2 19 16" xfId="8552"/>
    <cellStyle name="Normal 2 19 17" xfId="8553"/>
    <cellStyle name="Normal 2 19 18" xfId="8554"/>
    <cellStyle name="Normal 2 19 19" xfId="8555"/>
    <cellStyle name="Normal 2 19 2" xfId="8556"/>
    <cellStyle name="Normal 2 19 2 10" xfId="8557"/>
    <cellStyle name="Normal 2 19 2 11" xfId="8558"/>
    <cellStyle name="Normal 2 19 2 12" xfId="8559"/>
    <cellStyle name="Normal 2 19 2 13" xfId="8560"/>
    <cellStyle name="Normal 2 19 2 14" xfId="8561"/>
    <cellStyle name="Normal 2 19 2 15" xfId="8562"/>
    <cellStyle name="Normal 2 19 2 16" xfId="8563"/>
    <cellStyle name="Normal 2 19 2 17" xfId="8564"/>
    <cellStyle name="Normal 2 19 2 18" xfId="8565"/>
    <cellStyle name="Normal 2 19 2 19" xfId="8566"/>
    <cellStyle name="Normal 2 19 2 2" xfId="8567"/>
    <cellStyle name="Normal 2 19 2 2 2" xfId="8568"/>
    <cellStyle name="Normal 2 19 2 2 3" xfId="8569"/>
    <cellStyle name="Normal 2 19 2 20" xfId="8570"/>
    <cellStyle name="Normal 2 19 2 3" xfId="8571"/>
    <cellStyle name="Normal 2 19 2 4" xfId="8572"/>
    <cellStyle name="Normal 2 19 2 5" xfId="8573"/>
    <cellStyle name="Normal 2 19 2 6" xfId="8574"/>
    <cellStyle name="Normal 2 19 2 7" xfId="8575"/>
    <cellStyle name="Normal 2 19 2 8" xfId="8576"/>
    <cellStyle name="Normal 2 19 2 9" xfId="8577"/>
    <cellStyle name="Normal 2 19 20" xfId="8578"/>
    <cellStyle name="Normal 2 19 21" xfId="8579"/>
    <cellStyle name="Normal 2 19 22" xfId="8580"/>
    <cellStyle name="Normal 2 19 23" xfId="8581"/>
    <cellStyle name="Normal 2 19 24" xfId="8582"/>
    <cellStyle name="Normal 2 19 25" xfId="8583"/>
    <cellStyle name="Normal 2 19 26" xfId="8584"/>
    <cellStyle name="Normal 2 19 27" xfId="8585"/>
    <cellStyle name="Normal 2 19 28" xfId="8586"/>
    <cellStyle name="Normal 2 19 29" xfId="8587"/>
    <cellStyle name="Normal 2 19 3" xfId="8588"/>
    <cellStyle name="Normal 2 19 30" xfId="8589"/>
    <cellStyle name="Normal 2 19 31" xfId="8590"/>
    <cellStyle name="Normal 2 19 32" xfId="8591"/>
    <cellStyle name="Normal 2 19 32 2" xfId="8592"/>
    <cellStyle name="Normal 2 19 32 2 2" xfId="8593"/>
    <cellStyle name="Normal 2 19 32 2 2 2" xfId="8594"/>
    <cellStyle name="Normal 2 19 32 2 2 3" xfId="8595"/>
    <cellStyle name="Normal 2 19 32 2 2 4" xfId="8596"/>
    <cellStyle name="Normal 2 19 32 2 2 5" xfId="8597"/>
    <cellStyle name="Normal 2 19 32 2 2 6" xfId="8598"/>
    <cellStyle name="Normal 2 19 32 2 2 7" xfId="8599"/>
    <cellStyle name="Normal 2 19 32 2 3" xfId="8600"/>
    <cellStyle name="Normal 2 19 32 2 4" xfId="8601"/>
    <cellStyle name="Normal 2 19 32 2 5" xfId="8602"/>
    <cellStyle name="Normal 2 19 32 2 6" xfId="8603"/>
    <cellStyle name="Normal 2 19 32 2 7" xfId="8604"/>
    <cellStyle name="Normal 2 19 32 2 8" xfId="8605"/>
    <cellStyle name="Normal 2 19 32 2 9" xfId="8606"/>
    <cellStyle name="Normal 2 19 32 3" xfId="8607"/>
    <cellStyle name="Normal 2 19 32 3 2" xfId="8608"/>
    <cellStyle name="Normal 2 19 32 3 3" xfId="8609"/>
    <cellStyle name="Normal 2 19 32 3 4" xfId="8610"/>
    <cellStyle name="Normal 2 19 32 3 5" xfId="8611"/>
    <cellStyle name="Normal 2 19 32 3 6" xfId="8612"/>
    <cellStyle name="Normal 2 19 32 3 7" xfId="8613"/>
    <cellStyle name="Normal 2 19 32 4" xfId="8614"/>
    <cellStyle name="Normal 2 19 32 5" xfId="8615"/>
    <cellStyle name="Normal 2 19 32 6" xfId="8616"/>
    <cellStyle name="Normal 2 19 32 7" xfId="8617"/>
    <cellStyle name="Normal 2 19 32 8" xfId="8618"/>
    <cellStyle name="Normal 2 19 32 9" xfId="8619"/>
    <cellStyle name="Normal 2 19 33" xfId="8620"/>
    <cellStyle name="Normal 2 19 34" xfId="8621"/>
    <cellStyle name="Normal 2 19 35" xfId="8622"/>
    <cellStyle name="Normal 2 19 36" xfId="8623"/>
    <cellStyle name="Normal 2 19 37" xfId="8624"/>
    <cellStyle name="Normal 2 19 38" xfId="8625"/>
    <cellStyle name="Normal 2 19 39" xfId="8626"/>
    <cellStyle name="Normal 2 19 4" xfId="8627"/>
    <cellStyle name="Normal 2 19 4 2" xfId="8628"/>
    <cellStyle name="Normal 2 19 4 2 2" xfId="8629"/>
    <cellStyle name="Normal 2 19 4 2 2 2" xfId="8630"/>
    <cellStyle name="Normal 2 19 4 2 3" xfId="8631"/>
    <cellStyle name="Normal 2 19 4 2 4" xfId="8632"/>
    <cellStyle name="Normal 2 19 4 2 5" xfId="8633"/>
    <cellStyle name="Normal 2 19 4 3" xfId="8634"/>
    <cellStyle name="Normal 2 19 4 4" xfId="8635"/>
    <cellStyle name="Normal 2 19 4 5" xfId="8636"/>
    <cellStyle name="Normal 2 19 4 5 2" xfId="8637"/>
    <cellStyle name="Normal 2 19 4 5 3" xfId="8638"/>
    <cellStyle name="Normal 2 19 4 5 4" xfId="8639"/>
    <cellStyle name="Normal 2 19 4 5 5" xfId="8640"/>
    <cellStyle name="Normal 2 19 4 5 6" xfId="8641"/>
    <cellStyle name="Normal 2 19 4 5 7" xfId="8642"/>
    <cellStyle name="Normal 2 19 4 6" xfId="8643"/>
    <cellStyle name="Normal 2 19 4 7" xfId="8644"/>
    <cellStyle name="Normal 2 19 40" xfId="8645"/>
    <cellStyle name="Normal 2 19 5" xfId="8646"/>
    <cellStyle name="Normal 2 19 6" xfId="8647"/>
    <cellStyle name="Normal 2 19 7" xfId="8648"/>
    <cellStyle name="Normal 2 19 8" xfId="8649"/>
    <cellStyle name="Normal 2 19 9" xfId="8650"/>
    <cellStyle name="Normal 2 2" xfId="3"/>
    <cellStyle name="Normal 2 2 10" xfId="8651"/>
    <cellStyle name="Normal 2 2 100" xfId="8652"/>
    <cellStyle name="Normal 2 2 100 2" xfId="8653"/>
    <cellStyle name="Normal 2 2 100 3" xfId="8654"/>
    <cellStyle name="Normal 2 2 100 4" xfId="8655"/>
    <cellStyle name="Normal 2 2 100 5" xfId="8656"/>
    <cellStyle name="Normal 2 2 100 6" xfId="8657"/>
    <cellStyle name="Normal 2 2 100 7" xfId="8658"/>
    <cellStyle name="Normal 2 2 101" xfId="8659"/>
    <cellStyle name="Normal 2 2 102" xfId="8660"/>
    <cellStyle name="Normal 2 2 103" xfId="8661"/>
    <cellStyle name="Normal 2 2 104" xfId="8662"/>
    <cellStyle name="Normal 2 2 104 2" xfId="8663"/>
    <cellStyle name="Normal 2 2 104 3" xfId="8664"/>
    <cellStyle name="Normal 2 2 104 4" xfId="8665"/>
    <cellStyle name="Normal 2 2 104 5" xfId="8666"/>
    <cellStyle name="Normal 2 2 104 6" xfId="8667"/>
    <cellStyle name="Normal 2 2 105" xfId="8668"/>
    <cellStyle name="Normal 2 2 105 2" xfId="8669"/>
    <cellStyle name="Normal 2 2 105 2 2" xfId="8670"/>
    <cellStyle name="Normal 2 2 105 2 2 2" xfId="8671"/>
    <cellStyle name="Normal 2 2 105 2 2 2 2" xfId="8672"/>
    <cellStyle name="Normal 2 2 105 2 2 2 3" xfId="8673"/>
    <cellStyle name="Normal 2 2 105 2 2 2 4" xfId="8674"/>
    <cellStyle name="Normal 2 2 105 2 2 2 5" xfId="8675"/>
    <cellStyle name="Normal 2 2 105 2 2 3" xfId="8676"/>
    <cellStyle name="Normal 2 2 105 2 2 4" xfId="8677"/>
    <cellStyle name="Normal 2 2 105 2 2 5" xfId="8678"/>
    <cellStyle name="Normal 2 2 105 2 3" xfId="8679"/>
    <cellStyle name="Normal 2 2 105 2 4" xfId="8680"/>
    <cellStyle name="Normal 2 2 105 2 5" xfId="8681"/>
    <cellStyle name="Normal 2 2 105 2 6" xfId="8682"/>
    <cellStyle name="Normal 2 2 105 2 7" xfId="8683"/>
    <cellStyle name="Normal 2 2 105 3" xfId="8684"/>
    <cellStyle name="Normal 2 2 105 3 2" xfId="8685"/>
    <cellStyle name="Normal 2 2 105 3 2 2" xfId="8686"/>
    <cellStyle name="Normal 2 2 105 3 2 3" xfId="8687"/>
    <cellStyle name="Normal 2 2 105 3 2 4" xfId="8688"/>
    <cellStyle name="Normal 2 2 105 3 2 5" xfId="8689"/>
    <cellStyle name="Normal 2 2 105 3 3" xfId="8690"/>
    <cellStyle name="Normal 2 2 105 3 4" xfId="8691"/>
    <cellStyle name="Normal 2 2 105 3 5" xfId="8692"/>
    <cellStyle name="Normal 2 2 105 4" xfId="8693"/>
    <cellStyle name="Normal 2 2 105 5" xfId="8694"/>
    <cellStyle name="Normal 2 2 105 6" xfId="8695"/>
    <cellStyle name="Normal 2 2 105 7" xfId="8696"/>
    <cellStyle name="Normal 2 2 106" xfId="8697"/>
    <cellStyle name="Normal 2 2 106 2" xfId="8698"/>
    <cellStyle name="Normal 2 2 106 2 2" xfId="8699"/>
    <cellStyle name="Normal 2 2 106 2 2 2" xfId="8700"/>
    <cellStyle name="Normal 2 2 106 2 2 2 2" xfId="8701"/>
    <cellStyle name="Normal 2 2 106 2 2 2 3" xfId="8702"/>
    <cellStyle name="Normal 2 2 106 2 2 2 4" xfId="8703"/>
    <cellStyle name="Normal 2 2 106 2 2 2 5" xfId="8704"/>
    <cellStyle name="Normal 2 2 106 2 2 3" xfId="8705"/>
    <cellStyle name="Normal 2 2 106 2 2 4" xfId="8706"/>
    <cellStyle name="Normal 2 2 106 2 2 5" xfId="8707"/>
    <cellStyle name="Normal 2 2 106 2 3" xfId="8708"/>
    <cellStyle name="Normal 2 2 106 2 4" xfId="8709"/>
    <cellStyle name="Normal 2 2 106 2 5" xfId="8710"/>
    <cellStyle name="Normal 2 2 106 2 6" xfId="8711"/>
    <cellStyle name="Normal 2 2 106 2 7" xfId="8712"/>
    <cellStyle name="Normal 2 2 106 3" xfId="8713"/>
    <cellStyle name="Normal 2 2 106 3 2" xfId="8714"/>
    <cellStyle name="Normal 2 2 106 3 2 2" xfId="8715"/>
    <cellStyle name="Normal 2 2 106 3 2 3" xfId="8716"/>
    <cellStyle name="Normal 2 2 106 3 2 4" xfId="8717"/>
    <cellStyle name="Normal 2 2 106 3 2 5" xfId="8718"/>
    <cellStyle name="Normal 2 2 106 3 3" xfId="8719"/>
    <cellStyle name="Normal 2 2 106 3 4" xfId="8720"/>
    <cellStyle name="Normal 2 2 106 3 5" xfId="8721"/>
    <cellStyle name="Normal 2 2 106 4" xfId="8722"/>
    <cellStyle name="Normal 2 2 106 5" xfId="8723"/>
    <cellStyle name="Normal 2 2 106 6" xfId="8724"/>
    <cellStyle name="Normal 2 2 106 7" xfId="8725"/>
    <cellStyle name="Normal 2 2 107" xfId="8726"/>
    <cellStyle name="Normal 2 2 107 2" xfId="8727"/>
    <cellStyle name="Normal 2 2 107 2 2" xfId="8728"/>
    <cellStyle name="Normal 2 2 107 2 2 2" xfId="8729"/>
    <cellStyle name="Normal 2 2 107 2 2 2 2" xfId="8730"/>
    <cellStyle name="Normal 2 2 107 2 2 2 3" xfId="8731"/>
    <cellStyle name="Normal 2 2 107 2 2 2 4" xfId="8732"/>
    <cellStyle name="Normal 2 2 107 2 2 2 5" xfId="8733"/>
    <cellStyle name="Normal 2 2 107 2 2 3" xfId="8734"/>
    <cellStyle name="Normal 2 2 107 2 2 4" xfId="8735"/>
    <cellStyle name="Normal 2 2 107 2 2 5" xfId="8736"/>
    <cellStyle name="Normal 2 2 107 2 3" xfId="8737"/>
    <cellStyle name="Normal 2 2 107 2 4" xfId="8738"/>
    <cellStyle name="Normal 2 2 107 2 5" xfId="8739"/>
    <cellStyle name="Normal 2 2 107 2 6" xfId="8740"/>
    <cellStyle name="Normal 2 2 107 2 7" xfId="8741"/>
    <cellStyle name="Normal 2 2 107 3" xfId="8742"/>
    <cellStyle name="Normal 2 2 107 3 2" xfId="8743"/>
    <cellStyle name="Normal 2 2 107 3 2 2" xfId="8744"/>
    <cellStyle name="Normal 2 2 107 3 2 3" xfId="8745"/>
    <cellStyle name="Normal 2 2 107 3 2 4" xfId="8746"/>
    <cellStyle name="Normal 2 2 107 3 2 5" xfId="8747"/>
    <cellStyle name="Normal 2 2 107 3 3" xfId="8748"/>
    <cellStyle name="Normal 2 2 107 3 4" xfId="8749"/>
    <cellStyle name="Normal 2 2 107 3 5" xfId="8750"/>
    <cellStyle name="Normal 2 2 107 4" xfId="8751"/>
    <cellStyle name="Normal 2 2 107 5" xfId="8752"/>
    <cellStyle name="Normal 2 2 107 6" xfId="8753"/>
    <cellStyle name="Normal 2 2 107 7" xfId="8754"/>
    <cellStyle name="Normal 2 2 108" xfId="8755"/>
    <cellStyle name="Normal 2 2 108 2" xfId="8756"/>
    <cellStyle name="Normal 2 2 108 2 2" xfId="8757"/>
    <cellStyle name="Normal 2 2 108 2 2 2" xfId="8758"/>
    <cellStyle name="Normal 2 2 108 2 2 3" xfId="8759"/>
    <cellStyle name="Normal 2 2 108 2 2 4" xfId="8760"/>
    <cellStyle name="Normal 2 2 108 2 2 5" xfId="8761"/>
    <cellStyle name="Normal 2 2 108 2 3" xfId="8762"/>
    <cellStyle name="Normal 2 2 108 2 4" xfId="8763"/>
    <cellStyle name="Normal 2 2 108 2 5" xfId="8764"/>
    <cellStyle name="Normal 2 2 108 3" xfId="8765"/>
    <cellStyle name="Normal 2 2 108 4" xfId="8766"/>
    <cellStyle name="Normal 2 2 108 5" xfId="8767"/>
    <cellStyle name="Normal 2 2 108 6" xfId="8768"/>
    <cellStyle name="Normal 2 2 108 7" xfId="8769"/>
    <cellStyle name="Normal 2 2 109" xfId="8770"/>
    <cellStyle name="Normal 2 2 109 2" xfId="8771"/>
    <cellStyle name="Normal 2 2 109 3" xfId="8772"/>
    <cellStyle name="Normal 2 2 109 4" xfId="8773"/>
    <cellStyle name="Normal 2 2 109 5" xfId="8774"/>
    <cellStyle name="Normal 2 2 109 6" xfId="8775"/>
    <cellStyle name="Normal 2 2 11" xfId="8776"/>
    <cellStyle name="Normal 2 2 110" xfId="8777"/>
    <cellStyle name="Normal 2 2 110 2" xfId="8778"/>
    <cellStyle name="Normal 2 2 110 2 2" xfId="8779"/>
    <cellStyle name="Normal 2 2 110 2 3" xfId="8780"/>
    <cellStyle name="Normal 2 2 110 2 4" xfId="8781"/>
    <cellStyle name="Normal 2 2 110 2 5" xfId="8782"/>
    <cellStyle name="Normal 2 2 110 3" xfId="8783"/>
    <cellStyle name="Normal 2 2 110 4" xfId="8784"/>
    <cellStyle name="Normal 2 2 110 5" xfId="8785"/>
    <cellStyle name="Normal 2 2 111" xfId="8786"/>
    <cellStyle name="Normal 2 2 112" xfId="8787"/>
    <cellStyle name="Normal 2 2 113" xfId="8788"/>
    <cellStyle name="Normal 2 2 114" xfId="8789"/>
    <cellStyle name="Normal 2 2 115" xfId="8790"/>
    <cellStyle name="Normal 2 2 116" xfId="8791"/>
    <cellStyle name="Normal 2 2 117" xfId="8792"/>
    <cellStyle name="Normal 2 2 118" xfId="8793"/>
    <cellStyle name="Normal 2 2 12" xfId="8794"/>
    <cellStyle name="Normal 2 2 13" xfId="8795"/>
    <cellStyle name="Normal 2 2 14" xfId="8796"/>
    <cellStyle name="Normal 2 2 15" xfId="8797"/>
    <cellStyle name="Normal 2 2 16" xfId="8798"/>
    <cellStyle name="Normal 2 2 17" xfId="8799"/>
    <cellStyle name="Normal 2 2 18" xfId="8800"/>
    <cellStyle name="Normal 2 2 19" xfId="8801"/>
    <cellStyle name="Normal 2 2 2" xfId="280"/>
    <cellStyle name="Normal 2 2 2 10" xfId="8802"/>
    <cellStyle name="Normal 2 2 2 10 10" xfId="8803"/>
    <cellStyle name="Normal 2 2 2 10 2" xfId="8804"/>
    <cellStyle name="Normal 2 2 2 10 2 10" xfId="8805"/>
    <cellStyle name="Normal 2 2 2 10 2 2" xfId="8806"/>
    <cellStyle name="Normal 2 2 2 10 2 2 2" xfId="8807"/>
    <cellStyle name="Normal 2 2 2 10 2 2 2 2" xfId="8808"/>
    <cellStyle name="Normal 2 2 2 10 2 2 3" xfId="8809"/>
    <cellStyle name="Normal 2 2 2 10 2 2 4" xfId="8810"/>
    <cellStyle name="Normal 2 2 2 10 2 2 5" xfId="8811"/>
    <cellStyle name="Normal 2 2 2 10 2 2 6" xfId="8812"/>
    <cellStyle name="Normal 2 2 2 10 2 2 7" xfId="8813"/>
    <cellStyle name="Normal 2 2 2 10 2 2 8" xfId="8814"/>
    <cellStyle name="Normal 2 2 2 10 2 2 9" xfId="8815"/>
    <cellStyle name="Normal 2 2 2 10 2 3" xfId="8816"/>
    <cellStyle name="Normal 2 2 2 10 2 4" xfId="8817"/>
    <cellStyle name="Normal 2 2 2 10 2 4 2" xfId="8818"/>
    <cellStyle name="Normal 2 2 2 10 2 5" xfId="8819"/>
    <cellStyle name="Normal 2 2 2 10 2 6" xfId="8820"/>
    <cellStyle name="Normal 2 2 2 10 2 7" xfId="8821"/>
    <cellStyle name="Normal 2 2 2 10 2 8" xfId="8822"/>
    <cellStyle name="Normal 2 2 2 10 2 9" xfId="8823"/>
    <cellStyle name="Normal 2 2 2 10 3" xfId="8824"/>
    <cellStyle name="Normal 2 2 2 10 3 2" xfId="8825"/>
    <cellStyle name="Normal 2 2 2 10 3 2 2" xfId="8826"/>
    <cellStyle name="Normal 2 2 2 10 3 3" xfId="8827"/>
    <cellStyle name="Normal 2 2 2 10 3 4" xfId="8828"/>
    <cellStyle name="Normal 2 2 2 10 3 5" xfId="8829"/>
    <cellStyle name="Normal 2 2 2 10 3 6" xfId="8830"/>
    <cellStyle name="Normal 2 2 2 10 3 7" xfId="8831"/>
    <cellStyle name="Normal 2 2 2 10 3 8" xfId="8832"/>
    <cellStyle name="Normal 2 2 2 10 3 9" xfId="8833"/>
    <cellStyle name="Normal 2 2 2 10 4" xfId="8834"/>
    <cellStyle name="Normal 2 2 2 10 4 2" xfId="8835"/>
    <cellStyle name="Normal 2 2 2 10 5" xfId="8836"/>
    <cellStyle name="Normal 2 2 2 10 6" xfId="8837"/>
    <cellStyle name="Normal 2 2 2 10 7" xfId="8838"/>
    <cellStyle name="Normal 2 2 2 10 8" xfId="8839"/>
    <cellStyle name="Normal 2 2 2 10 9" xfId="8840"/>
    <cellStyle name="Normal 2 2 2 11" xfId="8841"/>
    <cellStyle name="Normal 2 2 2 12" xfId="8842"/>
    <cellStyle name="Normal 2 2 2 13" xfId="8843"/>
    <cellStyle name="Normal 2 2 2 14" xfId="8844"/>
    <cellStyle name="Normal 2 2 2 15" xfId="8845"/>
    <cellStyle name="Normal 2 2 2 16" xfId="8846"/>
    <cellStyle name="Normal 2 2 2 17" xfId="8847"/>
    <cellStyle name="Normal 2 2 2 18" xfId="8848"/>
    <cellStyle name="Normal 2 2 2 19" xfId="8849"/>
    <cellStyle name="Normal 2 2 2 2" xfId="8850"/>
    <cellStyle name="Normal 2 2 2 2 10" xfId="8851"/>
    <cellStyle name="Normal 2 2 2 2 11" xfId="8852"/>
    <cellStyle name="Normal 2 2 2 2 12" xfId="8853"/>
    <cellStyle name="Normal 2 2 2 2 13" xfId="8854"/>
    <cellStyle name="Normal 2 2 2 2 14" xfId="8855"/>
    <cellStyle name="Normal 2 2 2 2 15" xfId="8856"/>
    <cellStyle name="Normal 2 2 2 2 16" xfId="8857"/>
    <cellStyle name="Normal 2 2 2 2 17" xfId="8858"/>
    <cellStyle name="Normal 2 2 2 2 18" xfId="8859"/>
    <cellStyle name="Normal 2 2 2 2 19" xfId="8860"/>
    <cellStyle name="Normal 2 2 2 2 2" xfId="8861"/>
    <cellStyle name="Normal 2 2 2 2 2 10" xfId="8862"/>
    <cellStyle name="Normal 2 2 2 2 2 11" xfId="8863"/>
    <cellStyle name="Normal 2 2 2 2 2 12" xfId="8864"/>
    <cellStyle name="Normal 2 2 2 2 2 13" xfId="8865"/>
    <cellStyle name="Normal 2 2 2 2 2 14" xfId="8866"/>
    <cellStyle name="Normal 2 2 2 2 2 15" xfId="8867"/>
    <cellStyle name="Normal 2 2 2 2 2 16" xfId="8868"/>
    <cellStyle name="Normal 2 2 2 2 2 17" xfId="8869"/>
    <cellStyle name="Normal 2 2 2 2 2 18" xfId="8870"/>
    <cellStyle name="Normal 2 2 2 2 2 19" xfId="8871"/>
    <cellStyle name="Normal 2 2 2 2 2 2" xfId="8872"/>
    <cellStyle name="Normal 2 2 2 2 2 2 10" xfId="8873"/>
    <cellStyle name="Normal 2 2 2 2 2 2 11" xfId="8874"/>
    <cellStyle name="Normal 2 2 2 2 2 2 12" xfId="8875"/>
    <cellStyle name="Normal 2 2 2 2 2 2 13" xfId="8876"/>
    <cellStyle name="Normal 2 2 2 2 2 2 14" xfId="8877"/>
    <cellStyle name="Normal 2 2 2 2 2 2 15" xfId="8878"/>
    <cellStyle name="Normal 2 2 2 2 2 2 16" xfId="8879"/>
    <cellStyle name="Normal 2 2 2 2 2 2 17" xfId="8880"/>
    <cellStyle name="Normal 2 2 2 2 2 2 18" xfId="8881"/>
    <cellStyle name="Normal 2 2 2 2 2 2 19" xfId="8882"/>
    <cellStyle name="Normal 2 2 2 2 2 2 2" xfId="8883"/>
    <cellStyle name="Normal 2 2 2 2 2 2 2 10" xfId="8884"/>
    <cellStyle name="Normal 2 2 2 2 2 2 2 10 2" xfId="8885"/>
    <cellStyle name="Normal 2 2 2 2 2 2 2 10 2 2" xfId="8886"/>
    <cellStyle name="Normal 2 2 2 2 2 2 2 10 2 2 2" xfId="8887"/>
    <cellStyle name="Normal 2 2 2 2 2 2 2 10 2 2 2 2" xfId="8888"/>
    <cellStyle name="Normal 2 2 2 2 2 2 2 10 2 2 2 3" xfId="8889"/>
    <cellStyle name="Normal 2 2 2 2 2 2 2 10 2 2 2 4" xfId="8890"/>
    <cellStyle name="Normal 2 2 2 2 2 2 2 10 2 2 2 5" xfId="8891"/>
    <cellStyle name="Normal 2 2 2 2 2 2 2 10 2 2 3" xfId="8892"/>
    <cellStyle name="Normal 2 2 2 2 2 2 2 10 2 2 4" xfId="8893"/>
    <cellStyle name="Normal 2 2 2 2 2 2 2 10 2 2 5" xfId="8894"/>
    <cellStyle name="Normal 2 2 2 2 2 2 2 10 2 3" xfId="8895"/>
    <cellStyle name="Normal 2 2 2 2 2 2 2 10 2 4" xfId="8896"/>
    <cellStyle name="Normal 2 2 2 2 2 2 2 10 2 5" xfId="8897"/>
    <cellStyle name="Normal 2 2 2 2 2 2 2 10 2 6" xfId="8898"/>
    <cellStyle name="Normal 2 2 2 2 2 2 2 10 2 7" xfId="8899"/>
    <cellStyle name="Normal 2 2 2 2 2 2 2 10 3" xfId="8900"/>
    <cellStyle name="Normal 2 2 2 2 2 2 2 10 3 2" xfId="8901"/>
    <cellStyle name="Normal 2 2 2 2 2 2 2 10 3 2 2" xfId="8902"/>
    <cellStyle name="Normal 2 2 2 2 2 2 2 10 3 2 3" xfId="8903"/>
    <cellStyle name="Normal 2 2 2 2 2 2 2 10 3 2 4" xfId="8904"/>
    <cellStyle name="Normal 2 2 2 2 2 2 2 10 3 2 5" xfId="8905"/>
    <cellStyle name="Normal 2 2 2 2 2 2 2 10 3 3" xfId="8906"/>
    <cellStyle name="Normal 2 2 2 2 2 2 2 10 3 4" xfId="8907"/>
    <cellStyle name="Normal 2 2 2 2 2 2 2 10 3 5" xfId="8908"/>
    <cellStyle name="Normal 2 2 2 2 2 2 2 10 4" xfId="8909"/>
    <cellStyle name="Normal 2 2 2 2 2 2 2 10 5" xfId="8910"/>
    <cellStyle name="Normal 2 2 2 2 2 2 2 10 6" xfId="8911"/>
    <cellStyle name="Normal 2 2 2 2 2 2 2 10 7" xfId="8912"/>
    <cellStyle name="Normal 2 2 2 2 2 2 2 11" xfId="8913"/>
    <cellStyle name="Normal 2 2 2 2 2 2 2 12" xfId="8914"/>
    <cellStyle name="Normal 2 2 2 2 2 2 2 13" xfId="8915"/>
    <cellStyle name="Normal 2 2 2 2 2 2 2 13 2" xfId="8916"/>
    <cellStyle name="Normal 2 2 2 2 2 2 2 13 2 2" xfId="8917"/>
    <cellStyle name="Normal 2 2 2 2 2 2 2 13 2 3" xfId="8918"/>
    <cellStyle name="Normal 2 2 2 2 2 2 2 13 2 4" xfId="8919"/>
    <cellStyle name="Normal 2 2 2 2 2 2 2 13 2 5" xfId="8920"/>
    <cellStyle name="Normal 2 2 2 2 2 2 2 13 3" xfId="8921"/>
    <cellStyle name="Normal 2 2 2 2 2 2 2 13 4" xfId="8922"/>
    <cellStyle name="Normal 2 2 2 2 2 2 2 13 5" xfId="8923"/>
    <cellStyle name="Normal 2 2 2 2 2 2 2 14" xfId="8924"/>
    <cellStyle name="Normal 2 2 2 2 2 2 2 15" xfId="8925"/>
    <cellStyle name="Normal 2 2 2 2 2 2 2 16" xfId="8926"/>
    <cellStyle name="Normal 2 2 2 2 2 2 2 17" xfId="8927"/>
    <cellStyle name="Normal 2 2 2 2 2 2 2 18" xfId="8928"/>
    <cellStyle name="Normal 2 2 2 2 2 2 2 19" xfId="8929"/>
    <cellStyle name="Normal 2 2 2 2 2 2 2 2" xfId="8930"/>
    <cellStyle name="Normal 2 2 2 2 2 2 2 2 10" xfId="8931"/>
    <cellStyle name="Normal 2 2 2 2 2 2 2 2 10 2" xfId="8932"/>
    <cellStyle name="Normal 2 2 2 2 2 2 2 2 10 2 2" xfId="8933"/>
    <cellStyle name="Normal 2 2 2 2 2 2 2 2 10 2 2 2" xfId="8934"/>
    <cellStyle name="Normal 2 2 2 2 2 2 2 2 10 2 2 2 2" xfId="8935"/>
    <cellStyle name="Normal 2 2 2 2 2 2 2 2 10 2 2 2 3" xfId="8936"/>
    <cellStyle name="Normal 2 2 2 2 2 2 2 2 10 2 2 2 4" xfId="8937"/>
    <cellStyle name="Normal 2 2 2 2 2 2 2 2 10 2 2 2 5" xfId="8938"/>
    <cellStyle name="Normal 2 2 2 2 2 2 2 2 10 2 2 3" xfId="8939"/>
    <cellStyle name="Normal 2 2 2 2 2 2 2 2 10 2 2 4" xfId="8940"/>
    <cellStyle name="Normal 2 2 2 2 2 2 2 2 10 2 2 5" xfId="8941"/>
    <cellStyle name="Normal 2 2 2 2 2 2 2 2 10 2 3" xfId="8942"/>
    <cellStyle name="Normal 2 2 2 2 2 2 2 2 10 2 4" xfId="8943"/>
    <cellStyle name="Normal 2 2 2 2 2 2 2 2 10 2 5" xfId="8944"/>
    <cellStyle name="Normal 2 2 2 2 2 2 2 2 10 2 6" xfId="8945"/>
    <cellStyle name="Normal 2 2 2 2 2 2 2 2 10 2 7" xfId="8946"/>
    <cellStyle name="Normal 2 2 2 2 2 2 2 2 10 3" xfId="8947"/>
    <cellStyle name="Normal 2 2 2 2 2 2 2 2 10 3 2" xfId="8948"/>
    <cellStyle name="Normal 2 2 2 2 2 2 2 2 10 3 2 2" xfId="8949"/>
    <cellStyle name="Normal 2 2 2 2 2 2 2 2 10 3 2 3" xfId="8950"/>
    <cellStyle name="Normal 2 2 2 2 2 2 2 2 10 3 2 4" xfId="8951"/>
    <cellStyle name="Normal 2 2 2 2 2 2 2 2 10 3 2 5" xfId="8952"/>
    <cellStyle name="Normal 2 2 2 2 2 2 2 2 10 3 3" xfId="8953"/>
    <cellStyle name="Normal 2 2 2 2 2 2 2 2 10 3 4" xfId="8954"/>
    <cellStyle name="Normal 2 2 2 2 2 2 2 2 10 3 5" xfId="8955"/>
    <cellStyle name="Normal 2 2 2 2 2 2 2 2 10 4" xfId="8956"/>
    <cellStyle name="Normal 2 2 2 2 2 2 2 2 10 5" xfId="8957"/>
    <cellStyle name="Normal 2 2 2 2 2 2 2 2 10 6" xfId="8958"/>
    <cellStyle name="Normal 2 2 2 2 2 2 2 2 10 7" xfId="8959"/>
    <cellStyle name="Normal 2 2 2 2 2 2 2 2 11" xfId="8960"/>
    <cellStyle name="Normal 2 2 2 2 2 2 2 2 12" xfId="8961"/>
    <cellStyle name="Normal 2 2 2 2 2 2 2 2 13" xfId="8962"/>
    <cellStyle name="Normal 2 2 2 2 2 2 2 2 13 2" xfId="8963"/>
    <cellStyle name="Normal 2 2 2 2 2 2 2 2 13 2 2" xfId="8964"/>
    <cellStyle name="Normal 2 2 2 2 2 2 2 2 13 2 3" xfId="8965"/>
    <cellStyle name="Normal 2 2 2 2 2 2 2 2 13 2 4" xfId="8966"/>
    <cellStyle name="Normal 2 2 2 2 2 2 2 2 13 2 5" xfId="8967"/>
    <cellStyle name="Normal 2 2 2 2 2 2 2 2 13 3" xfId="8968"/>
    <cellStyle name="Normal 2 2 2 2 2 2 2 2 13 4" xfId="8969"/>
    <cellStyle name="Normal 2 2 2 2 2 2 2 2 13 5" xfId="8970"/>
    <cellStyle name="Normal 2 2 2 2 2 2 2 2 14" xfId="8971"/>
    <cellStyle name="Normal 2 2 2 2 2 2 2 2 15" xfId="8972"/>
    <cellStyle name="Normal 2 2 2 2 2 2 2 2 16" xfId="8973"/>
    <cellStyle name="Normal 2 2 2 2 2 2 2 2 17" xfId="8974"/>
    <cellStyle name="Normal 2 2 2 2 2 2 2 2 18" xfId="8975"/>
    <cellStyle name="Normal 2 2 2 2 2 2 2 2 19" xfId="8976"/>
    <cellStyle name="Normal 2 2 2 2 2 2 2 2 2" xfId="8977"/>
    <cellStyle name="Normal 2 2 2 2 2 2 2 2 2 10" xfId="8978"/>
    <cellStyle name="Normal 2 2 2 2 2 2 2 2 2 11" xfId="8979"/>
    <cellStyle name="Normal 2 2 2 2 2 2 2 2 2 12" xfId="8980"/>
    <cellStyle name="Normal 2 2 2 2 2 2 2 2 2 13" xfId="8981"/>
    <cellStyle name="Normal 2 2 2 2 2 2 2 2 2 14" xfId="8982"/>
    <cellStyle name="Normal 2 2 2 2 2 2 2 2 2 15" xfId="8983"/>
    <cellStyle name="Normal 2 2 2 2 2 2 2 2 2 16" xfId="8984"/>
    <cellStyle name="Normal 2 2 2 2 2 2 2 2 2 17" xfId="8985"/>
    <cellStyle name="Normal 2 2 2 2 2 2 2 2 2 18" xfId="8986"/>
    <cellStyle name="Normal 2 2 2 2 2 2 2 2 2 19" xfId="8987"/>
    <cellStyle name="Normal 2 2 2 2 2 2 2 2 2 2" xfId="8988"/>
    <cellStyle name="Normal 2 2 2 2 2 2 2 2 2 2 10" xfId="8989"/>
    <cellStyle name="Normal 2 2 2 2 2 2 2 2 2 2 11" xfId="8990"/>
    <cellStyle name="Normal 2 2 2 2 2 2 2 2 2 2 12" xfId="8991"/>
    <cellStyle name="Normal 2 2 2 2 2 2 2 2 2 2 13" xfId="8992"/>
    <cellStyle name="Normal 2 2 2 2 2 2 2 2 2 2 14" xfId="8993"/>
    <cellStyle name="Normal 2 2 2 2 2 2 2 2 2 2 2" xfId="8994"/>
    <cellStyle name="Normal 2 2 2 2 2 2 2 2 2 2 2 10" xfId="8995"/>
    <cellStyle name="Normal 2 2 2 2 2 2 2 2 2 2 2 11" xfId="8996"/>
    <cellStyle name="Normal 2 2 2 2 2 2 2 2 2 2 2 12" xfId="8997"/>
    <cellStyle name="Normal 2 2 2 2 2 2 2 2 2 2 2 13" xfId="8998"/>
    <cellStyle name="Normal 2 2 2 2 2 2 2 2 2 2 2 14" xfId="8999"/>
    <cellStyle name="Normal 2 2 2 2 2 2 2 2 2 2 2 2" xfId="9000"/>
    <cellStyle name="Normal 2 2 2 2 2 2 2 2 2 2 2 2 10" xfId="9001"/>
    <cellStyle name="Normal 2 2 2 2 2 2 2 2 2 2 2 2 11" xfId="9002"/>
    <cellStyle name="Normal 2 2 2 2 2 2 2 2 2 2 2 2 2" xfId="9003"/>
    <cellStyle name="Normal 2 2 2 2 2 2 2 2 2 2 2 2 2 10" xfId="9004"/>
    <cellStyle name="Normal 2 2 2 2 2 2 2 2 2 2 2 2 2 11" xfId="9005"/>
    <cellStyle name="Normal 2 2 2 2 2 2 2 2 2 2 2 2 2 2" xfId="9006"/>
    <cellStyle name="Normal 2 2 2 2 2 2 2 2 2 2 2 2 2 2 2" xfId="9007"/>
    <cellStyle name="Normal 2 2 2 2 2 2 2 2 2 2 2 2 2 2 2 2" xfId="9008"/>
    <cellStyle name="Normal 2 2 2 2 2 2 2 2 2 2 2 2 2 2 2 2 2" xfId="9009"/>
    <cellStyle name="Normal 2 2 2 2 2 2 2 2 2 2 2 2 2 2 2 2 2 2" xfId="9010"/>
    <cellStyle name="Normal 2 2 2 2 2 2 2 2 2 2 2 2 2 2 2 2 2 3" xfId="9011"/>
    <cellStyle name="Normal 2 2 2 2 2 2 2 2 2 2 2 2 2 2 2 2 2 4" xfId="9012"/>
    <cellStyle name="Normal 2 2 2 2 2 2 2 2 2 2 2 2 2 2 2 2 2 5" xfId="9013"/>
    <cellStyle name="Normal 2 2 2 2 2 2 2 2 2 2 2 2 2 2 2 2 3" xfId="9014"/>
    <cellStyle name="Normal 2 2 2 2 2 2 2 2 2 2 2 2 2 2 2 2 4" xfId="9015"/>
    <cellStyle name="Normal 2 2 2 2 2 2 2 2 2 2 2 2 2 2 2 2 5" xfId="9016"/>
    <cellStyle name="Normal 2 2 2 2 2 2 2 2 2 2 2 2 2 2 2 3" xfId="9017"/>
    <cellStyle name="Normal 2 2 2 2 2 2 2 2 2 2 2 2 2 2 2 4" xfId="9018"/>
    <cellStyle name="Normal 2 2 2 2 2 2 2 2 2 2 2 2 2 2 2 5" xfId="9019"/>
    <cellStyle name="Normal 2 2 2 2 2 2 2 2 2 2 2 2 2 2 2 6" xfId="9020"/>
    <cellStyle name="Normal 2 2 2 2 2 2 2 2 2 2 2 2 2 2 2 7" xfId="9021"/>
    <cellStyle name="Normal 2 2 2 2 2 2 2 2 2 2 2 2 2 2 3" xfId="9022"/>
    <cellStyle name="Normal 2 2 2 2 2 2 2 2 2 2 2 2 2 2 3 2" xfId="9023"/>
    <cellStyle name="Normal 2 2 2 2 2 2 2 2 2 2 2 2 2 2 3 2 2" xfId="9024"/>
    <cellStyle name="Normal 2 2 2 2 2 2 2 2 2 2 2 2 2 2 3 2 3" xfId="9025"/>
    <cellStyle name="Normal 2 2 2 2 2 2 2 2 2 2 2 2 2 2 3 2 4" xfId="9026"/>
    <cellStyle name="Normal 2 2 2 2 2 2 2 2 2 2 2 2 2 2 3 2 5" xfId="9027"/>
    <cellStyle name="Normal 2 2 2 2 2 2 2 2 2 2 2 2 2 2 3 3" xfId="9028"/>
    <cellStyle name="Normal 2 2 2 2 2 2 2 2 2 2 2 2 2 2 3 4" xfId="9029"/>
    <cellStyle name="Normal 2 2 2 2 2 2 2 2 2 2 2 2 2 2 3 5" xfId="9030"/>
    <cellStyle name="Normal 2 2 2 2 2 2 2 2 2 2 2 2 2 2 4" xfId="9031"/>
    <cellStyle name="Normal 2 2 2 2 2 2 2 2 2 2 2 2 2 2 5" xfId="9032"/>
    <cellStyle name="Normal 2 2 2 2 2 2 2 2 2 2 2 2 2 2 6" xfId="9033"/>
    <cellStyle name="Normal 2 2 2 2 2 2 2 2 2 2 2 2 2 2 7" xfId="9034"/>
    <cellStyle name="Normal 2 2 2 2 2 2 2 2 2 2 2 2 2 3" xfId="9035"/>
    <cellStyle name="Normal 2 2 2 2 2 2 2 2 2 2 2 2 2 4" xfId="9036"/>
    <cellStyle name="Normal 2 2 2 2 2 2 2 2 2 2 2 2 2 5" xfId="9037"/>
    <cellStyle name="Normal 2 2 2 2 2 2 2 2 2 2 2 2 2 6" xfId="9038"/>
    <cellStyle name="Normal 2 2 2 2 2 2 2 2 2 2 2 2 2 6 2" xfId="9039"/>
    <cellStyle name="Normal 2 2 2 2 2 2 2 2 2 2 2 2 2 6 2 2" xfId="9040"/>
    <cellStyle name="Normal 2 2 2 2 2 2 2 2 2 2 2 2 2 6 2 3" xfId="9041"/>
    <cellStyle name="Normal 2 2 2 2 2 2 2 2 2 2 2 2 2 6 2 4" xfId="9042"/>
    <cellStyle name="Normal 2 2 2 2 2 2 2 2 2 2 2 2 2 6 2 5" xfId="9043"/>
    <cellStyle name="Normal 2 2 2 2 2 2 2 2 2 2 2 2 2 6 3" xfId="9044"/>
    <cellStyle name="Normal 2 2 2 2 2 2 2 2 2 2 2 2 2 6 4" xfId="9045"/>
    <cellStyle name="Normal 2 2 2 2 2 2 2 2 2 2 2 2 2 6 5" xfId="9046"/>
    <cellStyle name="Normal 2 2 2 2 2 2 2 2 2 2 2 2 2 7" xfId="9047"/>
    <cellStyle name="Normal 2 2 2 2 2 2 2 2 2 2 2 2 2 8" xfId="9048"/>
    <cellStyle name="Normal 2 2 2 2 2 2 2 2 2 2 2 2 2 9" xfId="9049"/>
    <cellStyle name="Normal 2 2 2 2 2 2 2 2 2 2 2 2 3" xfId="9050"/>
    <cellStyle name="Normal 2 2 2 2 2 2 2 2 2 2 2 2 3 2" xfId="9051"/>
    <cellStyle name="Normal 2 2 2 2 2 2 2 2 2 2 2 2 3 2 2" xfId="9052"/>
    <cellStyle name="Normal 2 2 2 2 2 2 2 2 2 2 2 2 3 2 2 2" xfId="9053"/>
    <cellStyle name="Normal 2 2 2 2 2 2 2 2 2 2 2 2 3 2 2 2 2" xfId="9054"/>
    <cellStyle name="Normal 2 2 2 2 2 2 2 2 2 2 2 2 3 2 2 2 3" xfId="9055"/>
    <cellStyle name="Normal 2 2 2 2 2 2 2 2 2 2 2 2 3 2 2 2 4" xfId="9056"/>
    <cellStyle name="Normal 2 2 2 2 2 2 2 2 2 2 2 2 3 2 2 2 5" xfId="9057"/>
    <cellStyle name="Normal 2 2 2 2 2 2 2 2 2 2 2 2 3 2 2 3" xfId="9058"/>
    <cellStyle name="Normal 2 2 2 2 2 2 2 2 2 2 2 2 3 2 2 4" xfId="9059"/>
    <cellStyle name="Normal 2 2 2 2 2 2 2 2 2 2 2 2 3 2 2 5" xfId="9060"/>
    <cellStyle name="Normal 2 2 2 2 2 2 2 2 2 2 2 2 3 2 3" xfId="9061"/>
    <cellStyle name="Normal 2 2 2 2 2 2 2 2 2 2 2 2 3 2 4" xfId="9062"/>
    <cellStyle name="Normal 2 2 2 2 2 2 2 2 2 2 2 2 3 2 5" xfId="9063"/>
    <cellStyle name="Normal 2 2 2 2 2 2 2 2 2 2 2 2 3 2 6" xfId="9064"/>
    <cellStyle name="Normal 2 2 2 2 2 2 2 2 2 2 2 2 3 2 7" xfId="9065"/>
    <cellStyle name="Normal 2 2 2 2 2 2 2 2 2 2 2 2 3 3" xfId="9066"/>
    <cellStyle name="Normal 2 2 2 2 2 2 2 2 2 2 2 2 3 3 2" xfId="9067"/>
    <cellStyle name="Normal 2 2 2 2 2 2 2 2 2 2 2 2 3 3 2 2" xfId="9068"/>
    <cellStyle name="Normal 2 2 2 2 2 2 2 2 2 2 2 2 3 3 2 3" xfId="9069"/>
    <cellStyle name="Normal 2 2 2 2 2 2 2 2 2 2 2 2 3 3 2 4" xfId="9070"/>
    <cellStyle name="Normal 2 2 2 2 2 2 2 2 2 2 2 2 3 3 2 5" xfId="9071"/>
    <cellStyle name="Normal 2 2 2 2 2 2 2 2 2 2 2 2 3 3 3" xfId="9072"/>
    <cellStyle name="Normal 2 2 2 2 2 2 2 2 2 2 2 2 3 3 4" xfId="9073"/>
    <cellStyle name="Normal 2 2 2 2 2 2 2 2 2 2 2 2 3 3 5" xfId="9074"/>
    <cellStyle name="Normal 2 2 2 2 2 2 2 2 2 2 2 2 3 4" xfId="9075"/>
    <cellStyle name="Normal 2 2 2 2 2 2 2 2 2 2 2 2 3 5" xfId="9076"/>
    <cellStyle name="Normal 2 2 2 2 2 2 2 2 2 2 2 2 3 6" xfId="9077"/>
    <cellStyle name="Normal 2 2 2 2 2 2 2 2 2 2 2 2 3 7" xfId="9078"/>
    <cellStyle name="Normal 2 2 2 2 2 2 2 2 2 2 2 2 4" xfId="9079"/>
    <cellStyle name="Normal 2 2 2 2 2 2 2 2 2 2 2 2 5" xfId="9080"/>
    <cellStyle name="Normal 2 2 2 2 2 2 2 2 2 2 2 2 6" xfId="9081"/>
    <cellStyle name="Normal 2 2 2 2 2 2 2 2 2 2 2 2 6 2" xfId="9082"/>
    <cellStyle name="Normal 2 2 2 2 2 2 2 2 2 2 2 2 6 2 2" xfId="9083"/>
    <cellStyle name="Normal 2 2 2 2 2 2 2 2 2 2 2 2 6 2 3" xfId="9084"/>
    <cellStyle name="Normal 2 2 2 2 2 2 2 2 2 2 2 2 6 2 4" xfId="9085"/>
    <cellStyle name="Normal 2 2 2 2 2 2 2 2 2 2 2 2 6 2 5" xfId="9086"/>
    <cellStyle name="Normal 2 2 2 2 2 2 2 2 2 2 2 2 6 3" xfId="9087"/>
    <cellStyle name="Normal 2 2 2 2 2 2 2 2 2 2 2 2 6 4" xfId="9088"/>
    <cellStyle name="Normal 2 2 2 2 2 2 2 2 2 2 2 2 6 5" xfId="9089"/>
    <cellStyle name="Normal 2 2 2 2 2 2 2 2 2 2 2 2 7" xfId="9090"/>
    <cellStyle name="Normal 2 2 2 2 2 2 2 2 2 2 2 2 8" xfId="9091"/>
    <cellStyle name="Normal 2 2 2 2 2 2 2 2 2 2 2 2 9" xfId="9092"/>
    <cellStyle name="Normal 2 2 2 2 2 2 2 2 2 2 2 3" xfId="9093"/>
    <cellStyle name="Normal 2 2 2 2 2 2 2 2 2 2 2 4" xfId="9094"/>
    <cellStyle name="Normal 2 2 2 2 2 2 2 2 2 2 2 5" xfId="9095"/>
    <cellStyle name="Normal 2 2 2 2 2 2 2 2 2 2 2 6" xfId="9096"/>
    <cellStyle name="Normal 2 2 2 2 2 2 2 2 2 2 2 6 2" xfId="9097"/>
    <cellStyle name="Normal 2 2 2 2 2 2 2 2 2 2 2 6 2 2" xfId="9098"/>
    <cellStyle name="Normal 2 2 2 2 2 2 2 2 2 2 2 6 2 2 2" xfId="9099"/>
    <cellStyle name="Normal 2 2 2 2 2 2 2 2 2 2 2 6 2 2 2 2" xfId="9100"/>
    <cellStyle name="Normal 2 2 2 2 2 2 2 2 2 2 2 6 2 2 2 3" xfId="9101"/>
    <cellStyle name="Normal 2 2 2 2 2 2 2 2 2 2 2 6 2 2 2 4" xfId="9102"/>
    <cellStyle name="Normal 2 2 2 2 2 2 2 2 2 2 2 6 2 2 2 5" xfId="9103"/>
    <cellStyle name="Normal 2 2 2 2 2 2 2 2 2 2 2 6 2 2 3" xfId="9104"/>
    <cellStyle name="Normal 2 2 2 2 2 2 2 2 2 2 2 6 2 2 4" xfId="9105"/>
    <cellStyle name="Normal 2 2 2 2 2 2 2 2 2 2 2 6 2 2 5" xfId="9106"/>
    <cellStyle name="Normal 2 2 2 2 2 2 2 2 2 2 2 6 2 3" xfId="9107"/>
    <cellStyle name="Normal 2 2 2 2 2 2 2 2 2 2 2 6 2 4" xfId="9108"/>
    <cellStyle name="Normal 2 2 2 2 2 2 2 2 2 2 2 6 2 5" xfId="9109"/>
    <cellStyle name="Normal 2 2 2 2 2 2 2 2 2 2 2 6 2 6" xfId="9110"/>
    <cellStyle name="Normal 2 2 2 2 2 2 2 2 2 2 2 6 2 7" xfId="9111"/>
    <cellStyle name="Normal 2 2 2 2 2 2 2 2 2 2 2 6 3" xfId="9112"/>
    <cellStyle name="Normal 2 2 2 2 2 2 2 2 2 2 2 6 3 2" xfId="9113"/>
    <cellStyle name="Normal 2 2 2 2 2 2 2 2 2 2 2 6 3 2 2" xfId="9114"/>
    <cellStyle name="Normal 2 2 2 2 2 2 2 2 2 2 2 6 3 2 3" xfId="9115"/>
    <cellStyle name="Normal 2 2 2 2 2 2 2 2 2 2 2 6 3 2 4" xfId="9116"/>
    <cellStyle name="Normal 2 2 2 2 2 2 2 2 2 2 2 6 3 2 5" xfId="9117"/>
    <cellStyle name="Normal 2 2 2 2 2 2 2 2 2 2 2 6 3 3" xfId="9118"/>
    <cellStyle name="Normal 2 2 2 2 2 2 2 2 2 2 2 6 3 4" xfId="9119"/>
    <cellStyle name="Normal 2 2 2 2 2 2 2 2 2 2 2 6 3 5" xfId="9120"/>
    <cellStyle name="Normal 2 2 2 2 2 2 2 2 2 2 2 6 4" xfId="9121"/>
    <cellStyle name="Normal 2 2 2 2 2 2 2 2 2 2 2 6 5" xfId="9122"/>
    <cellStyle name="Normal 2 2 2 2 2 2 2 2 2 2 2 6 6" xfId="9123"/>
    <cellStyle name="Normal 2 2 2 2 2 2 2 2 2 2 2 6 7" xfId="9124"/>
    <cellStyle name="Normal 2 2 2 2 2 2 2 2 2 2 2 7" xfId="9125"/>
    <cellStyle name="Normal 2 2 2 2 2 2 2 2 2 2 2 8" xfId="9126"/>
    <cellStyle name="Normal 2 2 2 2 2 2 2 2 2 2 2 9" xfId="9127"/>
    <cellStyle name="Normal 2 2 2 2 2 2 2 2 2 2 2 9 2" xfId="9128"/>
    <cellStyle name="Normal 2 2 2 2 2 2 2 2 2 2 2 9 2 2" xfId="9129"/>
    <cellStyle name="Normal 2 2 2 2 2 2 2 2 2 2 2 9 2 3" xfId="9130"/>
    <cellStyle name="Normal 2 2 2 2 2 2 2 2 2 2 2 9 2 4" xfId="9131"/>
    <cellStyle name="Normal 2 2 2 2 2 2 2 2 2 2 2 9 2 5" xfId="9132"/>
    <cellStyle name="Normal 2 2 2 2 2 2 2 2 2 2 2 9 3" xfId="9133"/>
    <cellStyle name="Normal 2 2 2 2 2 2 2 2 2 2 2 9 4" xfId="9134"/>
    <cellStyle name="Normal 2 2 2 2 2 2 2 2 2 2 2 9 5" xfId="9135"/>
    <cellStyle name="Normal 2 2 2 2 2 2 2 2 2 2 3" xfId="9136"/>
    <cellStyle name="Normal 2 2 2 2 2 2 2 2 2 2 3 2" xfId="9137"/>
    <cellStyle name="Normal 2 2 2 2 2 2 2 2 2 2 3 3" xfId="9138"/>
    <cellStyle name="Normal 2 2 2 2 2 2 2 2 2 2 3 4" xfId="9139"/>
    <cellStyle name="Normal 2 2 2 2 2 2 2 2 2 2 3 5" xfId="9140"/>
    <cellStyle name="Normal 2 2 2 2 2 2 2 2 2 2 3 6" xfId="9141"/>
    <cellStyle name="Normal 2 2 2 2 2 2 2 2 2 2 3 7" xfId="9142"/>
    <cellStyle name="Normal 2 2 2 2 2 2 2 2 2 2 4" xfId="9143"/>
    <cellStyle name="Normal 2 2 2 2 2 2 2 2 2 2 5" xfId="9144"/>
    <cellStyle name="Normal 2 2 2 2 2 2 2 2 2 2 6" xfId="9145"/>
    <cellStyle name="Normal 2 2 2 2 2 2 2 2 2 2 6 2" xfId="9146"/>
    <cellStyle name="Normal 2 2 2 2 2 2 2 2 2 2 6 2 2" xfId="9147"/>
    <cellStyle name="Normal 2 2 2 2 2 2 2 2 2 2 6 2 2 2" xfId="9148"/>
    <cellStyle name="Normal 2 2 2 2 2 2 2 2 2 2 6 2 2 2 2" xfId="9149"/>
    <cellStyle name="Normal 2 2 2 2 2 2 2 2 2 2 6 2 2 2 3" xfId="9150"/>
    <cellStyle name="Normal 2 2 2 2 2 2 2 2 2 2 6 2 2 2 4" xfId="9151"/>
    <cellStyle name="Normal 2 2 2 2 2 2 2 2 2 2 6 2 2 2 5" xfId="9152"/>
    <cellStyle name="Normal 2 2 2 2 2 2 2 2 2 2 6 2 2 3" xfId="9153"/>
    <cellStyle name="Normal 2 2 2 2 2 2 2 2 2 2 6 2 2 4" xfId="9154"/>
    <cellStyle name="Normal 2 2 2 2 2 2 2 2 2 2 6 2 2 5" xfId="9155"/>
    <cellStyle name="Normal 2 2 2 2 2 2 2 2 2 2 6 2 3" xfId="9156"/>
    <cellStyle name="Normal 2 2 2 2 2 2 2 2 2 2 6 2 4" xfId="9157"/>
    <cellStyle name="Normal 2 2 2 2 2 2 2 2 2 2 6 2 5" xfId="9158"/>
    <cellStyle name="Normal 2 2 2 2 2 2 2 2 2 2 6 2 6" xfId="9159"/>
    <cellStyle name="Normal 2 2 2 2 2 2 2 2 2 2 6 2 7" xfId="9160"/>
    <cellStyle name="Normal 2 2 2 2 2 2 2 2 2 2 6 3" xfId="9161"/>
    <cellStyle name="Normal 2 2 2 2 2 2 2 2 2 2 6 3 2" xfId="9162"/>
    <cellStyle name="Normal 2 2 2 2 2 2 2 2 2 2 6 3 2 2" xfId="9163"/>
    <cellStyle name="Normal 2 2 2 2 2 2 2 2 2 2 6 3 2 3" xfId="9164"/>
    <cellStyle name="Normal 2 2 2 2 2 2 2 2 2 2 6 3 2 4" xfId="9165"/>
    <cellStyle name="Normal 2 2 2 2 2 2 2 2 2 2 6 3 2 5" xfId="9166"/>
    <cellStyle name="Normal 2 2 2 2 2 2 2 2 2 2 6 3 3" xfId="9167"/>
    <cellStyle name="Normal 2 2 2 2 2 2 2 2 2 2 6 3 4" xfId="9168"/>
    <cellStyle name="Normal 2 2 2 2 2 2 2 2 2 2 6 3 5" xfId="9169"/>
    <cellStyle name="Normal 2 2 2 2 2 2 2 2 2 2 6 4" xfId="9170"/>
    <cellStyle name="Normal 2 2 2 2 2 2 2 2 2 2 6 5" xfId="9171"/>
    <cellStyle name="Normal 2 2 2 2 2 2 2 2 2 2 6 6" xfId="9172"/>
    <cellStyle name="Normal 2 2 2 2 2 2 2 2 2 2 6 7" xfId="9173"/>
    <cellStyle name="Normal 2 2 2 2 2 2 2 2 2 2 7" xfId="9174"/>
    <cellStyle name="Normal 2 2 2 2 2 2 2 2 2 2 8" xfId="9175"/>
    <cellStyle name="Normal 2 2 2 2 2 2 2 2 2 2 9" xfId="9176"/>
    <cellStyle name="Normal 2 2 2 2 2 2 2 2 2 2 9 2" xfId="9177"/>
    <cellStyle name="Normal 2 2 2 2 2 2 2 2 2 2 9 2 2" xfId="9178"/>
    <cellStyle name="Normal 2 2 2 2 2 2 2 2 2 2 9 2 3" xfId="9179"/>
    <cellStyle name="Normal 2 2 2 2 2 2 2 2 2 2 9 2 4" xfId="9180"/>
    <cellStyle name="Normal 2 2 2 2 2 2 2 2 2 2 9 2 5" xfId="9181"/>
    <cellStyle name="Normal 2 2 2 2 2 2 2 2 2 2 9 3" xfId="9182"/>
    <cellStyle name="Normal 2 2 2 2 2 2 2 2 2 2 9 4" xfId="9183"/>
    <cellStyle name="Normal 2 2 2 2 2 2 2 2 2 2 9 5" xfId="9184"/>
    <cellStyle name="Normal 2 2 2 2 2 2 2 2 2 20" xfId="9185"/>
    <cellStyle name="Normal 2 2 2 2 2 2 2 2 2 21" xfId="9186"/>
    <cellStyle name="Normal 2 2 2 2 2 2 2 2 2 22" xfId="9187"/>
    <cellStyle name="Normal 2 2 2 2 2 2 2 2 2 23" xfId="9188"/>
    <cellStyle name="Normal 2 2 2 2 2 2 2 2 2 24" xfId="9189"/>
    <cellStyle name="Normal 2 2 2 2 2 2 2 2 2 25" xfId="9190"/>
    <cellStyle name="Normal 2 2 2 2 2 2 2 2 2 26" xfId="9191"/>
    <cellStyle name="Normal 2 2 2 2 2 2 2 2 2 27" xfId="9192"/>
    <cellStyle name="Normal 2 2 2 2 2 2 2 2 2 28" xfId="9193"/>
    <cellStyle name="Normal 2 2 2 2 2 2 2 2 2 29" xfId="9194"/>
    <cellStyle name="Normal 2 2 2 2 2 2 2 2 2 3" xfId="9195"/>
    <cellStyle name="Normal 2 2 2 2 2 2 2 2 2 3 2" xfId="9196"/>
    <cellStyle name="Normal 2 2 2 2 2 2 2 2 2 3 3" xfId="9197"/>
    <cellStyle name="Normal 2 2 2 2 2 2 2 2 2 3 4" xfId="9198"/>
    <cellStyle name="Normal 2 2 2 2 2 2 2 2 2 3 5" xfId="9199"/>
    <cellStyle name="Normal 2 2 2 2 2 2 2 2 2 3 6" xfId="9200"/>
    <cellStyle name="Normal 2 2 2 2 2 2 2 2 2 3 7" xfId="9201"/>
    <cellStyle name="Normal 2 2 2 2 2 2 2 2 2 4" xfId="9202"/>
    <cellStyle name="Normal 2 2 2 2 2 2 2 2 2 5" xfId="9203"/>
    <cellStyle name="Normal 2 2 2 2 2 2 2 2 2 6" xfId="9204"/>
    <cellStyle name="Normal 2 2 2 2 2 2 2 2 2 6 2" xfId="9205"/>
    <cellStyle name="Normal 2 2 2 2 2 2 2 2 2 6 2 2" xfId="9206"/>
    <cellStyle name="Normal 2 2 2 2 2 2 2 2 2 6 2 2 2" xfId="9207"/>
    <cellStyle name="Normal 2 2 2 2 2 2 2 2 2 6 2 2 2 2" xfId="9208"/>
    <cellStyle name="Normal 2 2 2 2 2 2 2 2 2 6 2 2 2 3" xfId="9209"/>
    <cellStyle name="Normal 2 2 2 2 2 2 2 2 2 6 2 2 2 4" xfId="9210"/>
    <cellStyle name="Normal 2 2 2 2 2 2 2 2 2 6 2 2 2 5" xfId="9211"/>
    <cellStyle name="Normal 2 2 2 2 2 2 2 2 2 6 2 2 3" xfId="9212"/>
    <cellStyle name="Normal 2 2 2 2 2 2 2 2 2 6 2 2 4" xfId="9213"/>
    <cellStyle name="Normal 2 2 2 2 2 2 2 2 2 6 2 2 5" xfId="9214"/>
    <cellStyle name="Normal 2 2 2 2 2 2 2 2 2 6 2 3" xfId="9215"/>
    <cellStyle name="Normal 2 2 2 2 2 2 2 2 2 6 2 4" xfId="9216"/>
    <cellStyle name="Normal 2 2 2 2 2 2 2 2 2 6 2 5" xfId="9217"/>
    <cellStyle name="Normal 2 2 2 2 2 2 2 2 2 6 2 6" xfId="9218"/>
    <cellStyle name="Normal 2 2 2 2 2 2 2 2 2 6 2 7" xfId="9219"/>
    <cellStyle name="Normal 2 2 2 2 2 2 2 2 2 6 3" xfId="9220"/>
    <cellStyle name="Normal 2 2 2 2 2 2 2 2 2 6 3 2" xfId="9221"/>
    <cellStyle name="Normal 2 2 2 2 2 2 2 2 2 6 3 2 2" xfId="9222"/>
    <cellStyle name="Normal 2 2 2 2 2 2 2 2 2 6 3 2 3" xfId="9223"/>
    <cellStyle name="Normal 2 2 2 2 2 2 2 2 2 6 3 2 4" xfId="9224"/>
    <cellStyle name="Normal 2 2 2 2 2 2 2 2 2 6 3 2 5" xfId="9225"/>
    <cellStyle name="Normal 2 2 2 2 2 2 2 2 2 6 3 3" xfId="9226"/>
    <cellStyle name="Normal 2 2 2 2 2 2 2 2 2 6 3 4" xfId="9227"/>
    <cellStyle name="Normal 2 2 2 2 2 2 2 2 2 6 3 5" xfId="9228"/>
    <cellStyle name="Normal 2 2 2 2 2 2 2 2 2 6 4" xfId="9229"/>
    <cellStyle name="Normal 2 2 2 2 2 2 2 2 2 6 5" xfId="9230"/>
    <cellStyle name="Normal 2 2 2 2 2 2 2 2 2 6 6" xfId="9231"/>
    <cellStyle name="Normal 2 2 2 2 2 2 2 2 2 6 7" xfId="9232"/>
    <cellStyle name="Normal 2 2 2 2 2 2 2 2 2 7" xfId="9233"/>
    <cellStyle name="Normal 2 2 2 2 2 2 2 2 2 8" xfId="9234"/>
    <cellStyle name="Normal 2 2 2 2 2 2 2 2 2 9" xfId="9235"/>
    <cellStyle name="Normal 2 2 2 2 2 2 2 2 2 9 2" xfId="9236"/>
    <cellStyle name="Normal 2 2 2 2 2 2 2 2 2 9 2 2" xfId="9237"/>
    <cellStyle name="Normal 2 2 2 2 2 2 2 2 2 9 2 3" xfId="9238"/>
    <cellStyle name="Normal 2 2 2 2 2 2 2 2 2 9 2 4" xfId="9239"/>
    <cellStyle name="Normal 2 2 2 2 2 2 2 2 2 9 2 5" xfId="9240"/>
    <cellStyle name="Normal 2 2 2 2 2 2 2 2 2 9 3" xfId="9241"/>
    <cellStyle name="Normal 2 2 2 2 2 2 2 2 2 9 4" xfId="9242"/>
    <cellStyle name="Normal 2 2 2 2 2 2 2 2 2 9 5" xfId="9243"/>
    <cellStyle name="Normal 2 2 2 2 2 2 2 2 20" xfId="9244"/>
    <cellStyle name="Normal 2 2 2 2 2 2 2 2 21" xfId="9245"/>
    <cellStyle name="Normal 2 2 2 2 2 2 2 2 22" xfId="9246"/>
    <cellStyle name="Normal 2 2 2 2 2 2 2 2 23" xfId="9247"/>
    <cellStyle name="Normal 2 2 2 2 2 2 2 2 24" xfId="9248"/>
    <cellStyle name="Normal 2 2 2 2 2 2 2 2 25" xfId="9249"/>
    <cellStyle name="Normal 2 2 2 2 2 2 2 2 26" xfId="9250"/>
    <cellStyle name="Normal 2 2 2 2 2 2 2 2 27" xfId="9251"/>
    <cellStyle name="Normal 2 2 2 2 2 2 2 2 28" xfId="9252"/>
    <cellStyle name="Normal 2 2 2 2 2 2 2 2 29" xfId="9253"/>
    <cellStyle name="Normal 2 2 2 2 2 2 2 2 3" xfId="9254"/>
    <cellStyle name="Normal 2 2 2 2 2 2 2 2 30" xfId="9255"/>
    <cellStyle name="Normal 2 2 2 2 2 2 2 2 4" xfId="9256"/>
    <cellStyle name="Normal 2 2 2 2 2 2 2 2 4 2" xfId="9257"/>
    <cellStyle name="Normal 2 2 2 2 2 2 2 2 4 2 2" xfId="9258"/>
    <cellStyle name="Normal 2 2 2 2 2 2 2 2 4 2 3" xfId="9259"/>
    <cellStyle name="Normal 2 2 2 2 2 2 2 2 4 2 4" xfId="9260"/>
    <cellStyle name="Normal 2 2 2 2 2 2 2 2 4 2 5" xfId="9261"/>
    <cellStyle name="Normal 2 2 2 2 2 2 2 2 4 2 6" xfId="9262"/>
    <cellStyle name="Normal 2 2 2 2 2 2 2 2 4 3" xfId="9263"/>
    <cellStyle name="Normal 2 2 2 2 2 2 2 2 4 4" xfId="9264"/>
    <cellStyle name="Normal 2 2 2 2 2 2 2 2 4 5" xfId="9265"/>
    <cellStyle name="Normal 2 2 2 2 2 2 2 2 4 6" xfId="9266"/>
    <cellStyle name="Normal 2 2 2 2 2 2 2 2 4 7" xfId="9267"/>
    <cellStyle name="Normal 2 2 2 2 2 2 2 2 4 8" xfId="9268"/>
    <cellStyle name="Normal 2 2 2 2 2 2 2 2 5" xfId="9269"/>
    <cellStyle name="Normal 2 2 2 2 2 2 2 2 5 2" xfId="9270"/>
    <cellStyle name="Normal 2 2 2 2 2 2 2 2 5 2 2" xfId="9271"/>
    <cellStyle name="Normal 2 2 2 2 2 2 2 2 5 2 3" xfId="9272"/>
    <cellStyle name="Normal 2 2 2 2 2 2 2 2 5 2 4" xfId="9273"/>
    <cellStyle name="Normal 2 2 2 2 2 2 2 2 5 2 5" xfId="9274"/>
    <cellStyle name="Normal 2 2 2 2 2 2 2 2 5 2 6" xfId="9275"/>
    <cellStyle name="Normal 2 2 2 2 2 2 2 2 5 3" xfId="9276"/>
    <cellStyle name="Normal 2 2 2 2 2 2 2 2 5 4" xfId="9277"/>
    <cellStyle name="Normal 2 2 2 2 2 2 2 2 5 5" xfId="9278"/>
    <cellStyle name="Normal 2 2 2 2 2 2 2 2 6" xfId="9279"/>
    <cellStyle name="Normal 2 2 2 2 2 2 2 2 6 2" xfId="9280"/>
    <cellStyle name="Normal 2 2 2 2 2 2 2 2 6 2 2" xfId="9281"/>
    <cellStyle name="Normal 2 2 2 2 2 2 2 2 6 2 3" xfId="9282"/>
    <cellStyle name="Normal 2 2 2 2 2 2 2 2 6 2 4" xfId="9283"/>
    <cellStyle name="Normal 2 2 2 2 2 2 2 2 6 2 5" xfId="9284"/>
    <cellStyle name="Normal 2 2 2 2 2 2 2 2 6 2 6" xfId="9285"/>
    <cellStyle name="Normal 2 2 2 2 2 2 2 2 6 3" xfId="9286"/>
    <cellStyle name="Normal 2 2 2 2 2 2 2 2 6 4" xfId="9287"/>
    <cellStyle name="Normal 2 2 2 2 2 2 2 2 6 5" xfId="9288"/>
    <cellStyle name="Normal 2 2 2 2 2 2 2 2 7" xfId="9289"/>
    <cellStyle name="Normal 2 2 2 2 2 2 2 2 7 2" xfId="9290"/>
    <cellStyle name="Normal 2 2 2 2 2 2 2 2 7 3" xfId="9291"/>
    <cellStyle name="Normal 2 2 2 2 2 2 2 2 7 4" xfId="9292"/>
    <cellStyle name="Normal 2 2 2 2 2 2 2 2 7 5" xfId="9293"/>
    <cellStyle name="Normal 2 2 2 2 2 2 2 2 7 6" xfId="9294"/>
    <cellStyle name="Normal 2 2 2 2 2 2 2 2 7 7" xfId="9295"/>
    <cellStyle name="Normal 2 2 2 2 2 2 2 2 8" xfId="9296"/>
    <cellStyle name="Normal 2 2 2 2 2 2 2 2 9" xfId="9297"/>
    <cellStyle name="Normal 2 2 2 2 2 2 2 20" xfId="9298"/>
    <cellStyle name="Normal 2 2 2 2 2 2 2 21" xfId="9299"/>
    <cellStyle name="Normal 2 2 2 2 2 2 2 22" xfId="9300"/>
    <cellStyle name="Normal 2 2 2 2 2 2 2 23" xfId="9301"/>
    <cellStyle name="Normal 2 2 2 2 2 2 2 24" xfId="9302"/>
    <cellStyle name="Normal 2 2 2 2 2 2 2 25" xfId="9303"/>
    <cellStyle name="Normal 2 2 2 2 2 2 2 26" xfId="9304"/>
    <cellStyle name="Normal 2 2 2 2 2 2 2 27" xfId="9305"/>
    <cellStyle name="Normal 2 2 2 2 2 2 2 28" xfId="9306"/>
    <cellStyle name="Normal 2 2 2 2 2 2 2 29" xfId="9307"/>
    <cellStyle name="Normal 2 2 2 2 2 2 2 3" xfId="9308"/>
    <cellStyle name="Normal 2 2 2 2 2 2 2 3 2" xfId="9309"/>
    <cellStyle name="Normal 2 2 2 2 2 2 2 3 2 2" xfId="9310"/>
    <cellStyle name="Normal 2 2 2 2 2 2 2 3 2 2 2" xfId="9311"/>
    <cellStyle name="Normal 2 2 2 2 2 2 2 3 2 2 2 2" xfId="9312"/>
    <cellStyle name="Normal 2 2 2 2 2 2 2 3 2 2 2 2 2" xfId="9313"/>
    <cellStyle name="Normal 2 2 2 2 2 2 2 3 2 2 2 3" xfId="9314"/>
    <cellStyle name="Normal 2 2 2 2 2 2 2 3 2 2 2 4" xfId="9315"/>
    <cellStyle name="Normal 2 2 2 2 2 2 2 3 2 2 2 5" xfId="9316"/>
    <cellStyle name="Normal 2 2 2 2 2 2 2 3 2 2 3" xfId="9317"/>
    <cellStyle name="Normal 2 2 2 2 2 2 2 3 2 2 3 2" xfId="9318"/>
    <cellStyle name="Normal 2 2 2 2 2 2 2 3 2 2 4" xfId="9319"/>
    <cellStyle name="Normal 2 2 2 2 2 2 2 3 2 2 5" xfId="9320"/>
    <cellStyle name="Normal 2 2 2 2 2 2 2 3 2 3" xfId="9321"/>
    <cellStyle name="Normal 2 2 2 2 2 2 2 3 2 4" xfId="9322"/>
    <cellStyle name="Normal 2 2 2 2 2 2 2 3 2 5" xfId="9323"/>
    <cellStyle name="Normal 2 2 2 2 2 2 2 3 2 6" xfId="9324"/>
    <cellStyle name="Normal 2 2 2 2 2 2 2 3 2 6 2" xfId="9325"/>
    <cellStyle name="Normal 2 2 2 2 2 2 2 3 2 7" xfId="9326"/>
    <cellStyle name="Normal 2 2 2 2 2 2 2 3 2 8" xfId="9327"/>
    <cellStyle name="Normal 2 2 2 2 2 2 2 3 3" xfId="9328"/>
    <cellStyle name="Normal 2 2 2 2 2 2 2 3 3 2" xfId="9329"/>
    <cellStyle name="Normal 2 2 2 2 2 2 2 3 3 2 2" xfId="9330"/>
    <cellStyle name="Normal 2 2 2 2 2 2 2 3 3 3" xfId="9331"/>
    <cellStyle name="Normal 2 2 2 2 2 2 2 3 3 4" xfId="9332"/>
    <cellStyle name="Normal 2 2 2 2 2 2 2 3 3 5" xfId="9333"/>
    <cellStyle name="Normal 2 2 2 2 2 2 2 3 4" xfId="9334"/>
    <cellStyle name="Normal 2 2 2 2 2 2 2 3 4 2" xfId="9335"/>
    <cellStyle name="Normal 2 2 2 2 2 2 2 3 4 3" xfId="9336"/>
    <cellStyle name="Normal 2 2 2 2 2 2 2 3 4 4" xfId="9337"/>
    <cellStyle name="Normal 2 2 2 2 2 2 2 3 4 5" xfId="9338"/>
    <cellStyle name="Normal 2 2 2 2 2 2 2 3 4 6" xfId="9339"/>
    <cellStyle name="Normal 2 2 2 2 2 2 2 3 4 7" xfId="9340"/>
    <cellStyle name="Normal 2 2 2 2 2 2 2 3 5" xfId="9341"/>
    <cellStyle name="Normal 2 2 2 2 2 2 2 3 6" xfId="9342"/>
    <cellStyle name="Normal 2 2 2 2 2 2 2 3 7" xfId="9343"/>
    <cellStyle name="Normal 2 2 2 2 2 2 2 3 7 2" xfId="9344"/>
    <cellStyle name="Normal 2 2 2 2 2 2 2 3 8" xfId="9345"/>
    <cellStyle name="Normal 2 2 2 2 2 2 2 3 9" xfId="9346"/>
    <cellStyle name="Normal 2 2 2 2 2 2 2 30" xfId="9347"/>
    <cellStyle name="Normal 2 2 2 2 2 2 2 4" xfId="9348"/>
    <cellStyle name="Normal 2 2 2 2 2 2 2 4 2" xfId="9349"/>
    <cellStyle name="Normal 2 2 2 2 2 2 2 4 2 2" xfId="9350"/>
    <cellStyle name="Normal 2 2 2 2 2 2 2 4 2 3" xfId="9351"/>
    <cellStyle name="Normal 2 2 2 2 2 2 2 4 2 4" xfId="9352"/>
    <cellStyle name="Normal 2 2 2 2 2 2 2 4 2 5" xfId="9353"/>
    <cellStyle name="Normal 2 2 2 2 2 2 2 4 2 6" xfId="9354"/>
    <cellStyle name="Normal 2 2 2 2 2 2 2 4 2 7" xfId="9355"/>
    <cellStyle name="Normal 2 2 2 2 2 2 2 4 3" xfId="9356"/>
    <cellStyle name="Normal 2 2 2 2 2 2 2 4 4" xfId="9357"/>
    <cellStyle name="Normal 2 2 2 2 2 2 2 4 5" xfId="9358"/>
    <cellStyle name="Normal 2 2 2 2 2 2 2 4 6" xfId="9359"/>
    <cellStyle name="Normal 2 2 2 2 2 2 2 4 7" xfId="9360"/>
    <cellStyle name="Normal 2 2 2 2 2 2 2 4 8" xfId="9361"/>
    <cellStyle name="Normal 2 2 2 2 2 2 2 4 9" xfId="9362"/>
    <cellStyle name="Normal 2 2 2 2 2 2 2 5" xfId="9363"/>
    <cellStyle name="Normal 2 2 2 2 2 2 2 5 2" xfId="9364"/>
    <cellStyle name="Normal 2 2 2 2 2 2 2 5 2 2" xfId="9365"/>
    <cellStyle name="Normal 2 2 2 2 2 2 2 5 2 3" xfId="9366"/>
    <cellStyle name="Normal 2 2 2 2 2 2 2 5 2 4" xfId="9367"/>
    <cellStyle name="Normal 2 2 2 2 2 2 2 5 2 5" xfId="9368"/>
    <cellStyle name="Normal 2 2 2 2 2 2 2 5 2 6" xfId="9369"/>
    <cellStyle name="Normal 2 2 2 2 2 2 2 5 3" xfId="9370"/>
    <cellStyle name="Normal 2 2 2 2 2 2 2 5 4" xfId="9371"/>
    <cellStyle name="Normal 2 2 2 2 2 2 2 5 5" xfId="9372"/>
    <cellStyle name="Normal 2 2 2 2 2 2 2 6" xfId="9373"/>
    <cellStyle name="Normal 2 2 2 2 2 2 2 6 2" xfId="9374"/>
    <cellStyle name="Normal 2 2 2 2 2 2 2 6 2 2" xfId="9375"/>
    <cellStyle name="Normal 2 2 2 2 2 2 2 6 2 3" xfId="9376"/>
    <cellStyle name="Normal 2 2 2 2 2 2 2 6 2 4" xfId="9377"/>
    <cellStyle name="Normal 2 2 2 2 2 2 2 6 2 5" xfId="9378"/>
    <cellStyle name="Normal 2 2 2 2 2 2 2 6 2 6" xfId="9379"/>
    <cellStyle name="Normal 2 2 2 2 2 2 2 6 3" xfId="9380"/>
    <cellStyle name="Normal 2 2 2 2 2 2 2 6 4" xfId="9381"/>
    <cellStyle name="Normal 2 2 2 2 2 2 2 6 5" xfId="9382"/>
    <cellStyle name="Normal 2 2 2 2 2 2 2 7" xfId="9383"/>
    <cellStyle name="Normal 2 2 2 2 2 2 2 7 2" xfId="9384"/>
    <cellStyle name="Normal 2 2 2 2 2 2 2 7 3" xfId="9385"/>
    <cellStyle name="Normal 2 2 2 2 2 2 2 7 4" xfId="9386"/>
    <cellStyle name="Normal 2 2 2 2 2 2 2 7 5" xfId="9387"/>
    <cellStyle name="Normal 2 2 2 2 2 2 2 7 6" xfId="9388"/>
    <cellStyle name="Normal 2 2 2 2 2 2 2 7 7" xfId="9389"/>
    <cellStyle name="Normal 2 2 2 2 2 2 2 8" xfId="9390"/>
    <cellStyle name="Normal 2 2 2 2 2 2 2 9" xfId="9391"/>
    <cellStyle name="Normal 2 2 2 2 2 2 20" xfId="9392"/>
    <cellStyle name="Normal 2 2 2 2 2 2 21" xfId="9393"/>
    <cellStyle name="Normal 2 2 2 2 2 2 22" xfId="9394"/>
    <cellStyle name="Normal 2 2 2 2 2 2 23" xfId="9395"/>
    <cellStyle name="Normal 2 2 2 2 2 2 24" xfId="9396"/>
    <cellStyle name="Normal 2 2 2 2 2 2 25" xfId="9397"/>
    <cellStyle name="Normal 2 2 2 2 2 2 26" xfId="9398"/>
    <cellStyle name="Normal 2 2 2 2 2 2 27" xfId="9399"/>
    <cellStyle name="Normal 2 2 2 2 2 2 28" xfId="9400"/>
    <cellStyle name="Normal 2 2 2 2 2 2 28 2" xfId="9401"/>
    <cellStyle name="Normal 2 2 2 2 2 2 28 2 2" xfId="9402"/>
    <cellStyle name="Normal 2 2 2 2 2 2 28 3" xfId="9403"/>
    <cellStyle name="Normal 2 2 2 2 2 2 28 4" xfId="9404"/>
    <cellStyle name="Normal 2 2 2 2 2 2 28 5" xfId="9405"/>
    <cellStyle name="Normal 2 2 2 2 2 2 28 6" xfId="9406"/>
    <cellStyle name="Normal 2 2 2 2 2 2 28 7" xfId="9407"/>
    <cellStyle name="Normal 2 2 2 2 2 2 28 8" xfId="9408"/>
    <cellStyle name="Normal 2 2 2 2 2 2 28 9" xfId="9409"/>
    <cellStyle name="Normal 2 2 2 2 2 2 29" xfId="9410"/>
    <cellStyle name="Normal 2 2 2 2 2 2 3" xfId="9411"/>
    <cellStyle name="Normal 2 2 2 2 2 2 30" xfId="9412"/>
    <cellStyle name="Normal 2 2 2 2 2 2 31" xfId="9413"/>
    <cellStyle name="Normal 2 2 2 2 2 2 31 2" xfId="9414"/>
    <cellStyle name="Normal 2 2 2 2 2 2 31 2 2" xfId="9415"/>
    <cellStyle name="Normal 2 2 2 2 2 2 31 2 2 2" xfId="9416"/>
    <cellStyle name="Normal 2 2 2 2 2 2 31 2 2 3" xfId="9417"/>
    <cellStyle name="Normal 2 2 2 2 2 2 31 2 2 4" xfId="9418"/>
    <cellStyle name="Normal 2 2 2 2 2 2 31 2 2 5" xfId="9419"/>
    <cellStyle name="Normal 2 2 2 2 2 2 31 2 2 6" xfId="9420"/>
    <cellStyle name="Normal 2 2 2 2 2 2 31 2 3" xfId="9421"/>
    <cellStyle name="Normal 2 2 2 2 2 2 31 2 4" xfId="9422"/>
    <cellStyle name="Normal 2 2 2 2 2 2 31 2 5" xfId="9423"/>
    <cellStyle name="Normal 2 2 2 2 2 2 31 3" xfId="9424"/>
    <cellStyle name="Normal 2 2 2 2 2 2 31 3 2" xfId="9425"/>
    <cellStyle name="Normal 2 2 2 2 2 2 31 3 3" xfId="9426"/>
    <cellStyle name="Normal 2 2 2 2 2 2 31 3 4" xfId="9427"/>
    <cellStyle name="Normal 2 2 2 2 2 2 31 3 5" xfId="9428"/>
    <cellStyle name="Normal 2 2 2 2 2 2 31 3 6" xfId="9429"/>
    <cellStyle name="Normal 2 2 2 2 2 2 31 4" xfId="9430"/>
    <cellStyle name="Normal 2 2 2 2 2 2 31 5" xfId="9431"/>
    <cellStyle name="Normal 2 2 2 2 2 2 31 6" xfId="9432"/>
    <cellStyle name="Normal 2 2 2 2 2 2 31 7" xfId="9433"/>
    <cellStyle name="Normal 2 2 2 2 2 2 31 8" xfId="9434"/>
    <cellStyle name="Normal 2 2 2 2 2 2 32" xfId="9435"/>
    <cellStyle name="Normal 2 2 2 2 2 2 32 2" xfId="9436"/>
    <cellStyle name="Normal 2 2 2 2 2 2 32 2 2" xfId="9437"/>
    <cellStyle name="Normal 2 2 2 2 2 2 32 2 3" xfId="9438"/>
    <cellStyle name="Normal 2 2 2 2 2 2 32 2 4" xfId="9439"/>
    <cellStyle name="Normal 2 2 2 2 2 2 32 2 5" xfId="9440"/>
    <cellStyle name="Normal 2 2 2 2 2 2 32 2 6" xfId="9441"/>
    <cellStyle name="Normal 2 2 2 2 2 2 32 3" xfId="9442"/>
    <cellStyle name="Normal 2 2 2 2 2 2 32 4" xfId="9443"/>
    <cellStyle name="Normal 2 2 2 2 2 2 32 5" xfId="9444"/>
    <cellStyle name="Normal 2 2 2 2 2 2 33" xfId="9445"/>
    <cellStyle name="Normal 2 2 2 2 2 2 33 2" xfId="9446"/>
    <cellStyle name="Normal 2 2 2 2 2 2 33 2 2" xfId="9447"/>
    <cellStyle name="Normal 2 2 2 2 2 2 33 2 3" xfId="9448"/>
    <cellStyle name="Normal 2 2 2 2 2 2 33 2 4" xfId="9449"/>
    <cellStyle name="Normal 2 2 2 2 2 2 33 2 5" xfId="9450"/>
    <cellStyle name="Normal 2 2 2 2 2 2 33 2 6" xfId="9451"/>
    <cellStyle name="Normal 2 2 2 2 2 2 33 3" xfId="9452"/>
    <cellStyle name="Normal 2 2 2 2 2 2 33 4" xfId="9453"/>
    <cellStyle name="Normal 2 2 2 2 2 2 33 5" xfId="9454"/>
    <cellStyle name="Normal 2 2 2 2 2 2 34" xfId="9455"/>
    <cellStyle name="Normal 2 2 2 2 2 2 34 2" xfId="9456"/>
    <cellStyle name="Normal 2 2 2 2 2 2 34 2 2" xfId="9457"/>
    <cellStyle name="Normal 2 2 2 2 2 2 34 2 3" xfId="9458"/>
    <cellStyle name="Normal 2 2 2 2 2 2 34 2 4" xfId="9459"/>
    <cellStyle name="Normal 2 2 2 2 2 2 34 2 5" xfId="9460"/>
    <cellStyle name="Normal 2 2 2 2 2 2 34 2 6" xfId="9461"/>
    <cellStyle name="Normal 2 2 2 2 2 2 34 3" xfId="9462"/>
    <cellStyle name="Normal 2 2 2 2 2 2 34 4" xfId="9463"/>
    <cellStyle name="Normal 2 2 2 2 2 2 34 5" xfId="9464"/>
    <cellStyle name="Normal 2 2 2 2 2 2 35" xfId="9465"/>
    <cellStyle name="Normal 2 2 2 2 2 2 35 2" xfId="9466"/>
    <cellStyle name="Normal 2 2 2 2 2 2 35 2 2" xfId="9467"/>
    <cellStyle name="Normal 2 2 2 2 2 2 35 2 3" xfId="9468"/>
    <cellStyle name="Normal 2 2 2 2 2 2 35 2 4" xfId="9469"/>
    <cellStyle name="Normal 2 2 2 2 2 2 35 2 5" xfId="9470"/>
    <cellStyle name="Normal 2 2 2 2 2 2 35 2 6" xfId="9471"/>
    <cellStyle name="Normal 2 2 2 2 2 2 35 3" xfId="9472"/>
    <cellStyle name="Normal 2 2 2 2 2 2 35 4" xfId="9473"/>
    <cellStyle name="Normal 2 2 2 2 2 2 35 5" xfId="9474"/>
    <cellStyle name="Normal 2 2 2 2 2 2 36" xfId="9475"/>
    <cellStyle name="Normal 2 2 2 2 2 2 36 2" xfId="9476"/>
    <cellStyle name="Normal 2 2 2 2 2 2 36 2 2" xfId="9477"/>
    <cellStyle name="Normal 2 2 2 2 2 2 36 2 3" xfId="9478"/>
    <cellStyle name="Normal 2 2 2 2 2 2 36 2 4" xfId="9479"/>
    <cellStyle name="Normal 2 2 2 2 2 2 36 2 5" xfId="9480"/>
    <cellStyle name="Normal 2 2 2 2 2 2 36 2 6" xfId="9481"/>
    <cellStyle name="Normal 2 2 2 2 2 2 36 3" xfId="9482"/>
    <cellStyle name="Normal 2 2 2 2 2 2 36 4" xfId="9483"/>
    <cellStyle name="Normal 2 2 2 2 2 2 36 5" xfId="9484"/>
    <cellStyle name="Normal 2 2 2 2 2 2 37" xfId="9485"/>
    <cellStyle name="Normal 2 2 2 2 2 2 37 2" xfId="9486"/>
    <cellStyle name="Normal 2 2 2 2 2 2 37 2 2" xfId="9487"/>
    <cellStyle name="Normal 2 2 2 2 2 2 37 2 3" xfId="9488"/>
    <cellStyle name="Normal 2 2 2 2 2 2 37 2 4" xfId="9489"/>
    <cellStyle name="Normal 2 2 2 2 2 2 37 2 5" xfId="9490"/>
    <cellStyle name="Normal 2 2 2 2 2 2 37 2 6" xfId="9491"/>
    <cellStyle name="Normal 2 2 2 2 2 2 37 3" xfId="9492"/>
    <cellStyle name="Normal 2 2 2 2 2 2 37 4" xfId="9493"/>
    <cellStyle name="Normal 2 2 2 2 2 2 37 5" xfId="9494"/>
    <cellStyle name="Normal 2 2 2 2 2 2 38" xfId="9495"/>
    <cellStyle name="Normal 2 2 2 2 2 2 38 2" xfId="9496"/>
    <cellStyle name="Normal 2 2 2 2 2 2 38 2 2" xfId="9497"/>
    <cellStyle name="Normal 2 2 2 2 2 2 38 2 3" xfId="9498"/>
    <cellStyle name="Normal 2 2 2 2 2 2 38 2 4" xfId="9499"/>
    <cellStyle name="Normal 2 2 2 2 2 2 38 2 5" xfId="9500"/>
    <cellStyle name="Normal 2 2 2 2 2 2 38 2 6" xfId="9501"/>
    <cellStyle name="Normal 2 2 2 2 2 2 38 3" xfId="9502"/>
    <cellStyle name="Normal 2 2 2 2 2 2 38 4" xfId="9503"/>
    <cellStyle name="Normal 2 2 2 2 2 2 38 5" xfId="9504"/>
    <cellStyle name="Normal 2 2 2 2 2 2 39" xfId="9505"/>
    <cellStyle name="Normal 2 2 2 2 2 2 4" xfId="9506"/>
    <cellStyle name="Normal 2 2 2 2 2 2 40" xfId="9507"/>
    <cellStyle name="Normal 2 2 2 2 2 2 40 2" xfId="9508"/>
    <cellStyle name="Normal 2 2 2 2 2 2 40 3" xfId="9509"/>
    <cellStyle name="Normal 2 2 2 2 2 2 40 4" xfId="9510"/>
    <cellStyle name="Normal 2 2 2 2 2 2 40 5" xfId="9511"/>
    <cellStyle name="Normal 2 2 2 2 2 2 40 6" xfId="9512"/>
    <cellStyle name="Normal 2 2 2 2 2 2 40 7" xfId="9513"/>
    <cellStyle name="Normal 2 2 2 2 2 2 41" xfId="9514"/>
    <cellStyle name="Normal 2 2 2 2 2 2 42" xfId="9515"/>
    <cellStyle name="Normal 2 2 2 2 2 2 43" xfId="9516"/>
    <cellStyle name="Normal 2 2 2 2 2 2 44" xfId="9517"/>
    <cellStyle name="Normal 2 2 2 2 2 2 44 2" xfId="9518"/>
    <cellStyle name="Normal 2 2 2 2 2 2 44 3" xfId="9519"/>
    <cellStyle name="Normal 2 2 2 2 2 2 44 4" xfId="9520"/>
    <cellStyle name="Normal 2 2 2 2 2 2 44 5" xfId="9521"/>
    <cellStyle name="Normal 2 2 2 2 2 2 44 6" xfId="9522"/>
    <cellStyle name="Normal 2 2 2 2 2 2 45" xfId="9523"/>
    <cellStyle name="Normal 2 2 2 2 2 2 45 2" xfId="9524"/>
    <cellStyle name="Normal 2 2 2 2 2 2 45 2 2" xfId="9525"/>
    <cellStyle name="Normal 2 2 2 2 2 2 45 2 2 2" xfId="9526"/>
    <cellStyle name="Normal 2 2 2 2 2 2 45 2 2 2 2" xfId="9527"/>
    <cellStyle name="Normal 2 2 2 2 2 2 45 2 2 2 3" xfId="9528"/>
    <cellStyle name="Normal 2 2 2 2 2 2 45 2 2 2 4" xfId="9529"/>
    <cellStyle name="Normal 2 2 2 2 2 2 45 2 2 2 5" xfId="9530"/>
    <cellStyle name="Normal 2 2 2 2 2 2 45 2 2 3" xfId="9531"/>
    <cellStyle name="Normal 2 2 2 2 2 2 45 2 2 4" xfId="9532"/>
    <cellStyle name="Normal 2 2 2 2 2 2 45 2 2 5" xfId="9533"/>
    <cellStyle name="Normal 2 2 2 2 2 2 45 2 3" xfId="9534"/>
    <cellStyle name="Normal 2 2 2 2 2 2 45 2 4" xfId="9535"/>
    <cellStyle name="Normal 2 2 2 2 2 2 45 2 5" xfId="9536"/>
    <cellStyle name="Normal 2 2 2 2 2 2 45 2 6" xfId="9537"/>
    <cellStyle name="Normal 2 2 2 2 2 2 45 2 7" xfId="9538"/>
    <cellStyle name="Normal 2 2 2 2 2 2 45 3" xfId="9539"/>
    <cellStyle name="Normal 2 2 2 2 2 2 45 3 2" xfId="9540"/>
    <cellStyle name="Normal 2 2 2 2 2 2 45 3 2 2" xfId="9541"/>
    <cellStyle name="Normal 2 2 2 2 2 2 45 3 2 3" xfId="9542"/>
    <cellStyle name="Normal 2 2 2 2 2 2 45 3 2 4" xfId="9543"/>
    <cellStyle name="Normal 2 2 2 2 2 2 45 3 2 5" xfId="9544"/>
    <cellStyle name="Normal 2 2 2 2 2 2 45 3 3" xfId="9545"/>
    <cellStyle name="Normal 2 2 2 2 2 2 45 3 4" xfId="9546"/>
    <cellStyle name="Normal 2 2 2 2 2 2 45 3 5" xfId="9547"/>
    <cellStyle name="Normal 2 2 2 2 2 2 45 4" xfId="9548"/>
    <cellStyle name="Normal 2 2 2 2 2 2 45 5" xfId="9549"/>
    <cellStyle name="Normal 2 2 2 2 2 2 45 6" xfId="9550"/>
    <cellStyle name="Normal 2 2 2 2 2 2 45 7" xfId="9551"/>
    <cellStyle name="Normal 2 2 2 2 2 2 46" xfId="9552"/>
    <cellStyle name="Normal 2 2 2 2 2 2 46 2" xfId="9553"/>
    <cellStyle name="Normal 2 2 2 2 2 2 46 2 2" xfId="9554"/>
    <cellStyle name="Normal 2 2 2 2 2 2 46 2 2 2" xfId="9555"/>
    <cellStyle name="Normal 2 2 2 2 2 2 46 2 2 2 2" xfId="9556"/>
    <cellStyle name="Normal 2 2 2 2 2 2 46 2 2 2 3" xfId="9557"/>
    <cellStyle name="Normal 2 2 2 2 2 2 46 2 2 2 4" xfId="9558"/>
    <cellStyle name="Normal 2 2 2 2 2 2 46 2 2 2 5" xfId="9559"/>
    <cellStyle name="Normal 2 2 2 2 2 2 46 2 2 3" xfId="9560"/>
    <cellStyle name="Normal 2 2 2 2 2 2 46 2 2 4" xfId="9561"/>
    <cellStyle name="Normal 2 2 2 2 2 2 46 2 2 5" xfId="9562"/>
    <cellStyle name="Normal 2 2 2 2 2 2 46 2 3" xfId="9563"/>
    <cellStyle name="Normal 2 2 2 2 2 2 46 2 4" xfId="9564"/>
    <cellStyle name="Normal 2 2 2 2 2 2 46 2 5" xfId="9565"/>
    <cellStyle name="Normal 2 2 2 2 2 2 46 2 6" xfId="9566"/>
    <cellStyle name="Normal 2 2 2 2 2 2 46 2 7" xfId="9567"/>
    <cellStyle name="Normal 2 2 2 2 2 2 46 3" xfId="9568"/>
    <cellStyle name="Normal 2 2 2 2 2 2 46 3 2" xfId="9569"/>
    <cellStyle name="Normal 2 2 2 2 2 2 46 3 2 2" xfId="9570"/>
    <cellStyle name="Normal 2 2 2 2 2 2 46 3 2 3" xfId="9571"/>
    <cellStyle name="Normal 2 2 2 2 2 2 46 3 2 4" xfId="9572"/>
    <cellStyle name="Normal 2 2 2 2 2 2 46 3 2 5" xfId="9573"/>
    <cellStyle name="Normal 2 2 2 2 2 2 46 3 3" xfId="9574"/>
    <cellStyle name="Normal 2 2 2 2 2 2 46 3 4" xfId="9575"/>
    <cellStyle name="Normal 2 2 2 2 2 2 46 3 5" xfId="9576"/>
    <cellStyle name="Normal 2 2 2 2 2 2 46 4" xfId="9577"/>
    <cellStyle name="Normal 2 2 2 2 2 2 46 5" xfId="9578"/>
    <cellStyle name="Normal 2 2 2 2 2 2 46 6" xfId="9579"/>
    <cellStyle name="Normal 2 2 2 2 2 2 46 7" xfId="9580"/>
    <cellStyle name="Normal 2 2 2 2 2 2 47" xfId="9581"/>
    <cellStyle name="Normal 2 2 2 2 2 2 47 2" xfId="9582"/>
    <cellStyle name="Normal 2 2 2 2 2 2 47 2 2" xfId="9583"/>
    <cellStyle name="Normal 2 2 2 2 2 2 47 2 2 2" xfId="9584"/>
    <cellStyle name="Normal 2 2 2 2 2 2 47 2 2 2 2" xfId="9585"/>
    <cellStyle name="Normal 2 2 2 2 2 2 47 2 2 2 3" xfId="9586"/>
    <cellStyle name="Normal 2 2 2 2 2 2 47 2 2 2 4" xfId="9587"/>
    <cellStyle name="Normal 2 2 2 2 2 2 47 2 2 2 5" xfId="9588"/>
    <cellStyle name="Normal 2 2 2 2 2 2 47 2 2 3" xfId="9589"/>
    <cellStyle name="Normal 2 2 2 2 2 2 47 2 2 4" xfId="9590"/>
    <cellStyle name="Normal 2 2 2 2 2 2 47 2 2 5" xfId="9591"/>
    <cellStyle name="Normal 2 2 2 2 2 2 47 2 3" xfId="9592"/>
    <cellStyle name="Normal 2 2 2 2 2 2 47 2 4" xfId="9593"/>
    <cellStyle name="Normal 2 2 2 2 2 2 47 2 5" xfId="9594"/>
    <cellStyle name="Normal 2 2 2 2 2 2 47 2 6" xfId="9595"/>
    <cellStyle name="Normal 2 2 2 2 2 2 47 2 7" xfId="9596"/>
    <cellStyle name="Normal 2 2 2 2 2 2 47 3" xfId="9597"/>
    <cellStyle name="Normal 2 2 2 2 2 2 47 3 2" xfId="9598"/>
    <cellStyle name="Normal 2 2 2 2 2 2 47 3 2 2" xfId="9599"/>
    <cellStyle name="Normal 2 2 2 2 2 2 47 3 2 3" xfId="9600"/>
    <cellStyle name="Normal 2 2 2 2 2 2 47 3 2 4" xfId="9601"/>
    <cellStyle name="Normal 2 2 2 2 2 2 47 3 2 5" xfId="9602"/>
    <cellStyle name="Normal 2 2 2 2 2 2 47 3 3" xfId="9603"/>
    <cellStyle name="Normal 2 2 2 2 2 2 47 3 4" xfId="9604"/>
    <cellStyle name="Normal 2 2 2 2 2 2 47 3 5" xfId="9605"/>
    <cellStyle name="Normal 2 2 2 2 2 2 47 4" xfId="9606"/>
    <cellStyle name="Normal 2 2 2 2 2 2 47 5" xfId="9607"/>
    <cellStyle name="Normal 2 2 2 2 2 2 47 6" xfId="9608"/>
    <cellStyle name="Normal 2 2 2 2 2 2 47 7" xfId="9609"/>
    <cellStyle name="Normal 2 2 2 2 2 2 48" xfId="9610"/>
    <cellStyle name="Normal 2 2 2 2 2 2 48 2" xfId="9611"/>
    <cellStyle name="Normal 2 2 2 2 2 2 48 2 2" xfId="9612"/>
    <cellStyle name="Normal 2 2 2 2 2 2 48 2 2 2" xfId="9613"/>
    <cellStyle name="Normal 2 2 2 2 2 2 48 2 2 3" xfId="9614"/>
    <cellStyle name="Normal 2 2 2 2 2 2 48 2 2 4" xfId="9615"/>
    <cellStyle name="Normal 2 2 2 2 2 2 48 2 2 5" xfId="9616"/>
    <cellStyle name="Normal 2 2 2 2 2 2 48 2 3" xfId="9617"/>
    <cellStyle name="Normal 2 2 2 2 2 2 48 2 4" xfId="9618"/>
    <cellStyle name="Normal 2 2 2 2 2 2 48 2 5" xfId="9619"/>
    <cellStyle name="Normal 2 2 2 2 2 2 48 3" xfId="9620"/>
    <cellStyle name="Normal 2 2 2 2 2 2 48 4" xfId="9621"/>
    <cellStyle name="Normal 2 2 2 2 2 2 48 5" xfId="9622"/>
    <cellStyle name="Normal 2 2 2 2 2 2 48 6" xfId="9623"/>
    <cellStyle name="Normal 2 2 2 2 2 2 48 7" xfId="9624"/>
    <cellStyle name="Normal 2 2 2 2 2 2 49" xfId="9625"/>
    <cellStyle name="Normal 2 2 2 2 2 2 49 2" xfId="9626"/>
    <cellStyle name="Normal 2 2 2 2 2 2 49 3" xfId="9627"/>
    <cellStyle name="Normal 2 2 2 2 2 2 49 4" xfId="9628"/>
    <cellStyle name="Normal 2 2 2 2 2 2 49 5" xfId="9629"/>
    <cellStyle name="Normal 2 2 2 2 2 2 49 6" xfId="9630"/>
    <cellStyle name="Normal 2 2 2 2 2 2 5" xfId="9631"/>
    <cellStyle name="Normal 2 2 2 2 2 2 50" xfId="9632"/>
    <cellStyle name="Normal 2 2 2 2 2 2 50 2" xfId="9633"/>
    <cellStyle name="Normal 2 2 2 2 2 2 50 2 2" xfId="9634"/>
    <cellStyle name="Normal 2 2 2 2 2 2 50 2 3" xfId="9635"/>
    <cellStyle name="Normal 2 2 2 2 2 2 50 2 4" xfId="9636"/>
    <cellStyle name="Normal 2 2 2 2 2 2 50 2 5" xfId="9637"/>
    <cellStyle name="Normal 2 2 2 2 2 2 50 3" xfId="9638"/>
    <cellStyle name="Normal 2 2 2 2 2 2 50 4" xfId="9639"/>
    <cellStyle name="Normal 2 2 2 2 2 2 50 5" xfId="9640"/>
    <cellStyle name="Normal 2 2 2 2 2 2 51" xfId="9641"/>
    <cellStyle name="Normal 2 2 2 2 2 2 52" xfId="9642"/>
    <cellStyle name="Normal 2 2 2 2 2 2 53" xfId="9643"/>
    <cellStyle name="Normal 2 2 2 2 2 2 54" xfId="9644"/>
    <cellStyle name="Normal 2 2 2 2 2 2 55" xfId="9645"/>
    <cellStyle name="Normal 2 2 2 2 2 2 56" xfId="9646"/>
    <cellStyle name="Normal 2 2 2 2 2 2 57" xfId="9647"/>
    <cellStyle name="Normal 2 2 2 2 2 2 6" xfId="9648"/>
    <cellStyle name="Normal 2 2 2 2 2 2 7" xfId="9649"/>
    <cellStyle name="Normal 2 2 2 2 2 2 8" xfId="9650"/>
    <cellStyle name="Normal 2 2 2 2 2 2 9" xfId="9651"/>
    <cellStyle name="Normal 2 2 2 2 2 20" xfId="9652"/>
    <cellStyle name="Normal 2 2 2 2 2 21" xfId="9653"/>
    <cellStyle name="Normal 2 2 2 2 2 22" xfId="9654"/>
    <cellStyle name="Normal 2 2 2 2 2 23" xfId="9655"/>
    <cellStyle name="Normal 2 2 2 2 2 24" xfId="9656"/>
    <cellStyle name="Normal 2 2 2 2 2 25" xfId="9657"/>
    <cellStyle name="Normal 2 2 2 2 2 26" xfId="9658"/>
    <cellStyle name="Normal 2 2 2 2 2 27" xfId="9659"/>
    <cellStyle name="Normal 2 2 2 2 2 28" xfId="9660"/>
    <cellStyle name="Normal 2 2 2 2 2 28 2" xfId="9661"/>
    <cellStyle name="Normal 2 2 2 2 2 28 2 2" xfId="9662"/>
    <cellStyle name="Normal 2 2 2 2 2 28 3" xfId="9663"/>
    <cellStyle name="Normal 2 2 2 2 2 28 4" xfId="9664"/>
    <cellStyle name="Normal 2 2 2 2 2 28 5" xfId="9665"/>
    <cellStyle name="Normal 2 2 2 2 2 28 6" xfId="9666"/>
    <cellStyle name="Normal 2 2 2 2 2 28 7" xfId="9667"/>
    <cellStyle name="Normal 2 2 2 2 2 28 8" xfId="9668"/>
    <cellStyle name="Normal 2 2 2 2 2 28 9" xfId="9669"/>
    <cellStyle name="Normal 2 2 2 2 2 29" xfId="9670"/>
    <cellStyle name="Normal 2 2 2 2 2 3" xfId="9671"/>
    <cellStyle name="Normal 2 2 2 2 2 3 10" xfId="9672"/>
    <cellStyle name="Normal 2 2 2 2 2 3 10 2" xfId="9673"/>
    <cellStyle name="Normal 2 2 2 2 2 3 10 2 2" xfId="9674"/>
    <cellStyle name="Normal 2 2 2 2 2 3 10 2 2 2" xfId="9675"/>
    <cellStyle name="Normal 2 2 2 2 2 3 10 2 2 2 2" xfId="9676"/>
    <cellStyle name="Normal 2 2 2 2 2 3 10 2 2 2 3" xfId="9677"/>
    <cellStyle name="Normal 2 2 2 2 2 3 10 2 2 2 4" xfId="9678"/>
    <cellStyle name="Normal 2 2 2 2 2 3 10 2 2 2 5" xfId="9679"/>
    <cellStyle name="Normal 2 2 2 2 2 3 10 2 2 3" xfId="9680"/>
    <cellStyle name="Normal 2 2 2 2 2 3 10 2 2 4" xfId="9681"/>
    <cellStyle name="Normal 2 2 2 2 2 3 10 2 2 5" xfId="9682"/>
    <cellStyle name="Normal 2 2 2 2 2 3 10 2 3" xfId="9683"/>
    <cellStyle name="Normal 2 2 2 2 2 3 10 2 4" xfId="9684"/>
    <cellStyle name="Normal 2 2 2 2 2 3 10 2 5" xfId="9685"/>
    <cellStyle name="Normal 2 2 2 2 2 3 10 2 6" xfId="9686"/>
    <cellStyle name="Normal 2 2 2 2 2 3 10 2 7" xfId="9687"/>
    <cellStyle name="Normal 2 2 2 2 2 3 10 3" xfId="9688"/>
    <cellStyle name="Normal 2 2 2 2 2 3 10 3 2" xfId="9689"/>
    <cellStyle name="Normal 2 2 2 2 2 3 10 3 2 2" xfId="9690"/>
    <cellStyle name="Normal 2 2 2 2 2 3 10 3 2 3" xfId="9691"/>
    <cellStyle name="Normal 2 2 2 2 2 3 10 3 2 4" xfId="9692"/>
    <cellStyle name="Normal 2 2 2 2 2 3 10 3 2 5" xfId="9693"/>
    <cellStyle name="Normal 2 2 2 2 2 3 10 3 3" xfId="9694"/>
    <cellStyle name="Normal 2 2 2 2 2 3 10 3 4" xfId="9695"/>
    <cellStyle name="Normal 2 2 2 2 2 3 10 3 5" xfId="9696"/>
    <cellStyle name="Normal 2 2 2 2 2 3 10 4" xfId="9697"/>
    <cellStyle name="Normal 2 2 2 2 2 3 10 5" xfId="9698"/>
    <cellStyle name="Normal 2 2 2 2 2 3 10 6" xfId="9699"/>
    <cellStyle name="Normal 2 2 2 2 2 3 10 7" xfId="9700"/>
    <cellStyle name="Normal 2 2 2 2 2 3 11" xfId="9701"/>
    <cellStyle name="Normal 2 2 2 2 2 3 12" xfId="9702"/>
    <cellStyle name="Normal 2 2 2 2 2 3 13" xfId="9703"/>
    <cellStyle name="Normal 2 2 2 2 2 3 13 2" xfId="9704"/>
    <cellStyle name="Normal 2 2 2 2 2 3 13 2 2" xfId="9705"/>
    <cellStyle name="Normal 2 2 2 2 2 3 13 2 3" xfId="9706"/>
    <cellStyle name="Normal 2 2 2 2 2 3 13 2 4" xfId="9707"/>
    <cellStyle name="Normal 2 2 2 2 2 3 13 2 5" xfId="9708"/>
    <cellStyle name="Normal 2 2 2 2 2 3 13 3" xfId="9709"/>
    <cellStyle name="Normal 2 2 2 2 2 3 13 4" xfId="9710"/>
    <cellStyle name="Normal 2 2 2 2 2 3 13 5" xfId="9711"/>
    <cellStyle name="Normal 2 2 2 2 2 3 14" xfId="9712"/>
    <cellStyle name="Normal 2 2 2 2 2 3 15" xfId="9713"/>
    <cellStyle name="Normal 2 2 2 2 2 3 16" xfId="9714"/>
    <cellStyle name="Normal 2 2 2 2 2 3 17" xfId="9715"/>
    <cellStyle name="Normal 2 2 2 2 2 3 18" xfId="9716"/>
    <cellStyle name="Normal 2 2 2 2 2 3 19" xfId="9717"/>
    <cellStyle name="Normal 2 2 2 2 2 3 2" xfId="9718"/>
    <cellStyle name="Normal 2 2 2 2 2 3 2 10" xfId="9719"/>
    <cellStyle name="Normal 2 2 2 2 2 3 2 10 2" xfId="9720"/>
    <cellStyle name="Normal 2 2 2 2 2 3 2 10 2 2" xfId="9721"/>
    <cellStyle name="Normal 2 2 2 2 2 3 2 10 2 2 2" xfId="9722"/>
    <cellStyle name="Normal 2 2 2 2 2 3 2 10 2 2 2 2" xfId="9723"/>
    <cellStyle name="Normal 2 2 2 2 2 3 2 10 2 2 2 3" xfId="9724"/>
    <cellStyle name="Normal 2 2 2 2 2 3 2 10 2 2 2 4" xfId="9725"/>
    <cellStyle name="Normal 2 2 2 2 2 3 2 10 2 2 2 5" xfId="9726"/>
    <cellStyle name="Normal 2 2 2 2 2 3 2 10 2 2 3" xfId="9727"/>
    <cellStyle name="Normal 2 2 2 2 2 3 2 10 2 2 4" xfId="9728"/>
    <cellStyle name="Normal 2 2 2 2 2 3 2 10 2 2 5" xfId="9729"/>
    <cellStyle name="Normal 2 2 2 2 2 3 2 10 2 3" xfId="9730"/>
    <cellStyle name="Normal 2 2 2 2 2 3 2 10 2 4" xfId="9731"/>
    <cellStyle name="Normal 2 2 2 2 2 3 2 10 2 5" xfId="9732"/>
    <cellStyle name="Normal 2 2 2 2 2 3 2 10 2 6" xfId="9733"/>
    <cellStyle name="Normal 2 2 2 2 2 3 2 10 2 7" xfId="9734"/>
    <cellStyle name="Normal 2 2 2 2 2 3 2 10 3" xfId="9735"/>
    <cellStyle name="Normal 2 2 2 2 2 3 2 10 3 2" xfId="9736"/>
    <cellStyle name="Normal 2 2 2 2 2 3 2 10 3 2 2" xfId="9737"/>
    <cellStyle name="Normal 2 2 2 2 2 3 2 10 3 2 3" xfId="9738"/>
    <cellStyle name="Normal 2 2 2 2 2 3 2 10 3 2 4" xfId="9739"/>
    <cellStyle name="Normal 2 2 2 2 2 3 2 10 3 2 5" xfId="9740"/>
    <cellStyle name="Normal 2 2 2 2 2 3 2 10 3 3" xfId="9741"/>
    <cellStyle name="Normal 2 2 2 2 2 3 2 10 3 4" xfId="9742"/>
    <cellStyle name="Normal 2 2 2 2 2 3 2 10 3 5" xfId="9743"/>
    <cellStyle name="Normal 2 2 2 2 2 3 2 10 4" xfId="9744"/>
    <cellStyle name="Normal 2 2 2 2 2 3 2 10 5" xfId="9745"/>
    <cellStyle name="Normal 2 2 2 2 2 3 2 10 6" xfId="9746"/>
    <cellStyle name="Normal 2 2 2 2 2 3 2 10 7" xfId="9747"/>
    <cellStyle name="Normal 2 2 2 2 2 3 2 11" xfId="9748"/>
    <cellStyle name="Normal 2 2 2 2 2 3 2 12" xfId="9749"/>
    <cellStyle name="Normal 2 2 2 2 2 3 2 13" xfId="9750"/>
    <cellStyle name="Normal 2 2 2 2 2 3 2 13 2" xfId="9751"/>
    <cellStyle name="Normal 2 2 2 2 2 3 2 13 2 2" xfId="9752"/>
    <cellStyle name="Normal 2 2 2 2 2 3 2 13 2 3" xfId="9753"/>
    <cellStyle name="Normal 2 2 2 2 2 3 2 13 2 4" xfId="9754"/>
    <cellStyle name="Normal 2 2 2 2 2 3 2 13 2 5" xfId="9755"/>
    <cellStyle name="Normal 2 2 2 2 2 3 2 13 3" xfId="9756"/>
    <cellStyle name="Normal 2 2 2 2 2 3 2 13 4" xfId="9757"/>
    <cellStyle name="Normal 2 2 2 2 2 3 2 13 5" xfId="9758"/>
    <cellStyle name="Normal 2 2 2 2 2 3 2 14" xfId="9759"/>
    <cellStyle name="Normal 2 2 2 2 2 3 2 15" xfId="9760"/>
    <cellStyle name="Normal 2 2 2 2 2 3 2 16" xfId="9761"/>
    <cellStyle name="Normal 2 2 2 2 2 3 2 17" xfId="9762"/>
    <cellStyle name="Normal 2 2 2 2 2 3 2 18" xfId="9763"/>
    <cellStyle name="Normal 2 2 2 2 2 3 2 19" xfId="9764"/>
    <cellStyle name="Normal 2 2 2 2 2 3 2 2" xfId="9765"/>
    <cellStyle name="Normal 2 2 2 2 2 3 2 2 10" xfId="9766"/>
    <cellStyle name="Normal 2 2 2 2 2 3 2 2 11" xfId="9767"/>
    <cellStyle name="Normal 2 2 2 2 2 3 2 2 12" xfId="9768"/>
    <cellStyle name="Normal 2 2 2 2 2 3 2 2 13" xfId="9769"/>
    <cellStyle name="Normal 2 2 2 2 2 3 2 2 14" xfId="9770"/>
    <cellStyle name="Normal 2 2 2 2 2 3 2 2 15" xfId="9771"/>
    <cellStyle name="Normal 2 2 2 2 2 3 2 2 16" xfId="9772"/>
    <cellStyle name="Normal 2 2 2 2 2 3 2 2 17" xfId="9773"/>
    <cellStyle name="Normal 2 2 2 2 2 3 2 2 18" xfId="9774"/>
    <cellStyle name="Normal 2 2 2 2 2 3 2 2 19" xfId="9775"/>
    <cellStyle name="Normal 2 2 2 2 2 3 2 2 2" xfId="9776"/>
    <cellStyle name="Normal 2 2 2 2 2 3 2 2 2 10" xfId="9777"/>
    <cellStyle name="Normal 2 2 2 2 2 3 2 2 2 11" xfId="9778"/>
    <cellStyle name="Normal 2 2 2 2 2 3 2 2 2 12" xfId="9779"/>
    <cellStyle name="Normal 2 2 2 2 2 3 2 2 2 13" xfId="9780"/>
    <cellStyle name="Normal 2 2 2 2 2 3 2 2 2 14" xfId="9781"/>
    <cellStyle name="Normal 2 2 2 2 2 3 2 2 2 2" xfId="9782"/>
    <cellStyle name="Normal 2 2 2 2 2 3 2 2 2 2 10" xfId="9783"/>
    <cellStyle name="Normal 2 2 2 2 2 3 2 2 2 2 11" xfId="9784"/>
    <cellStyle name="Normal 2 2 2 2 2 3 2 2 2 2 12" xfId="9785"/>
    <cellStyle name="Normal 2 2 2 2 2 3 2 2 2 2 13" xfId="9786"/>
    <cellStyle name="Normal 2 2 2 2 2 3 2 2 2 2 14" xfId="9787"/>
    <cellStyle name="Normal 2 2 2 2 2 3 2 2 2 2 2" xfId="9788"/>
    <cellStyle name="Normal 2 2 2 2 2 3 2 2 2 2 2 10" xfId="9789"/>
    <cellStyle name="Normal 2 2 2 2 2 3 2 2 2 2 2 11" xfId="9790"/>
    <cellStyle name="Normal 2 2 2 2 2 3 2 2 2 2 2 2" xfId="9791"/>
    <cellStyle name="Normal 2 2 2 2 2 3 2 2 2 2 2 2 10" xfId="9792"/>
    <cellStyle name="Normal 2 2 2 2 2 3 2 2 2 2 2 2 11" xfId="9793"/>
    <cellStyle name="Normal 2 2 2 2 2 3 2 2 2 2 2 2 2" xfId="9794"/>
    <cellStyle name="Normal 2 2 2 2 2 3 2 2 2 2 2 2 2 2" xfId="9795"/>
    <cellStyle name="Normal 2 2 2 2 2 3 2 2 2 2 2 2 2 2 2" xfId="9796"/>
    <cellStyle name="Normal 2 2 2 2 2 3 2 2 2 2 2 2 2 2 2 2" xfId="9797"/>
    <cellStyle name="Normal 2 2 2 2 2 3 2 2 2 2 2 2 2 2 2 2 2" xfId="9798"/>
    <cellStyle name="Normal 2 2 2 2 2 3 2 2 2 2 2 2 2 2 2 2 3" xfId="9799"/>
    <cellStyle name="Normal 2 2 2 2 2 3 2 2 2 2 2 2 2 2 2 2 4" xfId="9800"/>
    <cellStyle name="Normal 2 2 2 2 2 3 2 2 2 2 2 2 2 2 2 2 5" xfId="9801"/>
    <cellStyle name="Normal 2 2 2 2 2 3 2 2 2 2 2 2 2 2 2 3" xfId="9802"/>
    <cellStyle name="Normal 2 2 2 2 2 3 2 2 2 2 2 2 2 2 2 4" xfId="9803"/>
    <cellStyle name="Normal 2 2 2 2 2 3 2 2 2 2 2 2 2 2 2 5" xfId="9804"/>
    <cellStyle name="Normal 2 2 2 2 2 3 2 2 2 2 2 2 2 2 3" xfId="9805"/>
    <cellStyle name="Normal 2 2 2 2 2 3 2 2 2 2 2 2 2 2 4" xfId="9806"/>
    <cellStyle name="Normal 2 2 2 2 2 3 2 2 2 2 2 2 2 2 5" xfId="9807"/>
    <cellStyle name="Normal 2 2 2 2 2 3 2 2 2 2 2 2 2 2 6" xfId="9808"/>
    <cellStyle name="Normal 2 2 2 2 2 3 2 2 2 2 2 2 2 2 7" xfId="9809"/>
    <cellStyle name="Normal 2 2 2 2 2 3 2 2 2 2 2 2 2 3" xfId="9810"/>
    <cellStyle name="Normal 2 2 2 2 2 3 2 2 2 2 2 2 2 3 2" xfId="9811"/>
    <cellStyle name="Normal 2 2 2 2 2 3 2 2 2 2 2 2 2 3 2 2" xfId="9812"/>
    <cellStyle name="Normal 2 2 2 2 2 3 2 2 2 2 2 2 2 3 2 3" xfId="9813"/>
    <cellStyle name="Normal 2 2 2 2 2 3 2 2 2 2 2 2 2 3 2 4" xfId="9814"/>
    <cellStyle name="Normal 2 2 2 2 2 3 2 2 2 2 2 2 2 3 2 5" xfId="9815"/>
    <cellStyle name="Normal 2 2 2 2 2 3 2 2 2 2 2 2 2 3 3" xfId="9816"/>
    <cellStyle name="Normal 2 2 2 2 2 3 2 2 2 2 2 2 2 3 4" xfId="9817"/>
    <cellStyle name="Normal 2 2 2 2 2 3 2 2 2 2 2 2 2 3 5" xfId="9818"/>
    <cellStyle name="Normal 2 2 2 2 2 3 2 2 2 2 2 2 2 4" xfId="9819"/>
    <cellStyle name="Normal 2 2 2 2 2 3 2 2 2 2 2 2 2 5" xfId="9820"/>
    <cellStyle name="Normal 2 2 2 2 2 3 2 2 2 2 2 2 2 6" xfId="9821"/>
    <cellStyle name="Normal 2 2 2 2 2 3 2 2 2 2 2 2 2 7" xfId="9822"/>
    <cellStyle name="Normal 2 2 2 2 2 3 2 2 2 2 2 2 3" xfId="9823"/>
    <cellStyle name="Normal 2 2 2 2 2 3 2 2 2 2 2 2 4" xfId="9824"/>
    <cellStyle name="Normal 2 2 2 2 2 3 2 2 2 2 2 2 5" xfId="9825"/>
    <cellStyle name="Normal 2 2 2 2 2 3 2 2 2 2 2 2 6" xfId="9826"/>
    <cellStyle name="Normal 2 2 2 2 2 3 2 2 2 2 2 2 6 2" xfId="9827"/>
    <cellStyle name="Normal 2 2 2 2 2 3 2 2 2 2 2 2 6 2 2" xfId="9828"/>
    <cellStyle name="Normal 2 2 2 2 2 3 2 2 2 2 2 2 6 2 3" xfId="9829"/>
    <cellStyle name="Normal 2 2 2 2 2 3 2 2 2 2 2 2 6 2 4" xfId="9830"/>
    <cellStyle name="Normal 2 2 2 2 2 3 2 2 2 2 2 2 6 2 5" xfId="9831"/>
    <cellStyle name="Normal 2 2 2 2 2 3 2 2 2 2 2 2 6 3" xfId="9832"/>
    <cellStyle name="Normal 2 2 2 2 2 3 2 2 2 2 2 2 6 4" xfId="9833"/>
    <cellStyle name="Normal 2 2 2 2 2 3 2 2 2 2 2 2 6 5" xfId="9834"/>
    <cellStyle name="Normal 2 2 2 2 2 3 2 2 2 2 2 2 7" xfId="9835"/>
    <cellStyle name="Normal 2 2 2 2 2 3 2 2 2 2 2 2 8" xfId="9836"/>
    <cellStyle name="Normal 2 2 2 2 2 3 2 2 2 2 2 2 9" xfId="9837"/>
    <cellStyle name="Normal 2 2 2 2 2 3 2 2 2 2 2 3" xfId="9838"/>
    <cellStyle name="Normal 2 2 2 2 2 3 2 2 2 2 2 3 2" xfId="9839"/>
    <cellStyle name="Normal 2 2 2 2 2 3 2 2 2 2 2 3 2 2" xfId="9840"/>
    <cellStyle name="Normal 2 2 2 2 2 3 2 2 2 2 2 3 2 2 2" xfId="9841"/>
    <cellStyle name="Normal 2 2 2 2 2 3 2 2 2 2 2 3 2 2 2 2" xfId="9842"/>
    <cellStyle name="Normal 2 2 2 2 2 3 2 2 2 2 2 3 2 2 2 3" xfId="9843"/>
    <cellStyle name="Normal 2 2 2 2 2 3 2 2 2 2 2 3 2 2 2 4" xfId="9844"/>
    <cellStyle name="Normal 2 2 2 2 2 3 2 2 2 2 2 3 2 2 2 5" xfId="9845"/>
    <cellStyle name="Normal 2 2 2 2 2 3 2 2 2 2 2 3 2 2 3" xfId="9846"/>
    <cellStyle name="Normal 2 2 2 2 2 3 2 2 2 2 2 3 2 2 4" xfId="9847"/>
    <cellStyle name="Normal 2 2 2 2 2 3 2 2 2 2 2 3 2 2 5" xfId="9848"/>
    <cellStyle name="Normal 2 2 2 2 2 3 2 2 2 2 2 3 2 3" xfId="9849"/>
    <cellStyle name="Normal 2 2 2 2 2 3 2 2 2 2 2 3 2 4" xfId="9850"/>
    <cellStyle name="Normal 2 2 2 2 2 3 2 2 2 2 2 3 2 5" xfId="9851"/>
    <cellStyle name="Normal 2 2 2 2 2 3 2 2 2 2 2 3 2 6" xfId="9852"/>
    <cellStyle name="Normal 2 2 2 2 2 3 2 2 2 2 2 3 2 7" xfId="9853"/>
    <cellStyle name="Normal 2 2 2 2 2 3 2 2 2 2 2 3 3" xfId="9854"/>
    <cellStyle name="Normal 2 2 2 2 2 3 2 2 2 2 2 3 3 2" xfId="9855"/>
    <cellStyle name="Normal 2 2 2 2 2 3 2 2 2 2 2 3 3 2 2" xfId="9856"/>
    <cellStyle name="Normal 2 2 2 2 2 3 2 2 2 2 2 3 3 2 3" xfId="9857"/>
    <cellStyle name="Normal 2 2 2 2 2 3 2 2 2 2 2 3 3 2 4" xfId="9858"/>
    <cellStyle name="Normal 2 2 2 2 2 3 2 2 2 2 2 3 3 2 5" xfId="9859"/>
    <cellStyle name="Normal 2 2 2 2 2 3 2 2 2 2 2 3 3 3" xfId="9860"/>
    <cellStyle name="Normal 2 2 2 2 2 3 2 2 2 2 2 3 3 4" xfId="9861"/>
    <cellStyle name="Normal 2 2 2 2 2 3 2 2 2 2 2 3 3 5" xfId="9862"/>
    <cellStyle name="Normal 2 2 2 2 2 3 2 2 2 2 2 3 4" xfId="9863"/>
    <cellStyle name="Normal 2 2 2 2 2 3 2 2 2 2 2 3 5" xfId="9864"/>
    <cellStyle name="Normal 2 2 2 2 2 3 2 2 2 2 2 3 6" xfId="9865"/>
    <cellStyle name="Normal 2 2 2 2 2 3 2 2 2 2 2 3 7" xfId="9866"/>
    <cellStyle name="Normal 2 2 2 2 2 3 2 2 2 2 2 4" xfId="9867"/>
    <cellStyle name="Normal 2 2 2 2 2 3 2 2 2 2 2 5" xfId="9868"/>
    <cellStyle name="Normal 2 2 2 2 2 3 2 2 2 2 2 6" xfId="9869"/>
    <cellStyle name="Normal 2 2 2 2 2 3 2 2 2 2 2 6 2" xfId="9870"/>
    <cellStyle name="Normal 2 2 2 2 2 3 2 2 2 2 2 6 2 2" xfId="9871"/>
    <cellStyle name="Normal 2 2 2 2 2 3 2 2 2 2 2 6 2 3" xfId="9872"/>
    <cellStyle name="Normal 2 2 2 2 2 3 2 2 2 2 2 6 2 4" xfId="9873"/>
    <cellStyle name="Normal 2 2 2 2 2 3 2 2 2 2 2 6 2 5" xfId="9874"/>
    <cellStyle name="Normal 2 2 2 2 2 3 2 2 2 2 2 6 3" xfId="9875"/>
    <cellStyle name="Normal 2 2 2 2 2 3 2 2 2 2 2 6 4" xfId="9876"/>
    <cellStyle name="Normal 2 2 2 2 2 3 2 2 2 2 2 6 5" xfId="9877"/>
    <cellStyle name="Normal 2 2 2 2 2 3 2 2 2 2 2 7" xfId="9878"/>
    <cellStyle name="Normal 2 2 2 2 2 3 2 2 2 2 2 8" xfId="9879"/>
    <cellStyle name="Normal 2 2 2 2 2 3 2 2 2 2 2 9" xfId="9880"/>
    <cellStyle name="Normal 2 2 2 2 2 3 2 2 2 2 3" xfId="9881"/>
    <cellStyle name="Normal 2 2 2 2 2 3 2 2 2 2 4" xfId="9882"/>
    <cellStyle name="Normal 2 2 2 2 2 3 2 2 2 2 5" xfId="9883"/>
    <cellStyle name="Normal 2 2 2 2 2 3 2 2 2 2 6" xfId="9884"/>
    <cellStyle name="Normal 2 2 2 2 2 3 2 2 2 2 6 2" xfId="9885"/>
    <cellStyle name="Normal 2 2 2 2 2 3 2 2 2 2 6 2 2" xfId="9886"/>
    <cellStyle name="Normal 2 2 2 2 2 3 2 2 2 2 6 2 2 2" xfId="9887"/>
    <cellStyle name="Normal 2 2 2 2 2 3 2 2 2 2 6 2 2 2 2" xfId="9888"/>
    <cellStyle name="Normal 2 2 2 2 2 3 2 2 2 2 6 2 2 2 3" xfId="9889"/>
    <cellStyle name="Normal 2 2 2 2 2 3 2 2 2 2 6 2 2 2 4" xfId="9890"/>
    <cellStyle name="Normal 2 2 2 2 2 3 2 2 2 2 6 2 2 2 5" xfId="9891"/>
    <cellStyle name="Normal 2 2 2 2 2 3 2 2 2 2 6 2 2 3" xfId="9892"/>
    <cellStyle name="Normal 2 2 2 2 2 3 2 2 2 2 6 2 2 4" xfId="9893"/>
    <cellStyle name="Normal 2 2 2 2 2 3 2 2 2 2 6 2 2 5" xfId="9894"/>
    <cellStyle name="Normal 2 2 2 2 2 3 2 2 2 2 6 2 3" xfId="9895"/>
    <cellStyle name="Normal 2 2 2 2 2 3 2 2 2 2 6 2 4" xfId="9896"/>
    <cellStyle name="Normal 2 2 2 2 2 3 2 2 2 2 6 2 5" xfId="9897"/>
    <cellStyle name="Normal 2 2 2 2 2 3 2 2 2 2 6 2 6" xfId="9898"/>
    <cellStyle name="Normal 2 2 2 2 2 3 2 2 2 2 6 2 7" xfId="9899"/>
    <cellStyle name="Normal 2 2 2 2 2 3 2 2 2 2 6 3" xfId="9900"/>
    <cellStyle name="Normal 2 2 2 2 2 3 2 2 2 2 6 3 2" xfId="9901"/>
    <cellStyle name="Normal 2 2 2 2 2 3 2 2 2 2 6 3 2 2" xfId="9902"/>
    <cellStyle name="Normal 2 2 2 2 2 3 2 2 2 2 6 3 2 3" xfId="9903"/>
    <cellStyle name="Normal 2 2 2 2 2 3 2 2 2 2 6 3 2 4" xfId="9904"/>
    <cellStyle name="Normal 2 2 2 2 2 3 2 2 2 2 6 3 2 5" xfId="9905"/>
    <cellStyle name="Normal 2 2 2 2 2 3 2 2 2 2 6 3 3" xfId="9906"/>
    <cellStyle name="Normal 2 2 2 2 2 3 2 2 2 2 6 3 4" xfId="9907"/>
    <cellStyle name="Normal 2 2 2 2 2 3 2 2 2 2 6 3 5" xfId="9908"/>
    <cellStyle name="Normal 2 2 2 2 2 3 2 2 2 2 6 4" xfId="9909"/>
    <cellStyle name="Normal 2 2 2 2 2 3 2 2 2 2 6 5" xfId="9910"/>
    <cellStyle name="Normal 2 2 2 2 2 3 2 2 2 2 6 6" xfId="9911"/>
    <cellStyle name="Normal 2 2 2 2 2 3 2 2 2 2 6 7" xfId="9912"/>
    <cellStyle name="Normal 2 2 2 2 2 3 2 2 2 2 7" xfId="9913"/>
    <cellStyle name="Normal 2 2 2 2 2 3 2 2 2 2 8" xfId="9914"/>
    <cellStyle name="Normal 2 2 2 2 2 3 2 2 2 2 9" xfId="9915"/>
    <cellStyle name="Normal 2 2 2 2 2 3 2 2 2 2 9 2" xfId="9916"/>
    <cellStyle name="Normal 2 2 2 2 2 3 2 2 2 2 9 2 2" xfId="9917"/>
    <cellStyle name="Normal 2 2 2 2 2 3 2 2 2 2 9 2 3" xfId="9918"/>
    <cellStyle name="Normal 2 2 2 2 2 3 2 2 2 2 9 2 4" xfId="9919"/>
    <cellStyle name="Normal 2 2 2 2 2 3 2 2 2 2 9 2 5" xfId="9920"/>
    <cellStyle name="Normal 2 2 2 2 2 3 2 2 2 2 9 3" xfId="9921"/>
    <cellStyle name="Normal 2 2 2 2 2 3 2 2 2 2 9 4" xfId="9922"/>
    <cellStyle name="Normal 2 2 2 2 2 3 2 2 2 2 9 5" xfId="9923"/>
    <cellStyle name="Normal 2 2 2 2 2 3 2 2 2 3" xfId="9924"/>
    <cellStyle name="Normal 2 2 2 2 2 3 2 2 2 3 2" xfId="9925"/>
    <cellStyle name="Normal 2 2 2 2 2 3 2 2 2 3 3" xfId="9926"/>
    <cellStyle name="Normal 2 2 2 2 2 3 2 2 2 3 4" xfId="9927"/>
    <cellStyle name="Normal 2 2 2 2 2 3 2 2 2 3 5" xfId="9928"/>
    <cellStyle name="Normal 2 2 2 2 2 3 2 2 2 3 6" xfId="9929"/>
    <cellStyle name="Normal 2 2 2 2 2 3 2 2 2 3 7" xfId="9930"/>
    <cellStyle name="Normal 2 2 2 2 2 3 2 2 2 4" xfId="9931"/>
    <cellStyle name="Normal 2 2 2 2 2 3 2 2 2 5" xfId="9932"/>
    <cellStyle name="Normal 2 2 2 2 2 3 2 2 2 6" xfId="9933"/>
    <cellStyle name="Normal 2 2 2 2 2 3 2 2 2 6 2" xfId="9934"/>
    <cellStyle name="Normal 2 2 2 2 2 3 2 2 2 6 2 2" xfId="9935"/>
    <cellStyle name="Normal 2 2 2 2 2 3 2 2 2 6 2 2 2" xfId="9936"/>
    <cellStyle name="Normal 2 2 2 2 2 3 2 2 2 6 2 2 2 2" xfId="9937"/>
    <cellStyle name="Normal 2 2 2 2 2 3 2 2 2 6 2 2 2 3" xfId="9938"/>
    <cellStyle name="Normal 2 2 2 2 2 3 2 2 2 6 2 2 2 4" xfId="9939"/>
    <cellStyle name="Normal 2 2 2 2 2 3 2 2 2 6 2 2 2 5" xfId="9940"/>
    <cellStyle name="Normal 2 2 2 2 2 3 2 2 2 6 2 2 3" xfId="9941"/>
    <cellStyle name="Normal 2 2 2 2 2 3 2 2 2 6 2 2 4" xfId="9942"/>
    <cellStyle name="Normal 2 2 2 2 2 3 2 2 2 6 2 2 5" xfId="9943"/>
    <cellStyle name="Normal 2 2 2 2 2 3 2 2 2 6 2 3" xfId="9944"/>
    <cellStyle name="Normal 2 2 2 2 2 3 2 2 2 6 2 4" xfId="9945"/>
    <cellStyle name="Normal 2 2 2 2 2 3 2 2 2 6 2 5" xfId="9946"/>
    <cellStyle name="Normal 2 2 2 2 2 3 2 2 2 6 2 6" xfId="9947"/>
    <cellStyle name="Normal 2 2 2 2 2 3 2 2 2 6 2 7" xfId="9948"/>
    <cellStyle name="Normal 2 2 2 2 2 3 2 2 2 6 3" xfId="9949"/>
    <cellStyle name="Normal 2 2 2 2 2 3 2 2 2 6 3 2" xfId="9950"/>
    <cellStyle name="Normal 2 2 2 2 2 3 2 2 2 6 3 2 2" xfId="9951"/>
    <cellStyle name="Normal 2 2 2 2 2 3 2 2 2 6 3 2 3" xfId="9952"/>
    <cellStyle name="Normal 2 2 2 2 2 3 2 2 2 6 3 2 4" xfId="9953"/>
    <cellStyle name="Normal 2 2 2 2 2 3 2 2 2 6 3 2 5" xfId="9954"/>
    <cellStyle name="Normal 2 2 2 2 2 3 2 2 2 6 3 3" xfId="9955"/>
    <cellStyle name="Normal 2 2 2 2 2 3 2 2 2 6 3 4" xfId="9956"/>
    <cellStyle name="Normal 2 2 2 2 2 3 2 2 2 6 3 5" xfId="9957"/>
    <cellStyle name="Normal 2 2 2 2 2 3 2 2 2 6 4" xfId="9958"/>
    <cellStyle name="Normal 2 2 2 2 2 3 2 2 2 6 5" xfId="9959"/>
    <cellStyle name="Normal 2 2 2 2 2 3 2 2 2 6 6" xfId="9960"/>
    <cellStyle name="Normal 2 2 2 2 2 3 2 2 2 6 7" xfId="9961"/>
    <cellStyle name="Normal 2 2 2 2 2 3 2 2 2 7" xfId="9962"/>
    <cellStyle name="Normal 2 2 2 2 2 3 2 2 2 8" xfId="9963"/>
    <cellStyle name="Normal 2 2 2 2 2 3 2 2 2 9" xfId="9964"/>
    <cellStyle name="Normal 2 2 2 2 2 3 2 2 2 9 2" xfId="9965"/>
    <cellStyle name="Normal 2 2 2 2 2 3 2 2 2 9 2 2" xfId="9966"/>
    <cellStyle name="Normal 2 2 2 2 2 3 2 2 2 9 2 3" xfId="9967"/>
    <cellStyle name="Normal 2 2 2 2 2 3 2 2 2 9 2 4" xfId="9968"/>
    <cellStyle name="Normal 2 2 2 2 2 3 2 2 2 9 2 5" xfId="9969"/>
    <cellStyle name="Normal 2 2 2 2 2 3 2 2 2 9 3" xfId="9970"/>
    <cellStyle name="Normal 2 2 2 2 2 3 2 2 2 9 4" xfId="9971"/>
    <cellStyle name="Normal 2 2 2 2 2 3 2 2 2 9 5" xfId="9972"/>
    <cellStyle name="Normal 2 2 2 2 2 3 2 2 20" xfId="9973"/>
    <cellStyle name="Normal 2 2 2 2 2 3 2 2 21" xfId="9974"/>
    <cellStyle name="Normal 2 2 2 2 2 3 2 2 22" xfId="9975"/>
    <cellStyle name="Normal 2 2 2 2 2 3 2 2 23" xfId="9976"/>
    <cellStyle name="Normal 2 2 2 2 2 3 2 2 24" xfId="9977"/>
    <cellStyle name="Normal 2 2 2 2 2 3 2 2 25" xfId="9978"/>
    <cellStyle name="Normal 2 2 2 2 2 3 2 2 26" xfId="9979"/>
    <cellStyle name="Normal 2 2 2 2 2 3 2 2 27" xfId="9980"/>
    <cellStyle name="Normal 2 2 2 2 2 3 2 2 28" xfId="9981"/>
    <cellStyle name="Normal 2 2 2 2 2 3 2 2 29" xfId="9982"/>
    <cellStyle name="Normal 2 2 2 2 2 3 2 2 3" xfId="9983"/>
    <cellStyle name="Normal 2 2 2 2 2 3 2 2 3 2" xfId="9984"/>
    <cellStyle name="Normal 2 2 2 2 2 3 2 2 3 3" xfId="9985"/>
    <cellStyle name="Normal 2 2 2 2 2 3 2 2 3 4" xfId="9986"/>
    <cellStyle name="Normal 2 2 2 2 2 3 2 2 3 5" xfId="9987"/>
    <cellStyle name="Normal 2 2 2 2 2 3 2 2 3 6" xfId="9988"/>
    <cellStyle name="Normal 2 2 2 2 2 3 2 2 3 7" xfId="9989"/>
    <cellStyle name="Normal 2 2 2 2 2 3 2 2 4" xfId="9990"/>
    <cellStyle name="Normal 2 2 2 2 2 3 2 2 5" xfId="9991"/>
    <cellStyle name="Normal 2 2 2 2 2 3 2 2 6" xfId="9992"/>
    <cellStyle name="Normal 2 2 2 2 2 3 2 2 6 2" xfId="9993"/>
    <cellStyle name="Normal 2 2 2 2 2 3 2 2 6 2 2" xfId="9994"/>
    <cellStyle name="Normal 2 2 2 2 2 3 2 2 6 2 2 2" xfId="9995"/>
    <cellStyle name="Normal 2 2 2 2 2 3 2 2 6 2 2 2 2" xfId="9996"/>
    <cellStyle name="Normal 2 2 2 2 2 3 2 2 6 2 2 2 3" xfId="9997"/>
    <cellStyle name="Normal 2 2 2 2 2 3 2 2 6 2 2 2 4" xfId="9998"/>
    <cellStyle name="Normal 2 2 2 2 2 3 2 2 6 2 2 2 5" xfId="9999"/>
    <cellStyle name="Normal 2 2 2 2 2 3 2 2 6 2 2 3" xfId="10000"/>
    <cellStyle name="Normal 2 2 2 2 2 3 2 2 6 2 2 4" xfId="10001"/>
    <cellStyle name="Normal 2 2 2 2 2 3 2 2 6 2 2 5" xfId="10002"/>
    <cellStyle name="Normal 2 2 2 2 2 3 2 2 6 2 3" xfId="10003"/>
    <cellStyle name="Normal 2 2 2 2 2 3 2 2 6 2 4" xfId="10004"/>
    <cellStyle name="Normal 2 2 2 2 2 3 2 2 6 2 5" xfId="10005"/>
    <cellStyle name="Normal 2 2 2 2 2 3 2 2 6 2 6" xfId="10006"/>
    <cellStyle name="Normal 2 2 2 2 2 3 2 2 6 2 7" xfId="10007"/>
    <cellStyle name="Normal 2 2 2 2 2 3 2 2 6 3" xfId="10008"/>
    <cellStyle name="Normal 2 2 2 2 2 3 2 2 6 3 2" xfId="10009"/>
    <cellStyle name="Normal 2 2 2 2 2 3 2 2 6 3 2 2" xfId="10010"/>
    <cellStyle name="Normal 2 2 2 2 2 3 2 2 6 3 2 3" xfId="10011"/>
    <cellStyle name="Normal 2 2 2 2 2 3 2 2 6 3 2 4" xfId="10012"/>
    <cellStyle name="Normal 2 2 2 2 2 3 2 2 6 3 2 5" xfId="10013"/>
    <cellStyle name="Normal 2 2 2 2 2 3 2 2 6 3 3" xfId="10014"/>
    <cellStyle name="Normal 2 2 2 2 2 3 2 2 6 3 4" xfId="10015"/>
    <cellStyle name="Normal 2 2 2 2 2 3 2 2 6 3 5" xfId="10016"/>
    <cellStyle name="Normal 2 2 2 2 2 3 2 2 6 4" xfId="10017"/>
    <cellStyle name="Normal 2 2 2 2 2 3 2 2 6 5" xfId="10018"/>
    <cellStyle name="Normal 2 2 2 2 2 3 2 2 6 6" xfId="10019"/>
    <cellStyle name="Normal 2 2 2 2 2 3 2 2 6 7" xfId="10020"/>
    <cellStyle name="Normal 2 2 2 2 2 3 2 2 7" xfId="10021"/>
    <cellStyle name="Normal 2 2 2 2 2 3 2 2 8" xfId="10022"/>
    <cellStyle name="Normal 2 2 2 2 2 3 2 2 9" xfId="10023"/>
    <cellStyle name="Normal 2 2 2 2 2 3 2 2 9 2" xfId="10024"/>
    <cellStyle name="Normal 2 2 2 2 2 3 2 2 9 2 2" xfId="10025"/>
    <cellStyle name="Normal 2 2 2 2 2 3 2 2 9 2 3" xfId="10026"/>
    <cellStyle name="Normal 2 2 2 2 2 3 2 2 9 2 4" xfId="10027"/>
    <cellStyle name="Normal 2 2 2 2 2 3 2 2 9 2 5" xfId="10028"/>
    <cellStyle name="Normal 2 2 2 2 2 3 2 2 9 3" xfId="10029"/>
    <cellStyle name="Normal 2 2 2 2 2 3 2 2 9 4" xfId="10030"/>
    <cellStyle name="Normal 2 2 2 2 2 3 2 2 9 5" xfId="10031"/>
    <cellStyle name="Normal 2 2 2 2 2 3 2 20" xfId="10032"/>
    <cellStyle name="Normal 2 2 2 2 2 3 2 21" xfId="10033"/>
    <cellStyle name="Normal 2 2 2 2 2 3 2 22" xfId="10034"/>
    <cellStyle name="Normal 2 2 2 2 2 3 2 23" xfId="10035"/>
    <cellStyle name="Normal 2 2 2 2 2 3 2 24" xfId="10036"/>
    <cellStyle name="Normal 2 2 2 2 2 3 2 25" xfId="10037"/>
    <cellStyle name="Normal 2 2 2 2 2 3 2 26" xfId="10038"/>
    <cellStyle name="Normal 2 2 2 2 2 3 2 27" xfId="10039"/>
    <cellStyle name="Normal 2 2 2 2 2 3 2 28" xfId="10040"/>
    <cellStyle name="Normal 2 2 2 2 2 3 2 29" xfId="10041"/>
    <cellStyle name="Normal 2 2 2 2 2 3 2 3" xfId="10042"/>
    <cellStyle name="Normal 2 2 2 2 2 3 2 30" xfId="10043"/>
    <cellStyle name="Normal 2 2 2 2 2 3 2 4" xfId="10044"/>
    <cellStyle name="Normal 2 2 2 2 2 3 2 4 2" xfId="10045"/>
    <cellStyle name="Normal 2 2 2 2 2 3 2 4 2 2" xfId="10046"/>
    <cellStyle name="Normal 2 2 2 2 2 3 2 4 2 3" xfId="10047"/>
    <cellStyle name="Normal 2 2 2 2 2 3 2 4 2 4" xfId="10048"/>
    <cellStyle name="Normal 2 2 2 2 2 3 2 4 2 5" xfId="10049"/>
    <cellStyle name="Normal 2 2 2 2 2 3 2 4 2 6" xfId="10050"/>
    <cellStyle name="Normal 2 2 2 2 2 3 2 4 3" xfId="10051"/>
    <cellStyle name="Normal 2 2 2 2 2 3 2 4 4" xfId="10052"/>
    <cellStyle name="Normal 2 2 2 2 2 3 2 4 5" xfId="10053"/>
    <cellStyle name="Normal 2 2 2 2 2 3 2 4 6" xfId="10054"/>
    <cellStyle name="Normal 2 2 2 2 2 3 2 4 7" xfId="10055"/>
    <cellStyle name="Normal 2 2 2 2 2 3 2 4 8" xfId="10056"/>
    <cellStyle name="Normal 2 2 2 2 2 3 2 5" xfId="10057"/>
    <cellStyle name="Normal 2 2 2 2 2 3 2 5 2" xfId="10058"/>
    <cellStyle name="Normal 2 2 2 2 2 3 2 5 2 2" xfId="10059"/>
    <cellStyle name="Normal 2 2 2 2 2 3 2 5 2 3" xfId="10060"/>
    <cellStyle name="Normal 2 2 2 2 2 3 2 5 2 4" xfId="10061"/>
    <cellStyle name="Normal 2 2 2 2 2 3 2 5 2 5" xfId="10062"/>
    <cellStyle name="Normal 2 2 2 2 2 3 2 5 2 6" xfId="10063"/>
    <cellStyle name="Normal 2 2 2 2 2 3 2 5 3" xfId="10064"/>
    <cellStyle name="Normal 2 2 2 2 2 3 2 5 4" xfId="10065"/>
    <cellStyle name="Normal 2 2 2 2 2 3 2 5 5" xfId="10066"/>
    <cellStyle name="Normal 2 2 2 2 2 3 2 6" xfId="10067"/>
    <cellStyle name="Normal 2 2 2 2 2 3 2 6 2" xfId="10068"/>
    <cellStyle name="Normal 2 2 2 2 2 3 2 6 2 2" xfId="10069"/>
    <cellStyle name="Normal 2 2 2 2 2 3 2 6 2 3" xfId="10070"/>
    <cellStyle name="Normal 2 2 2 2 2 3 2 6 2 4" xfId="10071"/>
    <cellStyle name="Normal 2 2 2 2 2 3 2 6 2 5" xfId="10072"/>
    <cellStyle name="Normal 2 2 2 2 2 3 2 6 2 6" xfId="10073"/>
    <cellStyle name="Normal 2 2 2 2 2 3 2 6 3" xfId="10074"/>
    <cellStyle name="Normal 2 2 2 2 2 3 2 6 4" xfId="10075"/>
    <cellStyle name="Normal 2 2 2 2 2 3 2 6 5" xfId="10076"/>
    <cellStyle name="Normal 2 2 2 2 2 3 2 7" xfId="10077"/>
    <cellStyle name="Normal 2 2 2 2 2 3 2 7 2" xfId="10078"/>
    <cellStyle name="Normal 2 2 2 2 2 3 2 7 3" xfId="10079"/>
    <cellStyle name="Normal 2 2 2 2 2 3 2 7 4" xfId="10080"/>
    <cellStyle name="Normal 2 2 2 2 2 3 2 7 5" xfId="10081"/>
    <cellStyle name="Normal 2 2 2 2 2 3 2 7 6" xfId="10082"/>
    <cellStyle name="Normal 2 2 2 2 2 3 2 7 7" xfId="10083"/>
    <cellStyle name="Normal 2 2 2 2 2 3 2 8" xfId="10084"/>
    <cellStyle name="Normal 2 2 2 2 2 3 2 9" xfId="10085"/>
    <cellStyle name="Normal 2 2 2 2 2 3 20" xfId="10086"/>
    <cellStyle name="Normal 2 2 2 2 2 3 21" xfId="10087"/>
    <cellStyle name="Normal 2 2 2 2 2 3 22" xfId="10088"/>
    <cellStyle name="Normal 2 2 2 2 2 3 23" xfId="10089"/>
    <cellStyle name="Normal 2 2 2 2 2 3 24" xfId="10090"/>
    <cellStyle name="Normal 2 2 2 2 2 3 25" xfId="10091"/>
    <cellStyle name="Normal 2 2 2 2 2 3 26" xfId="10092"/>
    <cellStyle name="Normal 2 2 2 2 2 3 27" xfId="10093"/>
    <cellStyle name="Normal 2 2 2 2 2 3 28" xfId="10094"/>
    <cellStyle name="Normal 2 2 2 2 2 3 29" xfId="10095"/>
    <cellStyle name="Normal 2 2 2 2 2 3 3" xfId="10096"/>
    <cellStyle name="Normal 2 2 2 2 2 3 3 2" xfId="10097"/>
    <cellStyle name="Normal 2 2 2 2 2 3 3 2 2" xfId="10098"/>
    <cellStyle name="Normal 2 2 2 2 2 3 3 2 2 2" xfId="10099"/>
    <cellStyle name="Normal 2 2 2 2 2 3 3 2 2 2 2" xfId="10100"/>
    <cellStyle name="Normal 2 2 2 2 2 3 3 2 2 2 2 2" xfId="10101"/>
    <cellStyle name="Normal 2 2 2 2 2 3 3 2 2 2 3" xfId="10102"/>
    <cellStyle name="Normal 2 2 2 2 2 3 3 2 2 2 4" xfId="10103"/>
    <cellStyle name="Normal 2 2 2 2 2 3 3 2 2 2 5" xfId="10104"/>
    <cellStyle name="Normal 2 2 2 2 2 3 3 2 2 3" xfId="10105"/>
    <cellStyle name="Normal 2 2 2 2 2 3 3 2 2 3 2" xfId="10106"/>
    <cellStyle name="Normal 2 2 2 2 2 3 3 2 2 4" xfId="10107"/>
    <cellStyle name="Normal 2 2 2 2 2 3 3 2 2 5" xfId="10108"/>
    <cellStyle name="Normal 2 2 2 2 2 3 3 2 3" xfId="10109"/>
    <cellStyle name="Normal 2 2 2 2 2 3 3 2 4" xfId="10110"/>
    <cellStyle name="Normal 2 2 2 2 2 3 3 2 5" xfId="10111"/>
    <cellStyle name="Normal 2 2 2 2 2 3 3 2 6" xfId="10112"/>
    <cellStyle name="Normal 2 2 2 2 2 3 3 2 6 2" xfId="10113"/>
    <cellStyle name="Normal 2 2 2 2 2 3 3 2 7" xfId="10114"/>
    <cellStyle name="Normal 2 2 2 2 2 3 3 2 8" xfId="10115"/>
    <cellStyle name="Normal 2 2 2 2 2 3 3 3" xfId="10116"/>
    <cellStyle name="Normal 2 2 2 2 2 3 3 3 2" xfId="10117"/>
    <cellStyle name="Normal 2 2 2 2 2 3 3 3 2 2" xfId="10118"/>
    <cellStyle name="Normal 2 2 2 2 2 3 3 3 3" xfId="10119"/>
    <cellStyle name="Normal 2 2 2 2 2 3 3 3 4" xfId="10120"/>
    <cellStyle name="Normal 2 2 2 2 2 3 3 3 5" xfId="10121"/>
    <cellStyle name="Normal 2 2 2 2 2 3 3 4" xfId="10122"/>
    <cellStyle name="Normal 2 2 2 2 2 3 3 4 2" xfId="10123"/>
    <cellStyle name="Normal 2 2 2 2 2 3 3 4 3" xfId="10124"/>
    <cellStyle name="Normal 2 2 2 2 2 3 3 4 4" xfId="10125"/>
    <cellStyle name="Normal 2 2 2 2 2 3 3 4 5" xfId="10126"/>
    <cellStyle name="Normal 2 2 2 2 2 3 3 4 6" xfId="10127"/>
    <cellStyle name="Normal 2 2 2 2 2 3 3 4 7" xfId="10128"/>
    <cellStyle name="Normal 2 2 2 2 2 3 3 5" xfId="10129"/>
    <cellStyle name="Normal 2 2 2 2 2 3 3 6" xfId="10130"/>
    <cellStyle name="Normal 2 2 2 2 2 3 3 7" xfId="10131"/>
    <cellStyle name="Normal 2 2 2 2 2 3 3 7 2" xfId="10132"/>
    <cellStyle name="Normal 2 2 2 2 2 3 3 8" xfId="10133"/>
    <cellStyle name="Normal 2 2 2 2 2 3 3 9" xfId="10134"/>
    <cellStyle name="Normal 2 2 2 2 2 3 30" xfId="10135"/>
    <cellStyle name="Normal 2 2 2 2 2 3 4" xfId="10136"/>
    <cellStyle name="Normal 2 2 2 2 2 3 4 2" xfId="10137"/>
    <cellStyle name="Normal 2 2 2 2 2 3 4 2 2" xfId="10138"/>
    <cellStyle name="Normal 2 2 2 2 2 3 4 2 3" xfId="10139"/>
    <cellStyle name="Normal 2 2 2 2 2 3 4 2 4" xfId="10140"/>
    <cellStyle name="Normal 2 2 2 2 2 3 4 2 5" xfId="10141"/>
    <cellStyle name="Normal 2 2 2 2 2 3 4 2 6" xfId="10142"/>
    <cellStyle name="Normal 2 2 2 2 2 3 4 2 7" xfId="10143"/>
    <cellStyle name="Normal 2 2 2 2 2 3 4 3" xfId="10144"/>
    <cellStyle name="Normal 2 2 2 2 2 3 4 4" xfId="10145"/>
    <cellStyle name="Normal 2 2 2 2 2 3 4 5" xfId="10146"/>
    <cellStyle name="Normal 2 2 2 2 2 3 4 6" xfId="10147"/>
    <cellStyle name="Normal 2 2 2 2 2 3 4 7" xfId="10148"/>
    <cellStyle name="Normal 2 2 2 2 2 3 4 8" xfId="10149"/>
    <cellStyle name="Normal 2 2 2 2 2 3 4 9" xfId="10150"/>
    <cellStyle name="Normal 2 2 2 2 2 3 5" xfId="10151"/>
    <cellStyle name="Normal 2 2 2 2 2 3 5 2" xfId="10152"/>
    <cellStyle name="Normal 2 2 2 2 2 3 5 2 2" xfId="10153"/>
    <cellStyle name="Normal 2 2 2 2 2 3 5 2 3" xfId="10154"/>
    <cellStyle name="Normal 2 2 2 2 2 3 5 2 4" xfId="10155"/>
    <cellStyle name="Normal 2 2 2 2 2 3 5 2 5" xfId="10156"/>
    <cellStyle name="Normal 2 2 2 2 2 3 5 2 6" xfId="10157"/>
    <cellStyle name="Normal 2 2 2 2 2 3 5 3" xfId="10158"/>
    <cellStyle name="Normal 2 2 2 2 2 3 5 4" xfId="10159"/>
    <cellStyle name="Normal 2 2 2 2 2 3 5 5" xfId="10160"/>
    <cellStyle name="Normal 2 2 2 2 2 3 6" xfId="10161"/>
    <cellStyle name="Normal 2 2 2 2 2 3 6 2" xfId="10162"/>
    <cellStyle name="Normal 2 2 2 2 2 3 6 2 2" xfId="10163"/>
    <cellStyle name="Normal 2 2 2 2 2 3 6 2 3" xfId="10164"/>
    <cellStyle name="Normal 2 2 2 2 2 3 6 2 4" xfId="10165"/>
    <cellStyle name="Normal 2 2 2 2 2 3 6 2 5" xfId="10166"/>
    <cellStyle name="Normal 2 2 2 2 2 3 6 2 6" xfId="10167"/>
    <cellStyle name="Normal 2 2 2 2 2 3 6 3" xfId="10168"/>
    <cellStyle name="Normal 2 2 2 2 2 3 6 4" xfId="10169"/>
    <cellStyle name="Normal 2 2 2 2 2 3 6 5" xfId="10170"/>
    <cellStyle name="Normal 2 2 2 2 2 3 7" xfId="10171"/>
    <cellStyle name="Normal 2 2 2 2 2 3 7 2" xfId="10172"/>
    <cellStyle name="Normal 2 2 2 2 2 3 7 3" xfId="10173"/>
    <cellStyle name="Normal 2 2 2 2 2 3 7 4" xfId="10174"/>
    <cellStyle name="Normal 2 2 2 2 2 3 7 5" xfId="10175"/>
    <cellStyle name="Normal 2 2 2 2 2 3 7 6" xfId="10176"/>
    <cellStyle name="Normal 2 2 2 2 2 3 7 7" xfId="10177"/>
    <cellStyle name="Normal 2 2 2 2 2 3 8" xfId="10178"/>
    <cellStyle name="Normal 2 2 2 2 2 3 9" xfId="10179"/>
    <cellStyle name="Normal 2 2 2 2 2 30" xfId="10180"/>
    <cellStyle name="Normal 2 2 2 2 2 31" xfId="10181"/>
    <cellStyle name="Normal 2 2 2 2 2 31 2" xfId="10182"/>
    <cellStyle name="Normal 2 2 2 2 2 31 2 2" xfId="10183"/>
    <cellStyle name="Normal 2 2 2 2 2 31 2 2 2" xfId="10184"/>
    <cellStyle name="Normal 2 2 2 2 2 31 2 2 3" xfId="10185"/>
    <cellStyle name="Normal 2 2 2 2 2 31 2 2 4" xfId="10186"/>
    <cellStyle name="Normal 2 2 2 2 2 31 2 2 5" xfId="10187"/>
    <cellStyle name="Normal 2 2 2 2 2 31 2 2 6" xfId="10188"/>
    <cellStyle name="Normal 2 2 2 2 2 31 2 3" xfId="10189"/>
    <cellStyle name="Normal 2 2 2 2 2 31 2 4" xfId="10190"/>
    <cellStyle name="Normal 2 2 2 2 2 31 2 5" xfId="10191"/>
    <cellStyle name="Normal 2 2 2 2 2 31 3" xfId="10192"/>
    <cellStyle name="Normal 2 2 2 2 2 31 3 2" xfId="10193"/>
    <cellStyle name="Normal 2 2 2 2 2 31 3 3" xfId="10194"/>
    <cellStyle name="Normal 2 2 2 2 2 31 3 4" xfId="10195"/>
    <cellStyle name="Normal 2 2 2 2 2 31 3 5" xfId="10196"/>
    <cellStyle name="Normal 2 2 2 2 2 31 3 6" xfId="10197"/>
    <cellStyle name="Normal 2 2 2 2 2 31 4" xfId="10198"/>
    <cellStyle name="Normal 2 2 2 2 2 31 5" xfId="10199"/>
    <cellStyle name="Normal 2 2 2 2 2 31 6" xfId="10200"/>
    <cellStyle name="Normal 2 2 2 2 2 31 7" xfId="10201"/>
    <cellStyle name="Normal 2 2 2 2 2 31 8" xfId="10202"/>
    <cellStyle name="Normal 2 2 2 2 2 32" xfId="10203"/>
    <cellStyle name="Normal 2 2 2 2 2 32 2" xfId="10204"/>
    <cellStyle name="Normal 2 2 2 2 2 32 2 2" xfId="10205"/>
    <cellStyle name="Normal 2 2 2 2 2 32 2 3" xfId="10206"/>
    <cellStyle name="Normal 2 2 2 2 2 32 2 4" xfId="10207"/>
    <cellStyle name="Normal 2 2 2 2 2 32 2 5" xfId="10208"/>
    <cellStyle name="Normal 2 2 2 2 2 32 2 6" xfId="10209"/>
    <cellStyle name="Normal 2 2 2 2 2 32 3" xfId="10210"/>
    <cellStyle name="Normal 2 2 2 2 2 32 4" xfId="10211"/>
    <cellStyle name="Normal 2 2 2 2 2 32 5" xfId="10212"/>
    <cellStyle name="Normal 2 2 2 2 2 33" xfId="10213"/>
    <cellStyle name="Normal 2 2 2 2 2 33 2" xfId="10214"/>
    <cellStyle name="Normal 2 2 2 2 2 33 2 2" xfId="10215"/>
    <cellStyle name="Normal 2 2 2 2 2 33 2 3" xfId="10216"/>
    <cellStyle name="Normal 2 2 2 2 2 33 2 4" xfId="10217"/>
    <cellStyle name="Normal 2 2 2 2 2 33 2 5" xfId="10218"/>
    <cellStyle name="Normal 2 2 2 2 2 33 2 6" xfId="10219"/>
    <cellStyle name="Normal 2 2 2 2 2 33 3" xfId="10220"/>
    <cellStyle name="Normal 2 2 2 2 2 33 4" xfId="10221"/>
    <cellStyle name="Normal 2 2 2 2 2 33 5" xfId="10222"/>
    <cellStyle name="Normal 2 2 2 2 2 34" xfId="10223"/>
    <cellStyle name="Normal 2 2 2 2 2 34 2" xfId="10224"/>
    <cellStyle name="Normal 2 2 2 2 2 34 2 2" xfId="10225"/>
    <cellStyle name="Normal 2 2 2 2 2 34 2 3" xfId="10226"/>
    <cellStyle name="Normal 2 2 2 2 2 34 2 4" xfId="10227"/>
    <cellStyle name="Normal 2 2 2 2 2 34 2 5" xfId="10228"/>
    <cellStyle name="Normal 2 2 2 2 2 34 2 6" xfId="10229"/>
    <cellStyle name="Normal 2 2 2 2 2 34 3" xfId="10230"/>
    <cellStyle name="Normal 2 2 2 2 2 34 4" xfId="10231"/>
    <cellStyle name="Normal 2 2 2 2 2 34 5" xfId="10232"/>
    <cellStyle name="Normal 2 2 2 2 2 35" xfId="10233"/>
    <cellStyle name="Normal 2 2 2 2 2 35 2" xfId="10234"/>
    <cellStyle name="Normal 2 2 2 2 2 35 2 2" xfId="10235"/>
    <cellStyle name="Normal 2 2 2 2 2 35 2 3" xfId="10236"/>
    <cellStyle name="Normal 2 2 2 2 2 35 2 4" xfId="10237"/>
    <cellStyle name="Normal 2 2 2 2 2 35 2 5" xfId="10238"/>
    <cellStyle name="Normal 2 2 2 2 2 35 2 6" xfId="10239"/>
    <cellStyle name="Normal 2 2 2 2 2 35 3" xfId="10240"/>
    <cellStyle name="Normal 2 2 2 2 2 35 4" xfId="10241"/>
    <cellStyle name="Normal 2 2 2 2 2 35 5" xfId="10242"/>
    <cellStyle name="Normal 2 2 2 2 2 36" xfId="10243"/>
    <cellStyle name="Normal 2 2 2 2 2 36 2" xfId="10244"/>
    <cellStyle name="Normal 2 2 2 2 2 36 2 2" xfId="10245"/>
    <cellStyle name="Normal 2 2 2 2 2 36 2 3" xfId="10246"/>
    <cellStyle name="Normal 2 2 2 2 2 36 2 4" xfId="10247"/>
    <cellStyle name="Normal 2 2 2 2 2 36 2 5" xfId="10248"/>
    <cellStyle name="Normal 2 2 2 2 2 36 2 6" xfId="10249"/>
    <cellStyle name="Normal 2 2 2 2 2 36 3" xfId="10250"/>
    <cellStyle name="Normal 2 2 2 2 2 36 4" xfId="10251"/>
    <cellStyle name="Normal 2 2 2 2 2 36 5" xfId="10252"/>
    <cellStyle name="Normal 2 2 2 2 2 37" xfId="10253"/>
    <cellStyle name="Normal 2 2 2 2 2 37 2" xfId="10254"/>
    <cellStyle name="Normal 2 2 2 2 2 37 2 2" xfId="10255"/>
    <cellStyle name="Normal 2 2 2 2 2 37 2 3" xfId="10256"/>
    <cellStyle name="Normal 2 2 2 2 2 37 2 4" xfId="10257"/>
    <cellStyle name="Normal 2 2 2 2 2 37 2 5" xfId="10258"/>
    <cellStyle name="Normal 2 2 2 2 2 37 2 6" xfId="10259"/>
    <cellStyle name="Normal 2 2 2 2 2 37 3" xfId="10260"/>
    <cellStyle name="Normal 2 2 2 2 2 37 4" xfId="10261"/>
    <cellStyle name="Normal 2 2 2 2 2 37 5" xfId="10262"/>
    <cellStyle name="Normal 2 2 2 2 2 38" xfId="10263"/>
    <cellStyle name="Normal 2 2 2 2 2 38 2" xfId="10264"/>
    <cellStyle name="Normal 2 2 2 2 2 38 2 2" xfId="10265"/>
    <cellStyle name="Normal 2 2 2 2 2 38 2 3" xfId="10266"/>
    <cellStyle name="Normal 2 2 2 2 2 38 2 4" xfId="10267"/>
    <cellStyle name="Normal 2 2 2 2 2 38 2 5" xfId="10268"/>
    <cellStyle name="Normal 2 2 2 2 2 38 2 6" xfId="10269"/>
    <cellStyle name="Normal 2 2 2 2 2 38 3" xfId="10270"/>
    <cellStyle name="Normal 2 2 2 2 2 38 4" xfId="10271"/>
    <cellStyle name="Normal 2 2 2 2 2 38 5" xfId="10272"/>
    <cellStyle name="Normal 2 2 2 2 2 39" xfId="10273"/>
    <cellStyle name="Normal 2 2 2 2 2 4" xfId="10274"/>
    <cellStyle name="Normal 2 2 2 2 2 40" xfId="10275"/>
    <cellStyle name="Normal 2 2 2 2 2 40 2" xfId="10276"/>
    <cellStyle name="Normal 2 2 2 2 2 40 3" xfId="10277"/>
    <cellStyle name="Normal 2 2 2 2 2 40 4" xfId="10278"/>
    <cellStyle name="Normal 2 2 2 2 2 40 5" xfId="10279"/>
    <cellStyle name="Normal 2 2 2 2 2 40 6" xfId="10280"/>
    <cellStyle name="Normal 2 2 2 2 2 40 7" xfId="10281"/>
    <cellStyle name="Normal 2 2 2 2 2 41" xfId="10282"/>
    <cellStyle name="Normal 2 2 2 2 2 42" xfId="10283"/>
    <cellStyle name="Normal 2 2 2 2 2 43" xfId="10284"/>
    <cellStyle name="Normal 2 2 2 2 2 44" xfId="10285"/>
    <cellStyle name="Normal 2 2 2 2 2 44 2" xfId="10286"/>
    <cellStyle name="Normal 2 2 2 2 2 44 3" xfId="10287"/>
    <cellStyle name="Normal 2 2 2 2 2 44 4" xfId="10288"/>
    <cellStyle name="Normal 2 2 2 2 2 44 5" xfId="10289"/>
    <cellStyle name="Normal 2 2 2 2 2 44 6" xfId="10290"/>
    <cellStyle name="Normal 2 2 2 2 2 45" xfId="10291"/>
    <cellStyle name="Normal 2 2 2 2 2 45 2" xfId="10292"/>
    <cellStyle name="Normal 2 2 2 2 2 45 2 2" xfId="10293"/>
    <cellStyle name="Normal 2 2 2 2 2 45 2 2 2" xfId="10294"/>
    <cellStyle name="Normal 2 2 2 2 2 45 2 2 2 2" xfId="10295"/>
    <cellStyle name="Normal 2 2 2 2 2 45 2 2 2 3" xfId="10296"/>
    <cellStyle name="Normal 2 2 2 2 2 45 2 2 2 4" xfId="10297"/>
    <cellStyle name="Normal 2 2 2 2 2 45 2 2 2 5" xfId="10298"/>
    <cellStyle name="Normal 2 2 2 2 2 45 2 2 3" xfId="10299"/>
    <cellStyle name="Normal 2 2 2 2 2 45 2 2 4" xfId="10300"/>
    <cellStyle name="Normal 2 2 2 2 2 45 2 2 5" xfId="10301"/>
    <cellStyle name="Normal 2 2 2 2 2 45 2 3" xfId="10302"/>
    <cellStyle name="Normal 2 2 2 2 2 45 2 4" xfId="10303"/>
    <cellStyle name="Normal 2 2 2 2 2 45 2 5" xfId="10304"/>
    <cellStyle name="Normal 2 2 2 2 2 45 2 6" xfId="10305"/>
    <cellStyle name="Normal 2 2 2 2 2 45 2 7" xfId="10306"/>
    <cellStyle name="Normal 2 2 2 2 2 45 3" xfId="10307"/>
    <cellStyle name="Normal 2 2 2 2 2 45 3 2" xfId="10308"/>
    <cellStyle name="Normal 2 2 2 2 2 45 3 2 2" xfId="10309"/>
    <cellStyle name="Normal 2 2 2 2 2 45 3 2 3" xfId="10310"/>
    <cellStyle name="Normal 2 2 2 2 2 45 3 2 4" xfId="10311"/>
    <cellStyle name="Normal 2 2 2 2 2 45 3 2 5" xfId="10312"/>
    <cellStyle name="Normal 2 2 2 2 2 45 3 3" xfId="10313"/>
    <cellStyle name="Normal 2 2 2 2 2 45 3 4" xfId="10314"/>
    <cellStyle name="Normal 2 2 2 2 2 45 3 5" xfId="10315"/>
    <cellStyle name="Normal 2 2 2 2 2 45 4" xfId="10316"/>
    <cellStyle name="Normal 2 2 2 2 2 45 5" xfId="10317"/>
    <cellStyle name="Normal 2 2 2 2 2 45 6" xfId="10318"/>
    <cellStyle name="Normal 2 2 2 2 2 45 7" xfId="10319"/>
    <cellStyle name="Normal 2 2 2 2 2 46" xfId="10320"/>
    <cellStyle name="Normal 2 2 2 2 2 46 2" xfId="10321"/>
    <cellStyle name="Normal 2 2 2 2 2 46 2 2" xfId="10322"/>
    <cellStyle name="Normal 2 2 2 2 2 46 2 2 2" xfId="10323"/>
    <cellStyle name="Normal 2 2 2 2 2 46 2 2 2 2" xfId="10324"/>
    <cellStyle name="Normal 2 2 2 2 2 46 2 2 2 3" xfId="10325"/>
    <cellStyle name="Normal 2 2 2 2 2 46 2 2 2 4" xfId="10326"/>
    <cellStyle name="Normal 2 2 2 2 2 46 2 2 2 5" xfId="10327"/>
    <cellStyle name="Normal 2 2 2 2 2 46 2 2 3" xfId="10328"/>
    <cellStyle name="Normal 2 2 2 2 2 46 2 2 4" xfId="10329"/>
    <cellStyle name="Normal 2 2 2 2 2 46 2 2 5" xfId="10330"/>
    <cellStyle name="Normal 2 2 2 2 2 46 2 3" xfId="10331"/>
    <cellStyle name="Normal 2 2 2 2 2 46 2 4" xfId="10332"/>
    <cellStyle name="Normal 2 2 2 2 2 46 2 5" xfId="10333"/>
    <cellStyle name="Normal 2 2 2 2 2 46 2 6" xfId="10334"/>
    <cellStyle name="Normal 2 2 2 2 2 46 2 7" xfId="10335"/>
    <cellStyle name="Normal 2 2 2 2 2 46 3" xfId="10336"/>
    <cellStyle name="Normal 2 2 2 2 2 46 3 2" xfId="10337"/>
    <cellStyle name="Normal 2 2 2 2 2 46 3 2 2" xfId="10338"/>
    <cellStyle name="Normal 2 2 2 2 2 46 3 2 3" xfId="10339"/>
    <cellStyle name="Normal 2 2 2 2 2 46 3 2 4" xfId="10340"/>
    <cellStyle name="Normal 2 2 2 2 2 46 3 2 5" xfId="10341"/>
    <cellStyle name="Normal 2 2 2 2 2 46 3 3" xfId="10342"/>
    <cellStyle name="Normal 2 2 2 2 2 46 3 4" xfId="10343"/>
    <cellStyle name="Normal 2 2 2 2 2 46 3 5" xfId="10344"/>
    <cellStyle name="Normal 2 2 2 2 2 46 4" xfId="10345"/>
    <cellStyle name="Normal 2 2 2 2 2 46 5" xfId="10346"/>
    <cellStyle name="Normal 2 2 2 2 2 46 6" xfId="10347"/>
    <cellStyle name="Normal 2 2 2 2 2 46 7" xfId="10348"/>
    <cellStyle name="Normal 2 2 2 2 2 47" xfId="10349"/>
    <cellStyle name="Normal 2 2 2 2 2 47 2" xfId="10350"/>
    <cellStyle name="Normal 2 2 2 2 2 47 2 2" xfId="10351"/>
    <cellStyle name="Normal 2 2 2 2 2 47 2 2 2" xfId="10352"/>
    <cellStyle name="Normal 2 2 2 2 2 47 2 2 2 2" xfId="10353"/>
    <cellStyle name="Normal 2 2 2 2 2 47 2 2 2 3" xfId="10354"/>
    <cellStyle name="Normal 2 2 2 2 2 47 2 2 2 4" xfId="10355"/>
    <cellStyle name="Normal 2 2 2 2 2 47 2 2 2 5" xfId="10356"/>
    <cellStyle name="Normal 2 2 2 2 2 47 2 2 3" xfId="10357"/>
    <cellStyle name="Normal 2 2 2 2 2 47 2 2 4" xfId="10358"/>
    <cellStyle name="Normal 2 2 2 2 2 47 2 2 5" xfId="10359"/>
    <cellStyle name="Normal 2 2 2 2 2 47 2 3" xfId="10360"/>
    <cellStyle name="Normal 2 2 2 2 2 47 2 4" xfId="10361"/>
    <cellStyle name="Normal 2 2 2 2 2 47 2 5" xfId="10362"/>
    <cellStyle name="Normal 2 2 2 2 2 47 2 6" xfId="10363"/>
    <cellStyle name="Normal 2 2 2 2 2 47 2 7" xfId="10364"/>
    <cellStyle name="Normal 2 2 2 2 2 47 3" xfId="10365"/>
    <cellStyle name="Normal 2 2 2 2 2 47 3 2" xfId="10366"/>
    <cellStyle name="Normal 2 2 2 2 2 47 3 2 2" xfId="10367"/>
    <cellStyle name="Normal 2 2 2 2 2 47 3 2 3" xfId="10368"/>
    <cellStyle name="Normal 2 2 2 2 2 47 3 2 4" xfId="10369"/>
    <cellStyle name="Normal 2 2 2 2 2 47 3 2 5" xfId="10370"/>
    <cellStyle name="Normal 2 2 2 2 2 47 3 3" xfId="10371"/>
    <cellStyle name="Normal 2 2 2 2 2 47 3 4" xfId="10372"/>
    <cellStyle name="Normal 2 2 2 2 2 47 3 5" xfId="10373"/>
    <cellStyle name="Normal 2 2 2 2 2 47 4" xfId="10374"/>
    <cellStyle name="Normal 2 2 2 2 2 47 5" xfId="10375"/>
    <cellStyle name="Normal 2 2 2 2 2 47 6" xfId="10376"/>
    <cellStyle name="Normal 2 2 2 2 2 47 7" xfId="10377"/>
    <cellStyle name="Normal 2 2 2 2 2 48" xfId="10378"/>
    <cellStyle name="Normal 2 2 2 2 2 48 2" xfId="10379"/>
    <cellStyle name="Normal 2 2 2 2 2 48 2 2" xfId="10380"/>
    <cellStyle name="Normal 2 2 2 2 2 48 2 2 2" xfId="10381"/>
    <cellStyle name="Normal 2 2 2 2 2 48 2 2 3" xfId="10382"/>
    <cellStyle name="Normal 2 2 2 2 2 48 2 2 4" xfId="10383"/>
    <cellStyle name="Normal 2 2 2 2 2 48 2 2 5" xfId="10384"/>
    <cellStyle name="Normal 2 2 2 2 2 48 2 3" xfId="10385"/>
    <cellStyle name="Normal 2 2 2 2 2 48 2 4" xfId="10386"/>
    <cellStyle name="Normal 2 2 2 2 2 48 2 5" xfId="10387"/>
    <cellStyle name="Normal 2 2 2 2 2 48 3" xfId="10388"/>
    <cellStyle name="Normal 2 2 2 2 2 48 4" xfId="10389"/>
    <cellStyle name="Normal 2 2 2 2 2 48 5" xfId="10390"/>
    <cellStyle name="Normal 2 2 2 2 2 48 6" xfId="10391"/>
    <cellStyle name="Normal 2 2 2 2 2 48 7" xfId="10392"/>
    <cellStyle name="Normal 2 2 2 2 2 49" xfId="10393"/>
    <cellStyle name="Normal 2 2 2 2 2 49 2" xfId="10394"/>
    <cellStyle name="Normal 2 2 2 2 2 49 3" xfId="10395"/>
    <cellStyle name="Normal 2 2 2 2 2 49 4" xfId="10396"/>
    <cellStyle name="Normal 2 2 2 2 2 49 5" xfId="10397"/>
    <cellStyle name="Normal 2 2 2 2 2 49 6" xfId="10398"/>
    <cellStyle name="Normal 2 2 2 2 2 5" xfId="10399"/>
    <cellStyle name="Normal 2 2 2 2 2 50" xfId="10400"/>
    <cellStyle name="Normal 2 2 2 2 2 50 2" xfId="10401"/>
    <cellStyle name="Normal 2 2 2 2 2 50 2 2" xfId="10402"/>
    <cellStyle name="Normal 2 2 2 2 2 50 2 3" xfId="10403"/>
    <cellStyle name="Normal 2 2 2 2 2 50 2 4" xfId="10404"/>
    <cellStyle name="Normal 2 2 2 2 2 50 2 5" xfId="10405"/>
    <cellStyle name="Normal 2 2 2 2 2 50 3" xfId="10406"/>
    <cellStyle name="Normal 2 2 2 2 2 50 4" xfId="10407"/>
    <cellStyle name="Normal 2 2 2 2 2 50 5" xfId="10408"/>
    <cellStyle name="Normal 2 2 2 2 2 51" xfId="10409"/>
    <cellStyle name="Normal 2 2 2 2 2 52" xfId="10410"/>
    <cellStyle name="Normal 2 2 2 2 2 53" xfId="10411"/>
    <cellStyle name="Normal 2 2 2 2 2 54" xfId="10412"/>
    <cellStyle name="Normal 2 2 2 2 2 55" xfId="10413"/>
    <cellStyle name="Normal 2 2 2 2 2 56" xfId="10414"/>
    <cellStyle name="Normal 2 2 2 2 2 57" xfId="10415"/>
    <cellStyle name="Normal 2 2 2 2 2 6" xfId="10416"/>
    <cellStyle name="Normal 2 2 2 2 2 7" xfId="10417"/>
    <cellStyle name="Normal 2 2 2 2 2 8" xfId="10418"/>
    <cellStyle name="Normal 2 2 2 2 2 9" xfId="10419"/>
    <cellStyle name="Normal 2 2 2 2 2_11 CC2007 trabajo" xfId="10420"/>
    <cellStyle name="Normal 2 2 2 2 20" xfId="10421"/>
    <cellStyle name="Normal 2 2 2 2 21" xfId="10422"/>
    <cellStyle name="Normal 2 2 2 2 22" xfId="10423"/>
    <cellStyle name="Normal 2 2 2 2 23" xfId="10424"/>
    <cellStyle name="Normal 2 2 2 2 24" xfId="10425"/>
    <cellStyle name="Normal 2 2 2 2 25" xfId="10426"/>
    <cellStyle name="Normal 2 2 2 2 26" xfId="10427"/>
    <cellStyle name="Normal 2 2 2 2 27" xfId="10428"/>
    <cellStyle name="Normal 2 2 2 2 28" xfId="10429"/>
    <cellStyle name="Normal 2 2 2 2 29" xfId="10430"/>
    <cellStyle name="Normal 2 2 2 2 29 2" xfId="10431"/>
    <cellStyle name="Normal 2 2 2 2 29 2 2" xfId="10432"/>
    <cellStyle name="Normal 2 2 2 2 29 3" xfId="10433"/>
    <cellStyle name="Normal 2 2 2 2 29 4" xfId="10434"/>
    <cellStyle name="Normal 2 2 2 2 29 5" xfId="10435"/>
    <cellStyle name="Normal 2 2 2 2 29 6" xfId="10436"/>
    <cellStyle name="Normal 2 2 2 2 29 7" xfId="10437"/>
    <cellStyle name="Normal 2 2 2 2 29 8" xfId="10438"/>
    <cellStyle name="Normal 2 2 2 2 29 9" xfId="10439"/>
    <cellStyle name="Normal 2 2 2 2 3" xfId="10440"/>
    <cellStyle name="Normal 2 2 2 2 30" xfId="10441"/>
    <cellStyle name="Normal 2 2 2 2 31" xfId="10442"/>
    <cellStyle name="Normal 2 2 2 2 32" xfId="10443"/>
    <cellStyle name="Normal 2 2 2 2 32 2" xfId="10444"/>
    <cellStyle name="Normal 2 2 2 2 32 2 2" xfId="10445"/>
    <cellStyle name="Normal 2 2 2 2 32 2 2 2" xfId="10446"/>
    <cellStyle name="Normal 2 2 2 2 32 2 2 3" xfId="10447"/>
    <cellStyle name="Normal 2 2 2 2 32 2 2 4" xfId="10448"/>
    <cellStyle name="Normal 2 2 2 2 32 2 2 5" xfId="10449"/>
    <cellStyle name="Normal 2 2 2 2 32 2 2 6" xfId="10450"/>
    <cellStyle name="Normal 2 2 2 2 32 2 3" xfId="10451"/>
    <cellStyle name="Normal 2 2 2 2 32 2 4" xfId="10452"/>
    <cellStyle name="Normal 2 2 2 2 32 2 5" xfId="10453"/>
    <cellStyle name="Normal 2 2 2 2 32 3" xfId="10454"/>
    <cellStyle name="Normal 2 2 2 2 32 3 2" xfId="10455"/>
    <cellStyle name="Normal 2 2 2 2 32 3 3" xfId="10456"/>
    <cellStyle name="Normal 2 2 2 2 32 3 4" xfId="10457"/>
    <cellStyle name="Normal 2 2 2 2 32 3 5" xfId="10458"/>
    <cellStyle name="Normal 2 2 2 2 32 3 6" xfId="10459"/>
    <cellStyle name="Normal 2 2 2 2 32 4" xfId="10460"/>
    <cellStyle name="Normal 2 2 2 2 32 5" xfId="10461"/>
    <cellStyle name="Normal 2 2 2 2 32 6" xfId="10462"/>
    <cellStyle name="Normal 2 2 2 2 32 7" xfId="10463"/>
    <cellStyle name="Normal 2 2 2 2 32 8" xfId="10464"/>
    <cellStyle name="Normal 2 2 2 2 33" xfId="10465"/>
    <cellStyle name="Normal 2 2 2 2 33 2" xfId="10466"/>
    <cellStyle name="Normal 2 2 2 2 33 2 2" xfId="10467"/>
    <cellStyle name="Normal 2 2 2 2 33 2 3" xfId="10468"/>
    <cellStyle name="Normal 2 2 2 2 33 2 4" xfId="10469"/>
    <cellStyle name="Normal 2 2 2 2 33 2 5" xfId="10470"/>
    <cellStyle name="Normal 2 2 2 2 33 2 6" xfId="10471"/>
    <cellStyle name="Normal 2 2 2 2 33 3" xfId="10472"/>
    <cellStyle name="Normal 2 2 2 2 33 4" xfId="10473"/>
    <cellStyle name="Normal 2 2 2 2 33 5" xfId="10474"/>
    <cellStyle name="Normal 2 2 2 2 34" xfId="10475"/>
    <cellStyle name="Normal 2 2 2 2 34 2" xfId="10476"/>
    <cellStyle name="Normal 2 2 2 2 34 2 2" xfId="10477"/>
    <cellStyle name="Normal 2 2 2 2 34 2 3" xfId="10478"/>
    <cellStyle name="Normal 2 2 2 2 34 2 4" xfId="10479"/>
    <cellStyle name="Normal 2 2 2 2 34 2 5" xfId="10480"/>
    <cellStyle name="Normal 2 2 2 2 34 2 6" xfId="10481"/>
    <cellStyle name="Normal 2 2 2 2 34 3" xfId="10482"/>
    <cellStyle name="Normal 2 2 2 2 34 4" xfId="10483"/>
    <cellStyle name="Normal 2 2 2 2 34 5" xfId="10484"/>
    <cellStyle name="Normal 2 2 2 2 35" xfId="10485"/>
    <cellStyle name="Normal 2 2 2 2 35 2" xfId="10486"/>
    <cellStyle name="Normal 2 2 2 2 35 2 2" xfId="10487"/>
    <cellStyle name="Normal 2 2 2 2 35 2 3" xfId="10488"/>
    <cellStyle name="Normal 2 2 2 2 35 2 4" xfId="10489"/>
    <cellStyle name="Normal 2 2 2 2 35 2 5" xfId="10490"/>
    <cellStyle name="Normal 2 2 2 2 35 2 6" xfId="10491"/>
    <cellStyle name="Normal 2 2 2 2 35 3" xfId="10492"/>
    <cellStyle name="Normal 2 2 2 2 35 4" xfId="10493"/>
    <cellStyle name="Normal 2 2 2 2 35 5" xfId="10494"/>
    <cellStyle name="Normal 2 2 2 2 36" xfId="10495"/>
    <cellStyle name="Normal 2 2 2 2 36 2" xfId="10496"/>
    <cellStyle name="Normal 2 2 2 2 36 2 2" xfId="10497"/>
    <cellStyle name="Normal 2 2 2 2 36 2 3" xfId="10498"/>
    <cellStyle name="Normal 2 2 2 2 36 2 4" xfId="10499"/>
    <cellStyle name="Normal 2 2 2 2 36 2 5" xfId="10500"/>
    <cellStyle name="Normal 2 2 2 2 36 2 6" xfId="10501"/>
    <cellStyle name="Normal 2 2 2 2 36 3" xfId="10502"/>
    <cellStyle name="Normal 2 2 2 2 36 4" xfId="10503"/>
    <cellStyle name="Normal 2 2 2 2 36 5" xfId="10504"/>
    <cellStyle name="Normal 2 2 2 2 37" xfId="10505"/>
    <cellStyle name="Normal 2 2 2 2 37 2" xfId="10506"/>
    <cellStyle name="Normal 2 2 2 2 37 2 2" xfId="10507"/>
    <cellStyle name="Normal 2 2 2 2 37 2 3" xfId="10508"/>
    <cellStyle name="Normal 2 2 2 2 37 2 4" xfId="10509"/>
    <cellStyle name="Normal 2 2 2 2 37 2 5" xfId="10510"/>
    <cellStyle name="Normal 2 2 2 2 37 2 6" xfId="10511"/>
    <cellStyle name="Normal 2 2 2 2 37 3" xfId="10512"/>
    <cellStyle name="Normal 2 2 2 2 37 4" xfId="10513"/>
    <cellStyle name="Normal 2 2 2 2 37 5" xfId="10514"/>
    <cellStyle name="Normal 2 2 2 2 38" xfId="10515"/>
    <cellStyle name="Normal 2 2 2 2 38 2" xfId="10516"/>
    <cellStyle name="Normal 2 2 2 2 38 2 2" xfId="10517"/>
    <cellStyle name="Normal 2 2 2 2 38 2 3" xfId="10518"/>
    <cellStyle name="Normal 2 2 2 2 38 2 4" xfId="10519"/>
    <cellStyle name="Normal 2 2 2 2 38 2 5" xfId="10520"/>
    <cellStyle name="Normal 2 2 2 2 38 2 6" xfId="10521"/>
    <cellStyle name="Normal 2 2 2 2 38 3" xfId="10522"/>
    <cellStyle name="Normal 2 2 2 2 38 4" xfId="10523"/>
    <cellStyle name="Normal 2 2 2 2 38 5" xfId="10524"/>
    <cellStyle name="Normal 2 2 2 2 39" xfId="10525"/>
    <cellStyle name="Normal 2 2 2 2 39 2" xfId="10526"/>
    <cellStyle name="Normal 2 2 2 2 39 2 2" xfId="10527"/>
    <cellStyle name="Normal 2 2 2 2 39 2 3" xfId="10528"/>
    <cellStyle name="Normal 2 2 2 2 39 2 4" xfId="10529"/>
    <cellStyle name="Normal 2 2 2 2 39 2 5" xfId="10530"/>
    <cellStyle name="Normal 2 2 2 2 39 2 6" xfId="10531"/>
    <cellStyle name="Normal 2 2 2 2 39 3" xfId="10532"/>
    <cellStyle name="Normal 2 2 2 2 39 4" xfId="10533"/>
    <cellStyle name="Normal 2 2 2 2 39 5" xfId="10534"/>
    <cellStyle name="Normal 2 2 2 2 4" xfId="10535"/>
    <cellStyle name="Normal 2 2 2 2 4 10" xfId="10536"/>
    <cellStyle name="Normal 2 2 2 2 4 10 2" xfId="10537"/>
    <cellStyle name="Normal 2 2 2 2 4 10 2 2" xfId="10538"/>
    <cellStyle name="Normal 2 2 2 2 4 10 2 2 2" xfId="10539"/>
    <cellStyle name="Normal 2 2 2 2 4 10 2 2 2 2" xfId="10540"/>
    <cellStyle name="Normal 2 2 2 2 4 10 2 2 2 3" xfId="10541"/>
    <cellStyle name="Normal 2 2 2 2 4 10 2 2 2 4" xfId="10542"/>
    <cellStyle name="Normal 2 2 2 2 4 10 2 2 2 5" xfId="10543"/>
    <cellStyle name="Normal 2 2 2 2 4 10 2 2 3" xfId="10544"/>
    <cellStyle name="Normal 2 2 2 2 4 10 2 2 4" xfId="10545"/>
    <cellStyle name="Normal 2 2 2 2 4 10 2 2 5" xfId="10546"/>
    <cellStyle name="Normal 2 2 2 2 4 10 2 3" xfId="10547"/>
    <cellStyle name="Normal 2 2 2 2 4 10 2 4" xfId="10548"/>
    <cellStyle name="Normal 2 2 2 2 4 10 2 5" xfId="10549"/>
    <cellStyle name="Normal 2 2 2 2 4 10 2 6" xfId="10550"/>
    <cellStyle name="Normal 2 2 2 2 4 10 2 7" xfId="10551"/>
    <cellStyle name="Normal 2 2 2 2 4 10 3" xfId="10552"/>
    <cellStyle name="Normal 2 2 2 2 4 10 3 2" xfId="10553"/>
    <cellStyle name="Normal 2 2 2 2 4 10 3 2 2" xfId="10554"/>
    <cellStyle name="Normal 2 2 2 2 4 10 3 2 3" xfId="10555"/>
    <cellStyle name="Normal 2 2 2 2 4 10 3 2 4" xfId="10556"/>
    <cellStyle name="Normal 2 2 2 2 4 10 3 2 5" xfId="10557"/>
    <cellStyle name="Normal 2 2 2 2 4 10 3 3" xfId="10558"/>
    <cellStyle name="Normal 2 2 2 2 4 10 3 4" xfId="10559"/>
    <cellStyle name="Normal 2 2 2 2 4 10 3 5" xfId="10560"/>
    <cellStyle name="Normal 2 2 2 2 4 10 4" xfId="10561"/>
    <cellStyle name="Normal 2 2 2 2 4 10 5" xfId="10562"/>
    <cellStyle name="Normal 2 2 2 2 4 10 6" xfId="10563"/>
    <cellStyle name="Normal 2 2 2 2 4 10 7" xfId="10564"/>
    <cellStyle name="Normal 2 2 2 2 4 11" xfId="10565"/>
    <cellStyle name="Normal 2 2 2 2 4 12" xfId="10566"/>
    <cellStyle name="Normal 2 2 2 2 4 13" xfId="10567"/>
    <cellStyle name="Normal 2 2 2 2 4 13 2" xfId="10568"/>
    <cellStyle name="Normal 2 2 2 2 4 13 2 2" xfId="10569"/>
    <cellStyle name="Normal 2 2 2 2 4 13 2 3" xfId="10570"/>
    <cellStyle name="Normal 2 2 2 2 4 13 2 4" xfId="10571"/>
    <cellStyle name="Normal 2 2 2 2 4 13 2 5" xfId="10572"/>
    <cellStyle name="Normal 2 2 2 2 4 13 3" xfId="10573"/>
    <cellStyle name="Normal 2 2 2 2 4 13 4" xfId="10574"/>
    <cellStyle name="Normal 2 2 2 2 4 13 5" xfId="10575"/>
    <cellStyle name="Normal 2 2 2 2 4 14" xfId="10576"/>
    <cellStyle name="Normal 2 2 2 2 4 15" xfId="10577"/>
    <cellStyle name="Normal 2 2 2 2 4 16" xfId="10578"/>
    <cellStyle name="Normal 2 2 2 2 4 17" xfId="10579"/>
    <cellStyle name="Normal 2 2 2 2 4 18" xfId="10580"/>
    <cellStyle name="Normal 2 2 2 2 4 19" xfId="10581"/>
    <cellStyle name="Normal 2 2 2 2 4 2" xfId="10582"/>
    <cellStyle name="Normal 2 2 2 2 4 2 10" xfId="10583"/>
    <cellStyle name="Normal 2 2 2 2 4 2 10 2" xfId="10584"/>
    <cellStyle name="Normal 2 2 2 2 4 2 10 2 2" xfId="10585"/>
    <cellStyle name="Normal 2 2 2 2 4 2 10 2 2 2" xfId="10586"/>
    <cellStyle name="Normal 2 2 2 2 4 2 10 2 2 2 2" xfId="10587"/>
    <cellStyle name="Normal 2 2 2 2 4 2 10 2 2 2 3" xfId="10588"/>
    <cellStyle name="Normal 2 2 2 2 4 2 10 2 2 2 4" xfId="10589"/>
    <cellStyle name="Normal 2 2 2 2 4 2 10 2 2 2 5" xfId="10590"/>
    <cellStyle name="Normal 2 2 2 2 4 2 10 2 2 3" xfId="10591"/>
    <cellStyle name="Normal 2 2 2 2 4 2 10 2 2 4" xfId="10592"/>
    <cellStyle name="Normal 2 2 2 2 4 2 10 2 2 5" xfId="10593"/>
    <cellStyle name="Normal 2 2 2 2 4 2 10 2 3" xfId="10594"/>
    <cellStyle name="Normal 2 2 2 2 4 2 10 2 4" xfId="10595"/>
    <cellStyle name="Normal 2 2 2 2 4 2 10 2 5" xfId="10596"/>
    <cellStyle name="Normal 2 2 2 2 4 2 10 2 6" xfId="10597"/>
    <cellStyle name="Normal 2 2 2 2 4 2 10 2 7" xfId="10598"/>
    <cellStyle name="Normal 2 2 2 2 4 2 10 3" xfId="10599"/>
    <cellStyle name="Normal 2 2 2 2 4 2 10 3 2" xfId="10600"/>
    <cellStyle name="Normal 2 2 2 2 4 2 10 3 2 2" xfId="10601"/>
    <cellStyle name="Normal 2 2 2 2 4 2 10 3 2 3" xfId="10602"/>
    <cellStyle name="Normal 2 2 2 2 4 2 10 3 2 4" xfId="10603"/>
    <cellStyle name="Normal 2 2 2 2 4 2 10 3 2 5" xfId="10604"/>
    <cellStyle name="Normal 2 2 2 2 4 2 10 3 3" xfId="10605"/>
    <cellStyle name="Normal 2 2 2 2 4 2 10 3 4" xfId="10606"/>
    <cellStyle name="Normal 2 2 2 2 4 2 10 3 5" xfId="10607"/>
    <cellStyle name="Normal 2 2 2 2 4 2 10 4" xfId="10608"/>
    <cellStyle name="Normal 2 2 2 2 4 2 10 5" xfId="10609"/>
    <cellStyle name="Normal 2 2 2 2 4 2 10 6" xfId="10610"/>
    <cellStyle name="Normal 2 2 2 2 4 2 10 7" xfId="10611"/>
    <cellStyle name="Normal 2 2 2 2 4 2 11" xfId="10612"/>
    <cellStyle name="Normal 2 2 2 2 4 2 12" xfId="10613"/>
    <cellStyle name="Normal 2 2 2 2 4 2 13" xfId="10614"/>
    <cellStyle name="Normal 2 2 2 2 4 2 13 2" xfId="10615"/>
    <cellStyle name="Normal 2 2 2 2 4 2 13 2 2" xfId="10616"/>
    <cellStyle name="Normal 2 2 2 2 4 2 13 2 3" xfId="10617"/>
    <cellStyle name="Normal 2 2 2 2 4 2 13 2 4" xfId="10618"/>
    <cellStyle name="Normal 2 2 2 2 4 2 13 2 5" xfId="10619"/>
    <cellStyle name="Normal 2 2 2 2 4 2 13 3" xfId="10620"/>
    <cellStyle name="Normal 2 2 2 2 4 2 13 4" xfId="10621"/>
    <cellStyle name="Normal 2 2 2 2 4 2 13 5" xfId="10622"/>
    <cellStyle name="Normal 2 2 2 2 4 2 14" xfId="10623"/>
    <cellStyle name="Normal 2 2 2 2 4 2 15" xfId="10624"/>
    <cellStyle name="Normal 2 2 2 2 4 2 16" xfId="10625"/>
    <cellStyle name="Normal 2 2 2 2 4 2 17" xfId="10626"/>
    <cellStyle name="Normal 2 2 2 2 4 2 18" xfId="10627"/>
    <cellStyle name="Normal 2 2 2 2 4 2 19" xfId="10628"/>
    <cellStyle name="Normal 2 2 2 2 4 2 2" xfId="10629"/>
    <cellStyle name="Normal 2 2 2 2 4 2 2 10" xfId="10630"/>
    <cellStyle name="Normal 2 2 2 2 4 2 2 11" xfId="10631"/>
    <cellStyle name="Normal 2 2 2 2 4 2 2 12" xfId="10632"/>
    <cellStyle name="Normal 2 2 2 2 4 2 2 13" xfId="10633"/>
    <cellStyle name="Normal 2 2 2 2 4 2 2 14" xfId="10634"/>
    <cellStyle name="Normal 2 2 2 2 4 2 2 15" xfId="10635"/>
    <cellStyle name="Normal 2 2 2 2 4 2 2 16" xfId="10636"/>
    <cellStyle name="Normal 2 2 2 2 4 2 2 17" xfId="10637"/>
    <cellStyle name="Normal 2 2 2 2 4 2 2 18" xfId="10638"/>
    <cellStyle name="Normal 2 2 2 2 4 2 2 19" xfId="10639"/>
    <cellStyle name="Normal 2 2 2 2 4 2 2 2" xfId="10640"/>
    <cellStyle name="Normal 2 2 2 2 4 2 2 2 10" xfId="10641"/>
    <cellStyle name="Normal 2 2 2 2 4 2 2 2 11" xfId="10642"/>
    <cellStyle name="Normal 2 2 2 2 4 2 2 2 12" xfId="10643"/>
    <cellStyle name="Normal 2 2 2 2 4 2 2 2 13" xfId="10644"/>
    <cellStyle name="Normal 2 2 2 2 4 2 2 2 14" xfId="10645"/>
    <cellStyle name="Normal 2 2 2 2 4 2 2 2 2" xfId="10646"/>
    <cellStyle name="Normal 2 2 2 2 4 2 2 2 2 10" xfId="10647"/>
    <cellStyle name="Normal 2 2 2 2 4 2 2 2 2 11" xfId="10648"/>
    <cellStyle name="Normal 2 2 2 2 4 2 2 2 2 12" xfId="10649"/>
    <cellStyle name="Normal 2 2 2 2 4 2 2 2 2 13" xfId="10650"/>
    <cellStyle name="Normal 2 2 2 2 4 2 2 2 2 14" xfId="10651"/>
    <cellStyle name="Normal 2 2 2 2 4 2 2 2 2 2" xfId="10652"/>
    <cellStyle name="Normal 2 2 2 2 4 2 2 2 2 2 10" xfId="10653"/>
    <cellStyle name="Normal 2 2 2 2 4 2 2 2 2 2 11" xfId="10654"/>
    <cellStyle name="Normal 2 2 2 2 4 2 2 2 2 2 2" xfId="10655"/>
    <cellStyle name="Normal 2 2 2 2 4 2 2 2 2 2 2 10" xfId="10656"/>
    <cellStyle name="Normal 2 2 2 2 4 2 2 2 2 2 2 11" xfId="10657"/>
    <cellStyle name="Normal 2 2 2 2 4 2 2 2 2 2 2 2" xfId="10658"/>
    <cellStyle name="Normal 2 2 2 2 4 2 2 2 2 2 2 2 2" xfId="10659"/>
    <cellStyle name="Normal 2 2 2 2 4 2 2 2 2 2 2 2 2 2" xfId="10660"/>
    <cellStyle name="Normal 2 2 2 2 4 2 2 2 2 2 2 2 2 2 2" xfId="10661"/>
    <cellStyle name="Normal 2 2 2 2 4 2 2 2 2 2 2 2 2 2 2 2" xfId="10662"/>
    <cellStyle name="Normal 2 2 2 2 4 2 2 2 2 2 2 2 2 2 2 3" xfId="10663"/>
    <cellStyle name="Normal 2 2 2 2 4 2 2 2 2 2 2 2 2 2 2 4" xfId="10664"/>
    <cellStyle name="Normal 2 2 2 2 4 2 2 2 2 2 2 2 2 2 2 5" xfId="10665"/>
    <cellStyle name="Normal 2 2 2 2 4 2 2 2 2 2 2 2 2 2 3" xfId="10666"/>
    <cellStyle name="Normal 2 2 2 2 4 2 2 2 2 2 2 2 2 2 4" xfId="10667"/>
    <cellStyle name="Normal 2 2 2 2 4 2 2 2 2 2 2 2 2 2 5" xfId="10668"/>
    <cellStyle name="Normal 2 2 2 2 4 2 2 2 2 2 2 2 2 3" xfId="10669"/>
    <cellStyle name="Normal 2 2 2 2 4 2 2 2 2 2 2 2 2 4" xfId="10670"/>
    <cellStyle name="Normal 2 2 2 2 4 2 2 2 2 2 2 2 2 5" xfId="10671"/>
    <cellStyle name="Normal 2 2 2 2 4 2 2 2 2 2 2 2 2 6" xfId="10672"/>
    <cellStyle name="Normal 2 2 2 2 4 2 2 2 2 2 2 2 2 7" xfId="10673"/>
    <cellStyle name="Normal 2 2 2 2 4 2 2 2 2 2 2 2 3" xfId="10674"/>
    <cellStyle name="Normal 2 2 2 2 4 2 2 2 2 2 2 2 3 2" xfId="10675"/>
    <cellStyle name="Normal 2 2 2 2 4 2 2 2 2 2 2 2 3 2 2" xfId="10676"/>
    <cellStyle name="Normal 2 2 2 2 4 2 2 2 2 2 2 2 3 2 3" xfId="10677"/>
    <cellStyle name="Normal 2 2 2 2 4 2 2 2 2 2 2 2 3 2 4" xfId="10678"/>
    <cellStyle name="Normal 2 2 2 2 4 2 2 2 2 2 2 2 3 2 5" xfId="10679"/>
    <cellStyle name="Normal 2 2 2 2 4 2 2 2 2 2 2 2 3 3" xfId="10680"/>
    <cellStyle name="Normal 2 2 2 2 4 2 2 2 2 2 2 2 3 4" xfId="10681"/>
    <cellStyle name="Normal 2 2 2 2 4 2 2 2 2 2 2 2 3 5" xfId="10682"/>
    <cellStyle name="Normal 2 2 2 2 4 2 2 2 2 2 2 2 4" xfId="10683"/>
    <cellStyle name="Normal 2 2 2 2 4 2 2 2 2 2 2 2 5" xfId="10684"/>
    <cellStyle name="Normal 2 2 2 2 4 2 2 2 2 2 2 2 6" xfId="10685"/>
    <cellStyle name="Normal 2 2 2 2 4 2 2 2 2 2 2 2 7" xfId="10686"/>
    <cellStyle name="Normal 2 2 2 2 4 2 2 2 2 2 2 3" xfId="10687"/>
    <cellStyle name="Normal 2 2 2 2 4 2 2 2 2 2 2 4" xfId="10688"/>
    <cellStyle name="Normal 2 2 2 2 4 2 2 2 2 2 2 5" xfId="10689"/>
    <cellStyle name="Normal 2 2 2 2 4 2 2 2 2 2 2 6" xfId="10690"/>
    <cellStyle name="Normal 2 2 2 2 4 2 2 2 2 2 2 6 2" xfId="10691"/>
    <cellStyle name="Normal 2 2 2 2 4 2 2 2 2 2 2 6 2 2" xfId="10692"/>
    <cellStyle name="Normal 2 2 2 2 4 2 2 2 2 2 2 6 2 3" xfId="10693"/>
    <cellStyle name="Normal 2 2 2 2 4 2 2 2 2 2 2 6 2 4" xfId="10694"/>
    <cellStyle name="Normal 2 2 2 2 4 2 2 2 2 2 2 6 2 5" xfId="10695"/>
    <cellStyle name="Normal 2 2 2 2 4 2 2 2 2 2 2 6 3" xfId="10696"/>
    <cellStyle name="Normal 2 2 2 2 4 2 2 2 2 2 2 6 4" xfId="10697"/>
    <cellStyle name="Normal 2 2 2 2 4 2 2 2 2 2 2 6 5" xfId="10698"/>
    <cellStyle name="Normal 2 2 2 2 4 2 2 2 2 2 2 7" xfId="10699"/>
    <cellStyle name="Normal 2 2 2 2 4 2 2 2 2 2 2 8" xfId="10700"/>
    <cellStyle name="Normal 2 2 2 2 4 2 2 2 2 2 2 9" xfId="10701"/>
    <cellStyle name="Normal 2 2 2 2 4 2 2 2 2 2 3" xfId="10702"/>
    <cellStyle name="Normal 2 2 2 2 4 2 2 2 2 2 3 2" xfId="10703"/>
    <cellStyle name="Normal 2 2 2 2 4 2 2 2 2 2 3 2 2" xfId="10704"/>
    <cellStyle name="Normal 2 2 2 2 4 2 2 2 2 2 3 2 2 2" xfId="10705"/>
    <cellStyle name="Normal 2 2 2 2 4 2 2 2 2 2 3 2 2 2 2" xfId="10706"/>
    <cellStyle name="Normal 2 2 2 2 4 2 2 2 2 2 3 2 2 2 3" xfId="10707"/>
    <cellStyle name="Normal 2 2 2 2 4 2 2 2 2 2 3 2 2 2 4" xfId="10708"/>
    <cellStyle name="Normal 2 2 2 2 4 2 2 2 2 2 3 2 2 2 5" xfId="10709"/>
    <cellStyle name="Normal 2 2 2 2 4 2 2 2 2 2 3 2 2 3" xfId="10710"/>
    <cellStyle name="Normal 2 2 2 2 4 2 2 2 2 2 3 2 2 4" xfId="10711"/>
    <cellStyle name="Normal 2 2 2 2 4 2 2 2 2 2 3 2 2 5" xfId="10712"/>
    <cellStyle name="Normal 2 2 2 2 4 2 2 2 2 2 3 2 3" xfId="10713"/>
    <cellStyle name="Normal 2 2 2 2 4 2 2 2 2 2 3 2 4" xfId="10714"/>
    <cellStyle name="Normal 2 2 2 2 4 2 2 2 2 2 3 2 5" xfId="10715"/>
    <cellStyle name="Normal 2 2 2 2 4 2 2 2 2 2 3 2 6" xfId="10716"/>
    <cellStyle name="Normal 2 2 2 2 4 2 2 2 2 2 3 2 7" xfId="10717"/>
    <cellStyle name="Normal 2 2 2 2 4 2 2 2 2 2 3 3" xfId="10718"/>
    <cellStyle name="Normal 2 2 2 2 4 2 2 2 2 2 3 3 2" xfId="10719"/>
    <cellStyle name="Normal 2 2 2 2 4 2 2 2 2 2 3 3 2 2" xfId="10720"/>
    <cellStyle name="Normal 2 2 2 2 4 2 2 2 2 2 3 3 2 3" xfId="10721"/>
    <cellStyle name="Normal 2 2 2 2 4 2 2 2 2 2 3 3 2 4" xfId="10722"/>
    <cellStyle name="Normal 2 2 2 2 4 2 2 2 2 2 3 3 2 5" xfId="10723"/>
    <cellStyle name="Normal 2 2 2 2 4 2 2 2 2 2 3 3 3" xfId="10724"/>
    <cellStyle name="Normal 2 2 2 2 4 2 2 2 2 2 3 3 4" xfId="10725"/>
    <cellStyle name="Normal 2 2 2 2 4 2 2 2 2 2 3 3 5" xfId="10726"/>
    <cellStyle name="Normal 2 2 2 2 4 2 2 2 2 2 3 4" xfId="10727"/>
    <cellStyle name="Normal 2 2 2 2 4 2 2 2 2 2 3 5" xfId="10728"/>
    <cellStyle name="Normal 2 2 2 2 4 2 2 2 2 2 3 6" xfId="10729"/>
    <cellStyle name="Normal 2 2 2 2 4 2 2 2 2 2 3 7" xfId="10730"/>
    <cellStyle name="Normal 2 2 2 2 4 2 2 2 2 2 4" xfId="10731"/>
    <cellStyle name="Normal 2 2 2 2 4 2 2 2 2 2 5" xfId="10732"/>
    <cellStyle name="Normal 2 2 2 2 4 2 2 2 2 2 6" xfId="10733"/>
    <cellStyle name="Normal 2 2 2 2 4 2 2 2 2 2 6 2" xfId="10734"/>
    <cellStyle name="Normal 2 2 2 2 4 2 2 2 2 2 6 2 2" xfId="10735"/>
    <cellStyle name="Normal 2 2 2 2 4 2 2 2 2 2 6 2 3" xfId="10736"/>
    <cellStyle name="Normal 2 2 2 2 4 2 2 2 2 2 6 2 4" xfId="10737"/>
    <cellStyle name="Normal 2 2 2 2 4 2 2 2 2 2 6 2 5" xfId="10738"/>
    <cellStyle name="Normal 2 2 2 2 4 2 2 2 2 2 6 3" xfId="10739"/>
    <cellStyle name="Normal 2 2 2 2 4 2 2 2 2 2 6 4" xfId="10740"/>
    <cellStyle name="Normal 2 2 2 2 4 2 2 2 2 2 6 5" xfId="10741"/>
    <cellStyle name="Normal 2 2 2 2 4 2 2 2 2 2 7" xfId="10742"/>
    <cellStyle name="Normal 2 2 2 2 4 2 2 2 2 2 8" xfId="10743"/>
    <cellStyle name="Normal 2 2 2 2 4 2 2 2 2 2 9" xfId="10744"/>
    <cellStyle name="Normal 2 2 2 2 4 2 2 2 2 3" xfId="10745"/>
    <cellStyle name="Normal 2 2 2 2 4 2 2 2 2 4" xfId="10746"/>
    <cellStyle name="Normal 2 2 2 2 4 2 2 2 2 5" xfId="10747"/>
    <cellStyle name="Normal 2 2 2 2 4 2 2 2 2 6" xfId="10748"/>
    <cellStyle name="Normal 2 2 2 2 4 2 2 2 2 6 2" xfId="10749"/>
    <cellStyle name="Normal 2 2 2 2 4 2 2 2 2 6 2 2" xfId="10750"/>
    <cellStyle name="Normal 2 2 2 2 4 2 2 2 2 6 2 2 2" xfId="10751"/>
    <cellStyle name="Normal 2 2 2 2 4 2 2 2 2 6 2 2 2 2" xfId="10752"/>
    <cellStyle name="Normal 2 2 2 2 4 2 2 2 2 6 2 2 2 3" xfId="10753"/>
    <cellStyle name="Normal 2 2 2 2 4 2 2 2 2 6 2 2 2 4" xfId="10754"/>
    <cellStyle name="Normal 2 2 2 2 4 2 2 2 2 6 2 2 2 5" xfId="10755"/>
    <cellStyle name="Normal 2 2 2 2 4 2 2 2 2 6 2 2 3" xfId="10756"/>
    <cellStyle name="Normal 2 2 2 2 4 2 2 2 2 6 2 2 4" xfId="10757"/>
    <cellStyle name="Normal 2 2 2 2 4 2 2 2 2 6 2 2 5" xfId="10758"/>
    <cellStyle name="Normal 2 2 2 2 4 2 2 2 2 6 2 3" xfId="10759"/>
    <cellStyle name="Normal 2 2 2 2 4 2 2 2 2 6 2 4" xfId="10760"/>
    <cellStyle name="Normal 2 2 2 2 4 2 2 2 2 6 2 5" xfId="10761"/>
    <cellStyle name="Normal 2 2 2 2 4 2 2 2 2 6 2 6" xfId="10762"/>
    <cellStyle name="Normal 2 2 2 2 4 2 2 2 2 6 2 7" xfId="10763"/>
    <cellStyle name="Normal 2 2 2 2 4 2 2 2 2 6 3" xfId="10764"/>
    <cellStyle name="Normal 2 2 2 2 4 2 2 2 2 6 3 2" xfId="10765"/>
    <cellStyle name="Normal 2 2 2 2 4 2 2 2 2 6 3 2 2" xfId="10766"/>
    <cellStyle name="Normal 2 2 2 2 4 2 2 2 2 6 3 2 3" xfId="10767"/>
    <cellStyle name="Normal 2 2 2 2 4 2 2 2 2 6 3 2 4" xfId="10768"/>
    <cellStyle name="Normal 2 2 2 2 4 2 2 2 2 6 3 2 5" xfId="10769"/>
    <cellStyle name="Normal 2 2 2 2 4 2 2 2 2 6 3 3" xfId="10770"/>
    <cellStyle name="Normal 2 2 2 2 4 2 2 2 2 6 3 4" xfId="10771"/>
    <cellStyle name="Normal 2 2 2 2 4 2 2 2 2 6 3 5" xfId="10772"/>
    <cellStyle name="Normal 2 2 2 2 4 2 2 2 2 6 4" xfId="10773"/>
    <cellStyle name="Normal 2 2 2 2 4 2 2 2 2 6 5" xfId="10774"/>
    <cellStyle name="Normal 2 2 2 2 4 2 2 2 2 6 6" xfId="10775"/>
    <cellStyle name="Normal 2 2 2 2 4 2 2 2 2 6 7" xfId="10776"/>
    <cellStyle name="Normal 2 2 2 2 4 2 2 2 2 7" xfId="10777"/>
    <cellStyle name="Normal 2 2 2 2 4 2 2 2 2 8" xfId="10778"/>
    <cellStyle name="Normal 2 2 2 2 4 2 2 2 2 9" xfId="10779"/>
    <cellStyle name="Normal 2 2 2 2 4 2 2 2 2 9 2" xfId="10780"/>
    <cellStyle name="Normal 2 2 2 2 4 2 2 2 2 9 2 2" xfId="10781"/>
    <cellStyle name="Normal 2 2 2 2 4 2 2 2 2 9 2 3" xfId="10782"/>
    <cellStyle name="Normal 2 2 2 2 4 2 2 2 2 9 2 4" xfId="10783"/>
    <cellStyle name="Normal 2 2 2 2 4 2 2 2 2 9 2 5" xfId="10784"/>
    <cellStyle name="Normal 2 2 2 2 4 2 2 2 2 9 3" xfId="10785"/>
    <cellStyle name="Normal 2 2 2 2 4 2 2 2 2 9 4" xfId="10786"/>
    <cellStyle name="Normal 2 2 2 2 4 2 2 2 2 9 5" xfId="10787"/>
    <cellStyle name="Normal 2 2 2 2 4 2 2 2 3" xfId="10788"/>
    <cellStyle name="Normal 2 2 2 2 4 2 2 2 3 2" xfId="10789"/>
    <cellStyle name="Normal 2 2 2 2 4 2 2 2 3 3" xfId="10790"/>
    <cellStyle name="Normal 2 2 2 2 4 2 2 2 3 4" xfId="10791"/>
    <cellStyle name="Normal 2 2 2 2 4 2 2 2 3 5" xfId="10792"/>
    <cellStyle name="Normal 2 2 2 2 4 2 2 2 3 6" xfId="10793"/>
    <cellStyle name="Normal 2 2 2 2 4 2 2 2 3 7" xfId="10794"/>
    <cellStyle name="Normal 2 2 2 2 4 2 2 2 4" xfId="10795"/>
    <cellStyle name="Normal 2 2 2 2 4 2 2 2 5" xfId="10796"/>
    <cellStyle name="Normal 2 2 2 2 4 2 2 2 6" xfId="10797"/>
    <cellStyle name="Normal 2 2 2 2 4 2 2 2 6 2" xfId="10798"/>
    <cellStyle name="Normal 2 2 2 2 4 2 2 2 6 2 2" xfId="10799"/>
    <cellStyle name="Normal 2 2 2 2 4 2 2 2 6 2 2 2" xfId="10800"/>
    <cellStyle name="Normal 2 2 2 2 4 2 2 2 6 2 2 2 2" xfId="10801"/>
    <cellStyle name="Normal 2 2 2 2 4 2 2 2 6 2 2 2 3" xfId="10802"/>
    <cellStyle name="Normal 2 2 2 2 4 2 2 2 6 2 2 2 4" xfId="10803"/>
    <cellStyle name="Normal 2 2 2 2 4 2 2 2 6 2 2 2 5" xfId="10804"/>
    <cellStyle name="Normal 2 2 2 2 4 2 2 2 6 2 2 3" xfId="10805"/>
    <cellStyle name="Normal 2 2 2 2 4 2 2 2 6 2 2 4" xfId="10806"/>
    <cellStyle name="Normal 2 2 2 2 4 2 2 2 6 2 2 5" xfId="10807"/>
    <cellStyle name="Normal 2 2 2 2 4 2 2 2 6 2 3" xfId="10808"/>
    <cellStyle name="Normal 2 2 2 2 4 2 2 2 6 2 4" xfId="10809"/>
    <cellStyle name="Normal 2 2 2 2 4 2 2 2 6 2 5" xfId="10810"/>
    <cellStyle name="Normal 2 2 2 2 4 2 2 2 6 2 6" xfId="10811"/>
    <cellStyle name="Normal 2 2 2 2 4 2 2 2 6 2 7" xfId="10812"/>
    <cellStyle name="Normal 2 2 2 2 4 2 2 2 6 3" xfId="10813"/>
    <cellStyle name="Normal 2 2 2 2 4 2 2 2 6 3 2" xfId="10814"/>
    <cellStyle name="Normal 2 2 2 2 4 2 2 2 6 3 2 2" xfId="10815"/>
    <cellStyle name="Normal 2 2 2 2 4 2 2 2 6 3 2 3" xfId="10816"/>
    <cellStyle name="Normal 2 2 2 2 4 2 2 2 6 3 2 4" xfId="10817"/>
    <cellStyle name="Normal 2 2 2 2 4 2 2 2 6 3 2 5" xfId="10818"/>
    <cellStyle name="Normal 2 2 2 2 4 2 2 2 6 3 3" xfId="10819"/>
    <cellStyle name="Normal 2 2 2 2 4 2 2 2 6 3 4" xfId="10820"/>
    <cellStyle name="Normal 2 2 2 2 4 2 2 2 6 3 5" xfId="10821"/>
    <cellStyle name="Normal 2 2 2 2 4 2 2 2 6 4" xfId="10822"/>
    <cellStyle name="Normal 2 2 2 2 4 2 2 2 6 5" xfId="10823"/>
    <cellStyle name="Normal 2 2 2 2 4 2 2 2 6 6" xfId="10824"/>
    <cellStyle name="Normal 2 2 2 2 4 2 2 2 6 7" xfId="10825"/>
    <cellStyle name="Normal 2 2 2 2 4 2 2 2 7" xfId="10826"/>
    <cellStyle name="Normal 2 2 2 2 4 2 2 2 8" xfId="10827"/>
    <cellStyle name="Normal 2 2 2 2 4 2 2 2 9" xfId="10828"/>
    <cellStyle name="Normal 2 2 2 2 4 2 2 2 9 2" xfId="10829"/>
    <cellStyle name="Normal 2 2 2 2 4 2 2 2 9 2 2" xfId="10830"/>
    <cellStyle name="Normal 2 2 2 2 4 2 2 2 9 2 3" xfId="10831"/>
    <cellStyle name="Normal 2 2 2 2 4 2 2 2 9 2 4" xfId="10832"/>
    <cellStyle name="Normal 2 2 2 2 4 2 2 2 9 2 5" xfId="10833"/>
    <cellStyle name="Normal 2 2 2 2 4 2 2 2 9 3" xfId="10834"/>
    <cellStyle name="Normal 2 2 2 2 4 2 2 2 9 4" xfId="10835"/>
    <cellStyle name="Normal 2 2 2 2 4 2 2 2 9 5" xfId="10836"/>
    <cellStyle name="Normal 2 2 2 2 4 2 2 20" xfId="10837"/>
    <cellStyle name="Normal 2 2 2 2 4 2 2 21" xfId="10838"/>
    <cellStyle name="Normal 2 2 2 2 4 2 2 22" xfId="10839"/>
    <cellStyle name="Normal 2 2 2 2 4 2 2 23" xfId="10840"/>
    <cellStyle name="Normal 2 2 2 2 4 2 2 24" xfId="10841"/>
    <cellStyle name="Normal 2 2 2 2 4 2 2 25" xfId="10842"/>
    <cellStyle name="Normal 2 2 2 2 4 2 2 26" xfId="10843"/>
    <cellStyle name="Normal 2 2 2 2 4 2 2 27" xfId="10844"/>
    <cellStyle name="Normal 2 2 2 2 4 2 2 28" xfId="10845"/>
    <cellStyle name="Normal 2 2 2 2 4 2 2 29" xfId="10846"/>
    <cellStyle name="Normal 2 2 2 2 4 2 2 3" xfId="10847"/>
    <cellStyle name="Normal 2 2 2 2 4 2 2 3 2" xfId="10848"/>
    <cellStyle name="Normal 2 2 2 2 4 2 2 3 3" xfId="10849"/>
    <cellStyle name="Normal 2 2 2 2 4 2 2 3 4" xfId="10850"/>
    <cellStyle name="Normal 2 2 2 2 4 2 2 3 5" xfId="10851"/>
    <cellStyle name="Normal 2 2 2 2 4 2 2 3 6" xfId="10852"/>
    <cellStyle name="Normal 2 2 2 2 4 2 2 3 7" xfId="10853"/>
    <cellStyle name="Normal 2 2 2 2 4 2 2 4" xfId="10854"/>
    <cellStyle name="Normal 2 2 2 2 4 2 2 5" xfId="10855"/>
    <cellStyle name="Normal 2 2 2 2 4 2 2 6" xfId="10856"/>
    <cellStyle name="Normal 2 2 2 2 4 2 2 6 2" xfId="10857"/>
    <cellStyle name="Normal 2 2 2 2 4 2 2 6 2 2" xfId="10858"/>
    <cellStyle name="Normal 2 2 2 2 4 2 2 6 2 2 2" xfId="10859"/>
    <cellStyle name="Normal 2 2 2 2 4 2 2 6 2 2 2 2" xfId="10860"/>
    <cellStyle name="Normal 2 2 2 2 4 2 2 6 2 2 2 3" xfId="10861"/>
    <cellStyle name="Normal 2 2 2 2 4 2 2 6 2 2 2 4" xfId="10862"/>
    <cellStyle name="Normal 2 2 2 2 4 2 2 6 2 2 2 5" xfId="10863"/>
    <cellStyle name="Normal 2 2 2 2 4 2 2 6 2 2 3" xfId="10864"/>
    <cellStyle name="Normal 2 2 2 2 4 2 2 6 2 2 4" xfId="10865"/>
    <cellStyle name="Normal 2 2 2 2 4 2 2 6 2 2 5" xfId="10866"/>
    <cellStyle name="Normal 2 2 2 2 4 2 2 6 2 3" xfId="10867"/>
    <cellStyle name="Normal 2 2 2 2 4 2 2 6 2 4" xfId="10868"/>
    <cellStyle name="Normal 2 2 2 2 4 2 2 6 2 5" xfId="10869"/>
    <cellStyle name="Normal 2 2 2 2 4 2 2 6 2 6" xfId="10870"/>
    <cellStyle name="Normal 2 2 2 2 4 2 2 6 2 7" xfId="10871"/>
    <cellStyle name="Normal 2 2 2 2 4 2 2 6 3" xfId="10872"/>
    <cellStyle name="Normal 2 2 2 2 4 2 2 6 3 2" xfId="10873"/>
    <cellStyle name="Normal 2 2 2 2 4 2 2 6 3 2 2" xfId="10874"/>
    <cellStyle name="Normal 2 2 2 2 4 2 2 6 3 2 3" xfId="10875"/>
    <cellStyle name="Normal 2 2 2 2 4 2 2 6 3 2 4" xfId="10876"/>
    <cellStyle name="Normal 2 2 2 2 4 2 2 6 3 2 5" xfId="10877"/>
    <cellStyle name="Normal 2 2 2 2 4 2 2 6 3 3" xfId="10878"/>
    <cellStyle name="Normal 2 2 2 2 4 2 2 6 3 4" xfId="10879"/>
    <cellStyle name="Normal 2 2 2 2 4 2 2 6 3 5" xfId="10880"/>
    <cellStyle name="Normal 2 2 2 2 4 2 2 6 4" xfId="10881"/>
    <cellStyle name="Normal 2 2 2 2 4 2 2 6 5" xfId="10882"/>
    <cellStyle name="Normal 2 2 2 2 4 2 2 6 6" xfId="10883"/>
    <cellStyle name="Normal 2 2 2 2 4 2 2 6 7" xfId="10884"/>
    <cellStyle name="Normal 2 2 2 2 4 2 2 7" xfId="10885"/>
    <cellStyle name="Normal 2 2 2 2 4 2 2 8" xfId="10886"/>
    <cellStyle name="Normal 2 2 2 2 4 2 2 9" xfId="10887"/>
    <cellStyle name="Normal 2 2 2 2 4 2 2 9 2" xfId="10888"/>
    <cellStyle name="Normal 2 2 2 2 4 2 2 9 2 2" xfId="10889"/>
    <cellStyle name="Normal 2 2 2 2 4 2 2 9 2 3" xfId="10890"/>
    <cellStyle name="Normal 2 2 2 2 4 2 2 9 2 4" xfId="10891"/>
    <cellStyle name="Normal 2 2 2 2 4 2 2 9 2 5" xfId="10892"/>
    <cellStyle name="Normal 2 2 2 2 4 2 2 9 3" xfId="10893"/>
    <cellStyle name="Normal 2 2 2 2 4 2 2 9 4" xfId="10894"/>
    <cellStyle name="Normal 2 2 2 2 4 2 2 9 5" xfId="10895"/>
    <cellStyle name="Normal 2 2 2 2 4 2 20" xfId="10896"/>
    <cellStyle name="Normal 2 2 2 2 4 2 21" xfId="10897"/>
    <cellStyle name="Normal 2 2 2 2 4 2 22" xfId="10898"/>
    <cellStyle name="Normal 2 2 2 2 4 2 23" xfId="10899"/>
    <cellStyle name="Normal 2 2 2 2 4 2 24" xfId="10900"/>
    <cellStyle name="Normal 2 2 2 2 4 2 25" xfId="10901"/>
    <cellStyle name="Normal 2 2 2 2 4 2 26" xfId="10902"/>
    <cellStyle name="Normal 2 2 2 2 4 2 27" xfId="10903"/>
    <cellStyle name="Normal 2 2 2 2 4 2 28" xfId="10904"/>
    <cellStyle name="Normal 2 2 2 2 4 2 29" xfId="10905"/>
    <cellStyle name="Normal 2 2 2 2 4 2 3" xfId="10906"/>
    <cellStyle name="Normal 2 2 2 2 4 2 30" xfId="10907"/>
    <cellStyle name="Normal 2 2 2 2 4 2 4" xfId="10908"/>
    <cellStyle name="Normal 2 2 2 2 4 2 4 2" xfId="10909"/>
    <cellStyle name="Normal 2 2 2 2 4 2 4 2 2" xfId="10910"/>
    <cellStyle name="Normal 2 2 2 2 4 2 4 2 3" xfId="10911"/>
    <cellStyle name="Normal 2 2 2 2 4 2 4 2 4" xfId="10912"/>
    <cellStyle name="Normal 2 2 2 2 4 2 4 2 5" xfId="10913"/>
    <cellStyle name="Normal 2 2 2 2 4 2 4 2 6" xfId="10914"/>
    <cellStyle name="Normal 2 2 2 2 4 2 4 3" xfId="10915"/>
    <cellStyle name="Normal 2 2 2 2 4 2 4 4" xfId="10916"/>
    <cellStyle name="Normal 2 2 2 2 4 2 4 5" xfId="10917"/>
    <cellStyle name="Normal 2 2 2 2 4 2 4 6" xfId="10918"/>
    <cellStyle name="Normal 2 2 2 2 4 2 4 7" xfId="10919"/>
    <cellStyle name="Normal 2 2 2 2 4 2 4 8" xfId="10920"/>
    <cellStyle name="Normal 2 2 2 2 4 2 5" xfId="10921"/>
    <cellStyle name="Normal 2 2 2 2 4 2 5 2" xfId="10922"/>
    <cellStyle name="Normal 2 2 2 2 4 2 5 2 2" xfId="10923"/>
    <cellStyle name="Normal 2 2 2 2 4 2 5 2 3" xfId="10924"/>
    <cellStyle name="Normal 2 2 2 2 4 2 5 2 4" xfId="10925"/>
    <cellStyle name="Normal 2 2 2 2 4 2 5 2 5" xfId="10926"/>
    <cellStyle name="Normal 2 2 2 2 4 2 5 2 6" xfId="10927"/>
    <cellStyle name="Normal 2 2 2 2 4 2 5 3" xfId="10928"/>
    <cellStyle name="Normal 2 2 2 2 4 2 5 4" xfId="10929"/>
    <cellStyle name="Normal 2 2 2 2 4 2 5 5" xfId="10930"/>
    <cellStyle name="Normal 2 2 2 2 4 2 6" xfId="10931"/>
    <cellStyle name="Normal 2 2 2 2 4 2 6 2" xfId="10932"/>
    <cellStyle name="Normal 2 2 2 2 4 2 6 2 2" xfId="10933"/>
    <cellStyle name="Normal 2 2 2 2 4 2 6 2 3" xfId="10934"/>
    <cellStyle name="Normal 2 2 2 2 4 2 6 2 4" xfId="10935"/>
    <cellStyle name="Normal 2 2 2 2 4 2 6 2 5" xfId="10936"/>
    <cellStyle name="Normal 2 2 2 2 4 2 6 2 6" xfId="10937"/>
    <cellStyle name="Normal 2 2 2 2 4 2 6 3" xfId="10938"/>
    <cellStyle name="Normal 2 2 2 2 4 2 6 4" xfId="10939"/>
    <cellStyle name="Normal 2 2 2 2 4 2 6 5" xfId="10940"/>
    <cellStyle name="Normal 2 2 2 2 4 2 7" xfId="10941"/>
    <cellStyle name="Normal 2 2 2 2 4 2 7 2" xfId="10942"/>
    <cellStyle name="Normal 2 2 2 2 4 2 7 3" xfId="10943"/>
    <cellStyle name="Normal 2 2 2 2 4 2 7 4" xfId="10944"/>
    <cellStyle name="Normal 2 2 2 2 4 2 7 5" xfId="10945"/>
    <cellStyle name="Normal 2 2 2 2 4 2 7 6" xfId="10946"/>
    <cellStyle name="Normal 2 2 2 2 4 2 7 7" xfId="10947"/>
    <cellStyle name="Normal 2 2 2 2 4 2 8" xfId="10948"/>
    <cellStyle name="Normal 2 2 2 2 4 2 9" xfId="10949"/>
    <cellStyle name="Normal 2 2 2 2 4 20" xfId="10950"/>
    <cellStyle name="Normal 2 2 2 2 4 21" xfId="10951"/>
    <cellStyle name="Normal 2 2 2 2 4 22" xfId="10952"/>
    <cellStyle name="Normal 2 2 2 2 4 23" xfId="10953"/>
    <cellStyle name="Normal 2 2 2 2 4 24" xfId="10954"/>
    <cellStyle name="Normal 2 2 2 2 4 25" xfId="10955"/>
    <cellStyle name="Normal 2 2 2 2 4 26" xfId="10956"/>
    <cellStyle name="Normal 2 2 2 2 4 27" xfId="10957"/>
    <cellStyle name="Normal 2 2 2 2 4 28" xfId="10958"/>
    <cellStyle name="Normal 2 2 2 2 4 29" xfId="10959"/>
    <cellStyle name="Normal 2 2 2 2 4 3" xfId="10960"/>
    <cellStyle name="Normal 2 2 2 2 4 3 2" xfId="10961"/>
    <cellStyle name="Normal 2 2 2 2 4 3 2 2" xfId="10962"/>
    <cellStyle name="Normal 2 2 2 2 4 3 2 2 2" xfId="10963"/>
    <cellStyle name="Normal 2 2 2 2 4 3 2 2 2 2" xfId="10964"/>
    <cellStyle name="Normal 2 2 2 2 4 3 2 2 2 2 2" xfId="10965"/>
    <cellStyle name="Normal 2 2 2 2 4 3 2 2 2 3" xfId="10966"/>
    <cellStyle name="Normal 2 2 2 2 4 3 2 2 2 4" xfId="10967"/>
    <cellStyle name="Normal 2 2 2 2 4 3 2 2 2 5" xfId="10968"/>
    <cellStyle name="Normal 2 2 2 2 4 3 2 2 3" xfId="10969"/>
    <cellStyle name="Normal 2 2 2 2 4 3 2 2 3 2" xfId="10970"/>
    <cellStyle name="Normal 2 2 2 2 4 3 2 2 4" xfId="10971"/>
    <cellStyle name="Normal 2 2 2 2 4 3 2 2 5" xfId="10972"/>
    <cellStyle name="Normal 2 2 2 2 4 3 2 3" xfId="10973"/>
    <cellStyle name="Normal 2 2 2 2 4 3 2 4" xfId="10974"/>
    <cellStyle name="Normal 2 2 2 2 4 3 2 5" xfId="10975"/>
    <cellStyle name="Normal 2 2 2 2 4 3 2 6" xfId="10976"/>
    <cellStyle name="Normal 2 2 2 2 4 3 2 6 2" xfId="10977"/>
    <cellStyle name="Normal 2 2 2 2 4 3 2 7" xfId="10978"/>
    <cellStyle name="Normal 2 2 2 2 4 3 2 8" xfId="10979"/>
    <cellStyle name="Normal 2 2 2 2 4 3 3" xfId="10980"/>
    <cellStyle name="Normal 2 2 2 2 4 3 3 2" xfId="10981"/>
    <cellStyle name="Normal 2 2 2 2 4 3 3 2 2" xfId="10982"/>
    <cellStyle name="Normal 2 2 2 2 4 3 3 3" xfId="10983"/>
    <cellStyle name="Normal 2 2 2 2 4 3 3 4" xfId="10984"/>
    <cellStyle name="Normal 2 2 2 2 4 3 3 5" xfId="10985"/>
    <cellStyle name="Normal 2 2 2 2 4 3 4" xfId="10986"/>
    <cellStyle name="Normal 2 2 2 2 4 3 4 2" xfId="10987"/>
    <cellStyle name="Normal 2 2 2 2 4 3 4 3" xfId="10988"/>
    <cellStyle name="Normal 2 2 2 2 4 3 4 4" xfId="10989"/>
    <cellStyle name="Normal 2 2 2 2 4 3 4 5" xfId="10990"/>
    <cellStyle name="Normal 2 2 2 2 4 3 4 6" xfId="10991"/>
    <cellStyle name="Normal 2 2 2 2 4 3 4 7" xfId="10992"/>
    <cellStyle name="Normal 2 2 2 2 4 3 5" xfId="10993"/>
    <cellStyle name="Normal 2 2 2 2 4 3 6" xfId="10994"/>
    <cellStyle name="Normal 2 2 2 2 4 3 7" xfId="10995"/>
    <cellStyle name="Normal 2 2 2 2 4 3 7 2" xfId="10996"/>
    <cellStyle name="Normal 2 2 2 2 4 3 8" xfId="10997"/>
    <cellStyle name="Normal 2 2 2 2 4 3 9" xfId="10998"/>
    <cellStyle name="Normal 2 2 2 2 4 30" xfId="10999"/>
    <cellStyle name="Normal 2 2 2 2 4 4" xfId="11000"/>
    <cellStyle name="Normal 2 2 2 2 4 4 2" xfId="11001"/>
    <cellStyle name="Normal 2 2 2 2 4 4 2 2" xfId="11002"/>
    <cellStyle name="Normal 2 2 2 2 4 4 2 3" xfId="11003"/>
    <cellStyle name="Normal 2 2 2 2 4 4 2 4" xfId="11004"/>
    <cellStyle name="Normal 2 2 2 2 4 4 2 5" xfId="11005"/>
    <cellStyle name="Normal 2 2 2 2 4 4 2 6" xfId="11006"/>
    <cellStyle name="Normal 2 2 2 2 4 4 2 7" xfId="11007"/>
    <cellStyle name="Normal 2 2 2 2 4 4 3" xfId="11008"/>
    <cellStyle name="Normal 2 2 2 2 4 4 4" xfId="11009"/>
    <cellStyle name="Normal 2 2 2 2 4 4 5" xfId="11010"/>
    <cellStyle name="Normal 2 2 2 2 4 4 6" xfId="11011"/>
    <cellStyle name="Normal 2 2 2 2 4 4 7" xfId="11012"/>
    <cellStyle name="Normal 2 2 2 2 4 4 8" xfId="11013"/>
    <cellStyle name="Normal 2 2 2 2 4 4 9" xfId="11014"/>
    <cellStyle name="Normal 2 2 2 2 4 5" xfId="11015"/>
    <cellStyle name="Normal 2 2 2 2 4 5 2" xfId="11016"/>
    <cellStyle name="Normal 2 2 2 2 4 5 2 2" xfId="11017"/>
    <cellStyle name="Normal 2 2 2 2 4 5 2 3" xfId="11018"/>
    <cellStyle name="Normal 2 2 2 2 4 5 2 4" xfId="11019"/>
    <cellStyle name="Normal 2 2 2 2 4 5 2 5" xfId="11020"/>
    <cellStyle name="Normal 2 2 2 2 4 5 2 6" xfId="11021"/>
    <cellStyle name="Normal 2 2 2 2 4 5 3" xfId="11022"/>
    <cellStyle name="Normal 2 2 2 2 4 5 4" xfId="11023"/>
    <cellStyle name="Normal 2 2 2 2 4 5 5" xfId="11024"/>
    <cellStyle name="Normal 2 2 2 2 4 6" xfId="11025"/>
    <cellStyle name="Normal 2 2 2 2 4 6 2" xfId="11026"/>
    <cellStyle name="Normal 2 2 2 2 4 6 2 2" xfId="11027"/>
    <cellStyle name="Normal 2 2 2 2 4 6 2 3" xfId="11028"/>
    <cellStyle name="Normal 2 2 2 2 4 6 2 4" xfId="11029"/>
    <cellStyle name="Normal 2 2 2 2 4 6 2 5" xfId="11030"/>
    <cellStyle name="Normal 2 2 2 2 4 6 2 6" xfId="11031"/>
    <cellStyle name="Normal 2 2 2 2 4 6 3" xfId="11032"/>
    <cellStyle name="Normal 2 2 2 2 4 6 4" xfId="11033"/>
    <cellStyle name="Normal 2 2 2 2 4 6 5" xfId="11034"/>
    <cellStyle name="Normal 2 2 2 2 4 7" xfId="11035"/>
    <cellStyle name="Normal 2 2 2 2 4 7 2" xfId="11036"/>
    <cellStyle name="Normal 2 2 2 2 4 7 3" xfId="11037"/>
    <cellStyle name="Normal 2 2 2 2 4 7 4" xfId="11038"/>
    <cellStyle name="Normal 2 2 2 2 4 7 5" xfId="11039"/>
    <cellStyle name="Normal 2 2 2 2 4 7 6" xfId="11040"/>
    <cellStyle name="Normal 2 2 2 2 4 7 7" xfId="11041"/>
    <cellStyle name="Normal 2 2 2 2 4 8" xfId="11042"/>
    <cellStyle name="Normal 2 2 2 2 4 9" xfId="11043"/>
    <cellStyle name="Normal 2 2 2 2 40" xfId="11044"/>
    <cellStyle name="Normal 2 2 2 2 41" xfId="11045"/>
    <cellStyle name="Normal 2 2 2 2 41 2" xfId="11046"/>
    <cellStyle name="Normal 2 2 2 2 41 3" xfId="11047"/>
    <cellStyle name="Normal 2 2 2 2 41 4" xfId="11048"/>
    <cellStyle name="Normal 2 2 2 2 41 5" xfId="11049"/>
    <cellStyle name="Normal 2 2 2 2 41 6" xfId="11050"/>
    <cellStyle name="Normal 2 2 2 2 41 7" xfId="11051"/>
    <cellStyle name="Normal 2 2 2 2 42" xfId="11052"/>
    <cellStyle name="Normal 2 2 2 2 43" xfId="11053"/>
    <cellStyle name="Normal 2 2 2 2 44" xfId="11054"/>
    <cellStyle name="Normal 2 2 2 2 45" xfId="11055"/>
    <cellStyle name="Normal 2 2 2 2 45 2" xfId="11056"/>
    <cellStyle name="Normal 2 2 2 2 45 3" xfId="11057"/>
    <cellStyle name="Normal 2 2 2 2 45 4" xfId="11058"/>
    <cellStyle name="Normal 2 2 2 2 45 5" xfId="11059"/>
    <cellStyle name="Normal 2 2 2 2 45 6" xfId="11060"/>
    <cellStyle name="Normal 2 2 2 2 46" xfId="11061"/>
    <cellStyle name="Normal 2 2 2 2 46 2" xfId="11062"/>
    <cellStyle name="Normal 2 2 2 2 46 2 2" xfId="11063"/>
    <cellStyle name="Normal 2 2 2 2 46 2 2 2" xfId="11064"/>
    <cellStyle name="Normal 2 2 2 2 46 2 2 2 2" xfId="11065"/>
    <cellStyle name="Normal 2 2 2 2 46 2 2 2 3" xfId="11066"/>
    <cellStyle name="Normal 2 2 2 2 46 2 2 2 4" xfId="11067"/>
    <cellStyle name="Normal 2 2 2 2 46 2 2 2 5" xfId="11068"/>
    <cellStyle name="Normal 2 2 2 2 46 2 2 3" xfId="11069"/>
    <cellStyle name="Normal 2 2 2 2 46 2 2 4" xfId="11070"/>
    <cellStyle name="Normal 2 2 2 2 46 2 2 5" xfId="11071"/>
    <cellStyle name="Normal 2 2 2 2 46 2 3" xfId="11072"/>
    <cellStyle name="Normal 2 2 2 2 46 2 4" xfId="11073"/>
    <cellStyle name="Normal 2 2 2 2 46 2 5" xfId="11074"/>
    <cellStyle name="Normal 2 2 2 2 46 2 6" xfId="11075"/>
    <cellStyle name="Normal 2 2 2 2 46 2 7" xfId="11076"/>
    <cellStyle name="Normal 2 2 2 2 46 3" xfId="11077"/>
    <cellStyle name="Normal 2 2 2 2 46 3 2" xfId="11078"/>
    <cellStyle name="Normal 2 2 2 2 46 3 2 2" xfId="11079"/>
    <cellStyle name="Normal 2 2 2 2 46 3 2 3" xfId="11080"/>
    <cellStyle name="Normal 2 2 2 2 46 3 2 4" xfId="11081"/>
    <cellStyle name="Normal 2 2 2 2 46 3 2 5" xfId="11082"/>
    <cellStyle name="Normal 2 2 2 2 46 3 3" xfId="11083"/>
    <cellStyle name="Normal 2 2 2 2 46 3 4" xfId="11084"/>
    <cellStyle name="Normal 2 2 2 2 46 3 5" xfId="11085"/>
    <cellStyle name="Normal 2 2 2 2 46 4" xfId="11086"/>
    <cellStyle name="Normal 2 2 2 2 46 5" xfId="11087"/>
    <cellStyle name="Normal 2 2 2 2 46 6" xfId="11088"/>
    <cellStyle name="Normal 2 2 2 2 46 7" xfId="11089"/>
    <cellStyle name="Normal 2 2 2 2 47" xfId="11090"/>
    <cellStyle name="Normal 2 2 2 2 47 2" xfId="11091"/>
    <cellStyle name="Normal 2 2 2 2 47 2 2" xfId="11092"/>
    <cellStyle name="Normal 2 2 2 2 47 2 2 2" xfId="11093"/>
    <cellStyle name="Normal 2 2 2 2 47 2 2 2 2" xfId="11094"/>
    <cellStyle name="Normal 2 2 2 2 47 2 2 2 3" xfId="11095"/>
    <cellStyle name="Normal 2 2 2 2 47 2 2 2 4" xfId="11096"/>
    <cellStyle name="Normal 2 2 2 2 47 2 2 2 5" xfId="11097"/>
    <cellStyle name="Normal 2 2 2 2 47 2 2 3" xfId="11098"/>
    <cellStyle name="Normal 2 2 2 2 47 2 2 4" xfId="11099"/>
    <cellStyle name="Normal 2 2 2 2 47 2 2 5" xfId="11100"/>
    <cellStyle name="Normal 2 2 2 2 47 2 3" xfId="11101"/>
    <cellStyle name="Normal 2 2 2 2 47 2 4" xfId="11102"/>
    <cellStyle name="Normal 2 2 2 2 47 2 5" xfId="11103"/>
    <cellStyle name="Normal 2 2 2 2 47 2 6" xfId="11104"/>
    <cellStyle name="Normal 2 2 2 2 47 2 7" xfId="11105"/>
    <cellStyle name="Normal 2 2 2 2 47 3" xfId="11106"/>
    <cellStyle name="Normal 2 2 2 2 47 3 2" xfId="11107"/>
    <cellStyle name="Normal 2 2 2 2 47 3 2 2" xfId="11108"/>
    <cellStyle name="Normal 2 2 2 2 47 3 2 3" xfId="11109"/>
    <cellStyle name="Normal 2 2 2 2 47 3 2 4" xfId="11110"/>
    <cellStyle name="Normal 2 2 2 2 47 3 2 5" xfId="11111"/>
    <cellStyle name="Normal 2 2 2 2 47 3 3" xfId="11112"/>
    <cellStyle name="Normal 2 2 2 2 47 3 4" xfId="11113"/>
    <cellStyle name="Normal 2 2 2 2 47 3 5" xfId="11114"/>
    <cellStyle name="Normal 2 2 2 2 47 4" xfId="11115"/>
    <cellStyle name="Normal 2 2 2 2 47 5" xfId="11116"/>
    <cellStyle name="Normal 2 2 2 2 47 6" xfId="11117"/>
    <cellStyle name="Normal 2 2 2 2 47 7" xfId="11118"/>
    <cellStyle name="Normal 2 2 2 2 48" xfId="11119"/>
    <cellStyle name="Normal 2 2 2 2 48 2" xfId="11120"/>
    <cellStyle name="Normal 2 2 2 2 48 2 2" xfId="11121"/>
    <cellStyle name="Normal 2 2 2 2 48 2 2 2" xfId="11122"/>
    <cellStyle name="Normal 2 2 2 2 48 2 2 2 2" xfId="11123"/>
    <cellStyle name="Normal 2 2 2 2 48 2 2 2 3" xfId="11124"/>
    <cellStyle name="Normal 2 2 2 2 48 2 2 2 4" xfId="11125"/>
    <cellStyle name="Normal 2 2 2 2 48 2 2 2 5" xfId="11126"/>
    <cellStyle name="Normal 2 2 2 2 48 2 2 3" xfId="11127"/>
    <cellStyle name="Normal 2 2 2 2 48 2 2 4" xfId="11128"/>
    <cellStyle name="Normal 2 2 2 2 48 2 2 5" xfId="11129"/>
    <cellStyle name="Normal 2 2 2 2 48 2 3" xfId="11130"/>
    <cellStyle name="Normal 2 2 2 2 48 2 4" xfId="11131"/>
    <cellStyle name="Normal 2 2 2 2 48 2 5" xfId="11132"/>
    <cellStyle name="Normal 2 2 2 2 48 2 6" xfId="11133"/>
    <cellStyle name="Normal 2 2 2 2 48 2 7" xfId="11134"/>
    <cellStyle name="Normal 2 2 2 2 48 3" xfId="11135"/>
    <cellStyle name="Normal 2 2 2 2 48 3 2" xfId="11136"/>
    <cellStyle name="Normal 2 2 2 2 48 3 2 2" xfId="11137"/>
    <cellStyle name="Normal 2 2 2 2 48 3 2 3" xfId="11138"/>
    <cellStyle name="Normal 2 2 2 2 48 3 2 4" xfId="11139"/>
    <cellStyle name="Normal 2 2 2 2 48 3 2 5" xfId="11140"/>
    <cellStyle name="Normal 2 2 2 2 48 3 3" xfId="11141"/>
    <cellStyle name="Normal 2 2 2 2 48 3 4" xfId="11142"/>
    <cellStyle name="Normal 2 2 2 2 48 3 5" xfId="11143"/>
    <cellStyle name="Normal 2 2 2 2 48 4" xfId="11144"/>
    <cellStyle name="Normal 2 2 2 2 48 5" xfId="11145"/>
    <cellStyle name="Normal 2 2 2 2 48 6" xfId="11146"/>
    <cellStyle name="Normal 2 2 2 2 48 7" xfId="11147"/>
    <cellStyle name="Normal 2 2 2 2 49" xfId="11148"/>
    <cellStyle name="Normal 2 2 2 2 49 2" xfId="11149"/>
    <cellStyle name="Normal 2 2 2 2 49 2 2" xfId="11150"/>
    <cellStyle name="Normal 2 2 2 2 49 2 2 2" xfId="11151"/>
    <cellStyle name="Normal 2 2 2 2 49 2 2 3" xfId="11152"/>
    <cellStyle name="Normal 2 2 2 2 49 2 2 4" xfId="11153"/>
    <cellStyle name="Normal 2 2 2 2 49 2 2 5" xfId="11154"/>
    <cellStyle name="Normal 2 2 2 2 49 2 3" xfId="11155"/>
    <cellStyle name="Normal 2 2 2 2 49 2 4" xfId="11156"/>
    <cellStyle name="Normal 2 2 2 2 49 2 5" xfId="11157"/>
    <cellStyle name="Normal 2 2 2 2 49 3" xfId="11158"/>
    <cellStyle name="Normal 2 2 2 2 49 4" xfId="11159"/>
    <cellStyle name="Normal 2 2 2 2 49 5" xfId="11160"/>
    <cellStyle name="Normal 2 2 2 2 49 6" xfId="11161"/>
    <cellStyle name="Normal 2 2 2 2 49 7" xfId="11162"/>
    <cellStyle name="Normal 2 2 2 2 5" xfId="11163"/>
    <cellStyle name="Normal 2 2 2 2 50" xfId="11164"/>
    <cellStyle name="Normal 2 2 2 2 50 2" xfId="11165"/>
    <cellStyle name="Normal 2 2 2 2 50 3" xfId="11166"/>
    <cellStyle name="Normal 2 2 2 2 50 4" xfId="11167"/>
    <cellStyle name="Normal 2 2 2 2 50 5" xfId="11168"/>
    <cellStyle name="Normal 2 2 2 2 50 6" xfId="11169"/>
    <cellStyle name="Normal 2 2 2 2 51" xfId="11170"/>
    <cellStyle name="Normal 2 2 2 2 51 2" xfId="11171"/>
    <cellStyle name="Normal 2 2 2 2 51 2 2" xfId="11172"/>
    <cellStyle name="Normal 2 2 2 2 51 2 3" xfId="11173"/>
    <cellStyle name="Normal 2 2 2 2 51 2 4" xfId="11174"/>
    <cellStyle name="Normal 2 2 2 2 51 2 5" xfId="11175"/>
    <cellStyle name="Normal 2 2 2 2 51 3" xfId="11176"/>
    <cellStyle name="Normal 2 2 2 2 51 4" xfId="11177"/>
    <cellStyle name="Normal 2 2 2 2 51 5" xfId="11178"/>
    <cellStyle name="Normal 2 2 2 2 52" xfId="11179"/>
    <cellStyle name="Normal 2 2 2 2 53" xfId="11180"/>
    <cellStyle name="Normal 2 2 2 2 54" xfId="11181"/>
    <cellStyle name="Normal 2 2 2 2 55" xfId="11182"/>
    <cellStyle name="Normal 2 2 2 2 56" xfId="11183"/>
    <cellStyle name="Normal 2 2 2 2 57" xfId="11184"/>
    <cellStyle name="Normal 2 2 2 2 58" xfId="11185"/>
    <cellStyle name="Normal 2 2 2 2 6" xfId="11186"/>
    <cellStyle name="Normal 2 2 2 2 7" xfId="11187"/>
    <cellStyle name="Normal 2 2 2 2 8" xfId="11188"/>
    <cellStyle name="Normal 2 2 2 2 9" xfId="11189"/>
    <cellStyle name="Normal 2 2 2 2_11 CC2007 trabajo" xfId="11190"/>
    <cellStyle name="Normal 2 2 2 20" xfId="11191"/>
    <cellStyle name="Normal 2 2 2 21" xfId="11192"/>
    <cellStyle name="Normal 2 2 2 22" xfId="11193"/>
    <cellStyle name="Normal 2 2 2 23" xfId="11194"/>
    <cellStyle name="Normal 2 2 2 24" xfId="11195"/>
    <cellStyle name="Normal 2 2 2 25" xfId="11196"/>
    <cellStyle name="Normal 2 2 2 26" xfId="11197"/>
    <cellStyle name="Normal 2 2 2 27" xfId="11198"/>
    <cellStyle name="Normal 2 2 2 28" xfId="11199"/>
    <cellStyle name="Normal 2 2 2 29" xfId="11200"/>
    <cellStyle name="Normal 2 2 2 3" xfId="11201"/>
    <cellStyle name="Normal 2 2 2 30" xfId="11202"/>
    <cellStyle name="Normal 2 2 2 31" xfId="11203"/>
    <cellStyle name="Normal 2 2 2 32" xfId="11204"/>
    <cellStyle name="Normal 2 2 2 33" xfId="11205"/>
    <cellStyle name="Normal 2 2 2 34" xfId="11206"/>
    <cellStyle name="Normal 2 2 2 35" xfId="11207"/>
    <cellStyle name="Normal 2 2 2 35 2" xfId="11208"/>
    <cellStyle name="Normal 2 2 2 35 2 2" xfId="11209"/>
    <cellStyle name="Normal 2 2 2 35 3" xfId="11210"/>
    <cellStyle name="Normal 2 2 2 35 4" xfId="11211"/>
    <cellStyle name="Normal 2 2 2 35 5" xfId="11212"/>
    <cellStyle name="Normal 2 2 2 35 6" xfId="11213"/>
    <cellStyle name="Normal 2 2 2 35 7" xfId="11214"/>
    <cellStyle name="Normal 2 2 2 35 8" xfId="11215"/>
    <cellStyle name="Normal 2 2 2 35 9" xfId="11216"/>
    <cellStyle name="Normal 2 2 2 36" xfId="11217"/>
    <cellStyle name="Normal 2 2 2 37" xfId="11218"/>
    <cellStyle name="Normal 2 2 2 38" xfId="11219"/>
    <cellStyle name="Normal 2 2 2 38 2" xfId="11220"/>
    <cellStyle name="Normal 2 2 2 38 2 2" xfId="11221"/>
    <cellStyle name="Normal 2 2 2 38 2 2 2" xfId="11222"/>
    <cellStyle name="Normal 2 2 2 38 2 2 3" xfId="11223"/>
    <cellStyle name="Normal 2 2 2 38 2 2 4" xfId="11224"/>
    <cellStyle name="Normal 2 2 2 38 2 2 5" xfId="11225"/>
    <cellStyle name="Normal 2 2 2 38 2 2 6" xfId="11226"/>
    <cellStyle name="Normal 2 2 2 38 2 3" xfId="11227"/>
    <cellStyle name="Normal 2 2 2 38 2 4" xfId="11228"/>
    <cellStyle name="Normal 2 2 2 38 2 5" xfId="11229"/>
    <cellStyle name="Normal 2 2 2 38 3" xfId="11230"/>
    <cellStyle name="Normal 2 2 2 38 3 2" xfId="11231"/>
    <cellStyle name="Normal 2 2 2 38 3 3" xfId="11232"/>
    <cellStyle name="Normal 2 2 2 38 3 4" xfId="11233"/>
    <cellStyle name="Normal 2 2 2 38 3 5" xfId="11234"/>
    <cellStyle name="Normal 2 2 2 38 3 6" xfId="11235"/>
    <cellStyle name="Normal 2 2 2 38 4" xfId="11236"/>
    <cellStyle name="Normal 2 2 2 38 5" xfId="11237"/>
    <cellStyle name="Normal 2 2 2 38 6" xfId="11238"/>
    <cellStyle name="Normal 2 2 2 38 7" xfId="11239"/>
    <cellStyle name="Normal 2 2 2 38 8" xfId="11240"/>
    <cellStyle name="Normal 2 2 2 39" xfId="11241"/>
    <cellStyle name="Normal 2 2 2 39 2" xfId="11242"/>
    <cellStyle name="Normal 2 2 2 39 2 2" xfId="11243"/>
    <cellStyle name="Normal 2 2 2 39 2 3" xfId="11244"/>
    <cellStyle name="Normal 2 2 2 39 2 4" xfId="11245"/>
    <cellStyle name="Normal 2 2 2 39 2 5" xfId="11246"/>
    <cellStyle name="Normal 2 2 2 39 2 6" xfId="11247"/>
    <cellStyle name="Normal 2 2 2 39 3" xfId="11248"/>
    <cellStyle name="Normal 2 2 2 39 4" xfId="11249"/>
    <cellStyle name="Normal 2 2 2 39 5" xfId="11250"/>
    <cellStyle name="Normal 2 2 2 4" xfId="11251"/>
    <cellStyle name="Normal 2 2 2 4 2" xfId="11252"/>
    <cellStyle name="Normal 2 2 2 4 3" xfId="11253"/>
    <cellStyle name="Normal 2 2 2 4_11 CC2007 trabajo" xfId="11254"/>
    <cellStyle name="Normal 2 2 2 40" xfId="11255"/>
    <cellStyle name="Normal 2 2 2 40 2" xfId="11256"/>
    <cellStyle name="Normal 2 2 2 40 2 2" xfId="11257"/>
    <cellStyle name="Normal 2 2 2 40 2 3" xfId="11258"/>
    <cellStyle name="Normal 2 2 2 40 2 4" xfId="11259"/>
    <cellStyle name="Normal 2 2 2 40 2 5" xfId="11260"/>
    <cellStyle name="Normal 2 2 2 40 2 6" xfId="11261"/>
    <cellStyle name="Normal 2 2 2 40 3" xfId="11262"/>
    <cellStyle name="Normal 2 2 2 40 4" xfId="11263"/>
    <cellStyle name="Normal 2 2 2 40 5" xfId="11264"/>
    <cellStyle name="Normal 2 2 2 41" xfId="11265"/>
    <cellStyle name="Normal 2 2 2 41 2" xfId="11266"/>
    <cellStyle name="Normal 2 2 2 41 2 2" xfId="11267"/>
    <cellStyle name="Normal 2 2 2 41 2 3" xfId="11268"/>
    <cellStyle name="Normal 2 2 2 41 2 4" xfId="11269"/>
    <cellStyle name="Normal 2 2 2 41 2 5" xfId="11270"/>
    <cellStyle name="Normal 2 2 2 41 2 6" xfId="11271"/>
    <cellStyle name="Normal 2 2 2 41 3" xfId="11272"/>
    <cellStyle name="Normal 2 2 2 41 4" xfId="11273"/>
    <cellStyle name="Normal 2 2 2 41 5" xfId="11274"/>
    <cellStyle name="Normal 2 2 2 42" xfId="11275"/>
    <cellStyle name="Normal 2 2 2 42 2" xfId="11276"/>
    <cellStyle name="Normal 2 2 2 42 2 2" xfId="11277"/>
    <cellStyle name="Normal 2 2 2 42 2 3" xfId="11278"/>
    <cellStyle name="Normal 2 2 2 42 2 4" xfId="11279"/>
    <cellStyle name="Normal 2 2 2 42 2 5" xfId="11280"/>
    <cellStyle name="Normal 2 2 2 42 2 6" xfId="11281"/>
    <cellStyle name="Normal 2 2 2 42 3" xfId="11282"/>
    <cellStyle name="Normal 2 2 2 42 4" xfId="11283"/>
    <cellStyle name="Normal 2 2 2 42 5" xfId="11284"/>
    <cellStyle name="Normal 2 2 2 43" xfId="11285"/>
    <cellStyle name="Normal 2 2 2 43 2" xfId="11286"/>
    <cellStyle name="Normal 2 2 2 43 2 2" xfId="11287"/>
    <cellStyle name="Normal 2 2 2 43 2 3" xfId="11288"/>
    <cellStyle name="Normal 2 2 2 43 2 4" xfId="11289"/>
    <cellStyle name="Normal 2 2 2 43 2 5" xfId="11290"/>
    <cellStyle name="Normal 2 2 2 43 2 6" xfId="11291"/>
    <cellStyle name="Normal 2 2 2 43 3" xfId="11292"/>
    <cellStyle name="Normal 2 2 2 43 4" xfId="11293"/>
    <cellStyle name="Normal 2 2 2 43 5" xfId="11294"/>
    <cellStyle name="Normal 2 2 2 44" xfId="11295"/>
    <cellStyle name="Normal 2 2 2 44 2" xfId="11296"/>
    <cellStyle name="Normal 2 2 2 44 2 2" xfId="11297"/>
    <cellStyle name="Normal 2 2 2 44 2 3" xfId="11298"/>
    <cellStyle name="Normal 2 2 2 44 2 4" xfId="11299"/>
    <cellStyle name="Normal 2 2 2 44 2 5" xfId="11300"/>
    <cellStyle name="Normal 2 2 2 44 2 6" xfId="11301"/>
    <cellStyle name="Normal 2 2 2 44 3" xfId="11302"/>
    <cellStyle name="Normal 2 2 2 44 4" xfId="11303"/>
    <cellStyle name="Normal 2 2 2 44 5" xfId="11304"/>
    <cellStyle name="Normal 2 2 2 45" xfId="11305"/>
    <cellStyle name="Normal 2 2 2 45 2" xfId="11306"/>
    <cellStyle name="Normal 2 2 2 45 2 2" xfId="11307"/>
    <cellStyle name="Normal 2 2 2 45 2 3" xfId="11308"/>
    <cellStyle name="Normal 2 2 2 45 2 4" xfId="11309"/>
    <cellStyle name="Normal 2 2 2 45 2 5" xfId="11310"/>
    <cellStyle name="Normal 2 2 2 45 2 6" xfId="11311"/>
    <cellStyle name="Normal 2 2 2 45 3" xfId="11312"/>
    <cellStyle name="Normal 2 2 2 45 4" xfId="11313"/>
    <cellStyle name="Normal 2 2 2 45 5" xfId="11314"/>
    <cellStyle name="Normal 2 2 2 46" xfId="11315"/>
    <cellStyle name="Normal 2 2 2 46 2" xfId="11316"/>
    <cellStyle name="Normal 2 2 2 46 2 2" xfId="11317"/>
    <cellStyle name="Normal 2 2 2 46 2 3" xfId="11318"/>
    <cellStyle name="Normal 2 2 2 46 2 4" xfId="11319"/>
    <cellStyle name="Normal 2 2 2 46 2 5" xfId="11320"/>
    <cellStyle name="Normal 2 2 2 46 2 6" xfId="11321"/>
    <cellStyle name="Normal 2 2 2 46 3" xfId="11322"/>
    <cellStyle name="Normal 2 2 2 46 4" xfId="11323"/>
    <cellStyle name="Normal 2 2 2 46 5" xfId="11324"/>
    <cellStyle name="Normal 2 2 2 47" xfId="11325"/>
    <cellStyle name="Normal 2 2 2 47 2" xfId="11326"/>
    <cellStyle name="Normal 2 2 2 47 3" xfId="11327"/>
    <cellStyle name="Normal 2 2 2 47 4" xfId="11328"/>
    <cellStyle name="Normal 2 2 2 47 5" xfId="11329"/>
    <cellStyle name="Normal 2 2 2 47 6" xfId="11330"/>
    <cellStyle name="Normal 2 2 2 47 7" xfId="11331"/>
    <cellStyle name="Normal 2 2 2 48" xfId="11332"/>
    <cellStyle name="Normal 2 2 2 49" xfId="11333"/>
    <cellStyle name="Normal 2 2 2 5" xfId="11334"/>
    <cellStyle name="Normal 2 2 2 50" xfId="11335"/>
    <cellStyle name="Normal 2 2 2 51" xfId="11336"/>
    <cellStyle name="Normal 2 2 2 51 2" xfId="11337"/>
    <cellStyle name="Normal 2 2 2 51 3" xfId="11338"/>
    <cellStyle name="Normal 2 2 2 51 4" xfId="11339"/>
    <cellStyle name="Normal 2 2 2 51 5" xfId="11340"/>
    <cellStyle name="Normal 2 2 2 51 6" xfId="11341"/>
    <cellStyle name="Normal 2 2 2 52" xfId="11342"/>
    <cellStyle name="Normal 2 2 2 52 2" xfId="11343"/>
    <cellStyle name="Normal 2 2 2 52 2 2" xfId="11344"/>
    <cellStyle name="Normal 2 2 2 52 2 2 2" xfId="11345"/>
    <cellStyle name="Normal 2 2 2 52 2 2 2 2" xfId="11346"/>
    <cellStyle name="Normal 2 2 2 52 2 2 2 3" xfId="11347"/>
    <cellStyle name="Normal 2 2 2 52 2 2 2 4" xfId="11348"/>
    <cellStyle name="Normal 2 2 2 52 2 2 2 5" xfId="11349"/>
    <cellStyle name="Normal 2 2 2 52 2 2 3" xfId="11350"/>
    <cellStyle name="Normal 2 2 2 52 2 2 4" xfId="11351"/>
    <cellStyle name="Normal 2 2 2 52 2 2 5" xfId="11352"/>
    <cellStyle name="Normal 2 2 2 52 2 3" xfId="11353"/>
    <cellStyle name="Normal 2 2 2 52 2 4" xfId="11354"/>
    <cellStyle name="Normal 2 2 2 52 2 5" xfId="11355"/>
    <cellStyle name="Normal 2 2 2 52 2 6" xfId="11356"/>
    <cellStyle name="Normal 2 2 2 52 2 7" xfId="11357"/>
    <cellStyle name="Normal 2 2 2 52 3" xfId="11358"/>
    <cellStyle name="Normal 2 2 2 52 3 2" xfId="11359"/>
    <cellStyle name="Normal 2 2 2 52 3 2 2" xfId="11360"/>
    <cellStyle name="Normal 2 2 2 52 3 2 3" xfId="11361"/>
    <cellStyle name="Normal 2 2 2 52 3 2 4" xfId="11362"/>
    <cellStyle name="Normal 2 2 2 52 3 2 5" xfId="11363"/>
    <cellStyle name="Normal 2 2 2 52 3 3" xfId="11364"/>
    <cellStyle name="Normal 2 2 2 52 3 4" xfId="11365"/>
    <cellStyle name="Normal 2 2 2 52 3 5" xfId="11366"/>
    <cellStyle name="Normal 2 2 2 52 4" xfId="11367"/>
    <cellStyle name="Normal 2 2 2 52 5" xfId="11368"/>
    <cellStyle name="Normal 2 2 2 52 6" xfId="11369"/>
    <cellStyle name="Normal 2 2 2 52 7" xfId="11370"/>
    <cellStyle name="Normal 2 2 2 53" xfId="11371"/>
    <cellStyle name="Normal 2 2 2 53 2" xfId="11372"/>
    <cellStyle name="Normal 2 2 2 53 2 2" xfId="11373"/>
    <cellStyle name="Normal 2 2 2 53 2 2 2" xfId="11374"/>
    <cellStyle name="Normal 2 2 2 53 2 2 2 2" xfId="11375"/>
    <cellStyle name="Normal 2 2 2 53 2 2 2 3" xfId="11376"/>
    <cellStyle name="Normal 2 2 2 53 2 2 2 4" xfId="11377"/>
    <cellStyle name="Normal 2 2 2 53 2 2 2 5" xfId="11378"/>
    <cellStyle name="Normal 2 2 2 53 2 2 3" xfId="11379"/>
    <cellStyle name="Normal 2 2 2 53 2 2 4" xfId="11380"/>
    <cellStyle name="Normal 2 2 2 53 2 2 5" xfId="11381"/>
    <cellStyle name="Normal 2 2 2 53 2 3" xfId="11382"/>
    <cellStyle name="Normal 2 2 2 53 2 4" xfId="11383"/>
    <cellStyle name="Normal 2 2 2 53 2 5" xfId="11384"/>
    <cellStyle name="Normal 2 2 2 53 2 6" xfId="11385"/>
    <cellStyle name="Normal 2 2 2 53 2 7" xfId="11386"/>
    <cellStyle name="Normal 2 2 2 53 3" xfId="11387"/>
    <cellStyle name="Normal 2 2 2 53 3 2" xfId="11388"/>
    <cellStyle name="Normal 2 2 2 53 3 2 2" xfId="11389"/>
    <cellStyle name="Normal 2 2 2 53 3 2 3" xfId="11390"/>
    <cellStyle name="Normal 2 2 2 53 3 2 4" xfId="11391"/>
    <cellStyle name="Normal 2 2 2 53 3 2 5" xfId="11392"/>
    <cellStyle name="Normal 2 2 2 53 3 3" xfId="11393"/>
    <cellStyle name="Normal 2 2 2 53 3 4" xfId="11394"/>
    <cellStyle name="Normal 2 2 2 53 3 5" xfId="11395"/>
    <cellStyle name="Normal 2 2 2 53 4" xfId="11396"/>
    <cellStyle name="Normal 2 2 2 53 5" xfId="11397"/>
    <cellStyle name="Normal 2 2 2 53 6" xfId="11398"/>
    <cellStyle name="Normal 2 2 2 53 7" xfId="11399"/>
    <cellStyle name="Normal 2 2 2 54" xfId="11400"/>
    <cellStyle name="Normal 2 2 2 54 2" xfId="11401"/>
    <cellStyle name="Normal 2 2 2 54 2 2" xfId="11402"/>
    <cellStyle name="Normal 2 2 2 54 2 2 2" xfId="11403"/>
    <cellStyle name="Normal 2 2 2 54 2 2 2 2" xfId="11404"/>
    <cellStyle name="Normal 2 2 2 54 2 2 2 3" xfId="11405"/>
    <cellStyle name="Normal 2 2 2 54 2 2 2 4" xfId="11406"/>
    <cellStyle name="Normal 2 2 2 54 2 2 2 5" xfId="11407"/>
    <cellStyle name="Normal 2 2 2 54 2 2 3" xfId="11408"/>
    <cellStyle name="Normal 2 2 2 54 2 2 4" xfId="11409"/>
    <cellStyle name="Normal 2 2 2 54 2 2 5" xfId="11410"/>
    <cellStyle name="Normal 2 2 2 54 2 3" xfId="11411"/>
    <cellStyle name="Normal 2 2 2 54 2 4" xfId="11412"/>
    <cellStyle name="Normal 2 2 2 54 2 5" xfId="11413"/>
    <cellStyle name="Normal 2 2 2 54 2 6" xfId="11414"/>
    <cellStyle name="Normal 2 2 2 54 2 7" xfId="11415"/>
    <cellStyle name="Normal 2 2 2 54 3" xfId="11416"/>
    <cellStyle name="Normal 2 2 2 54 3 2" xfId="11417"/>
    <cellStyle name="Normal 2 2 2 54 3 2 2" xfId="11418"/>
    <cellStyle name="Normal 2 2 2 54 3 2 3" xfId="11419"/>
    <cellStyle name="Normal 2 2 2 54 3 2 4" xfId="11420"/>
    <cellStyle name="Normal 2 2 2 54 3 2 5" xfId="11421"/>
    <cellStyle name="Normal 2 2 2 54 3 3" xfId="11422"/>
    <cellStyle name="Normal 2 2 2 54 3 4" xfId="11423"/>
    <cellStyle name="Normal 2 2 2 54 3 5" xfId="11424"/>
    <cellStyle name="Normal 2 2 2 54 4" xfId="11425"/>
    <cellStyle name="Normal 2 2 2 54 5" xfId="11426"/>
    <cellStyle name="Normal 2 2 2 54 6" xfId="11427"/>
    <cellStyle name="Normal 2 2 2 54 7" xfId="11428"/>
    <cellStyle name="Normal 2 2 2 55" xfId="11429"/>
    <cellStyle name="Normal 2 2 2 55 2" xfId="11430"/>
    <cellStyle name="Normal 2 2 2 55 2 2" xfId="11431"/>
    <cellStyle name="Normal 2 2 2 55 2 2 2" xfId="11432"/>
    <cellStyle name="Normal 2 2 2 55 2 2 3" xfId="11433"/>
    <cellStyle name="Normal 2 2 2 55 2 2 4" xfId="11434"/>
    <cellStyle name="Normal 2 2 2 55 2 2 5" xfId="11435"/>
    <cellStyle name="Normal 2 2 2 55 2 3" xfId="11436"/>
    <cellStyle name="Normal 2 2 2 55 2 4" xfId="11437"/>
    <cellStyle name="Normal 2 2 2 55 2 5" xfId="11438"/>
    <cellStyle name="Normal 2 2 2 55 3" xfId="11439"/>
    <cellStyle name="Normal 2 2 2 55 4" xfId="11440"/>
    <cellStyle name="Normal 2 2 2 55 5" xfId="11441"/>
    <cellStyle name="Normal 2 2 2 55 6" xfId="11442"/>
    <cellStyle name="Normal 2 2 2 55 7" xfId="11443"/>
    <cellStyle name="Normal 2 2 2 56" xfId="11444"/>
    <cellStyle name="Normal 2 2 2 56 2" xfId="11445"/>
    <cellStyle name="Normal 2 2 2 56 3" xfId="11446"/>
    <cellStyle name="Normal 2 2 2 56 4" xfId="11447"/>
    <cellStyle name="Normal 2 2 2 56 5" xfId="11448"/>
    <cellStyle name="Normal 2 2 2 56 6" xfId="11449"/>
    <cellStyle name="Normal 2 2 2 57" xfId="11450"/>
    <cellStyle name="Normal 2 2 2 57 2" xfId="11451"/>
    <cellStyle name="Normal 2 2 2 57 2 2" xfId="11452"/>
    <cellStyle name="Normal 2 2 2 57 2 3" xfId="11453"/>
    <cellStyle name="Normal 2 2 2 57 2 4" xfId="11454"/>
    <cellStyle name="Normal 2 2 2 57 2 5" xfId="11455"/>
    <cellStyle name="Normal 2 2 2 57 3" xfId="11456"/>
    <cellStyle name="Normal 2 2 2 57 4" xfId="11457"/>
    <cellStyle name="Normal 2 2 2 57 5" xfId="11458"/>
    <cellStyle name="Normal 2 2 2 58" xfId="11459"/>
    <cellStyle name="Normal 2 2 2 59" xfId="11460"/>
    <cellStyle name="Normal 2 2 2 6" xfId="11461"/>
    <cellStyle name="Normal 2 2 2 60" xfId="11462"/>
    <cellStyle name="Normal 2 2 2 61" xfId="11463"/>
    <cellStyle name="Normal 2 2 2 62" xfId="11464"/>
    <cellStyle name="Normal 2 2 2 63" xfId="11465"/>
    <cellStyle name="Normal 2 2 2 64" xfId="11466"/>
    <cellStyle name="Normal 2 2 2 7" xfId="11467"/>
    <cellStyle name="Normal 2 2 2 8" xfId="11468"/>
    <cellStyle name="Normal 2 2 2 8 10" xfId="11469"/>
    <cellStyle name="Normal 2 2 2 8 10 2" xfId="11470"/>
    <cellStyle name="Normal 2 2 2 8 10 2 2" xfId="11471"/>
    <cellStyle name="Normal 2 2 2 8 10 2 2 2" xfId="11472"/>
    <cellStyle name="Normal 2 2 2 8 10 2 2 2 2" xfId="11473"/>
    <cellStyle name="Normal 2 2 2 8 10 2 2 2 3" xfId="11474"/>
    <cellStyle name="Normal 2 2 2 8 10 2 2 2 4" xfId="11475"/>
    <cellStyle name="Normal 2 2 2 8 10 2 2 2 5" xfId="11476"/>
    <cellStyle name="Normal 2 2 2 8 10 2 2 3" xfId="11477"/>
    <cellStyle name="Normal 2 2 2 8 10 2 2 4" xfId="11478"/>
    <cellStyle name="Normal 2 2 2 8 10 2 2 5" xfId="11479"/>
    <cellStyle name="Normal 2 2 2 8 10 2 3" xfId="11480"/>
    <cellStyle name="Normal 2 2 2 8 10 2 4" xfId="11481"/>
    <cellStyle name="Normal 2 2 2 8 10 2 5" xfId="11482"/>
    <cellStyle name="Normal 2 2 2 8 10 2 6" xfId="11483"/>
    <cellStyle name="Normal 2 2 2 8 10 2 7" xfId="11484"/>
    <cellStyle name="Normal 2 2 2 8 10 3" xfId="11485"/>
    <cellStyle name="Normal 2 2 2 8 10 3 2" xfId="11486"/>
    <cellStyle name="Normal 2 2 2 8 10 3 2 2" xfId="11487"/>
    <cellStyle name="Normal 2 2 2 8 10 3 2 3" xfId="11488"/>
    <cellStyle name="Normal 2 2 2 8 10 3 2 4" xfId="11489"/>
    <cellStyle name="Normal 2 2 2 8 10 3 2 5" xfId="11490"/>
    <cellStyle name="Normal 2 2 2 8 10 3 3" xfId="11491"/>
    <cellStyle name="Normal 2 2 2 8 10 3 4" xfId="11492"/>
    <cellStyle name="Normal 2 2 2 8 10 3 5" xfId="11493"/>
    <cellStyle name="Normal 2 2 2 8 10 4" xfId="11494"/>
    <cellStyle name="Normal 2 2 2 8 10 5" xfId="11495"/>
    <cellStyle name="Normal 2 2 2 8 10 6" xfId="11496"/>
    <cellStyle name="Normal 2 2 2 8 10 7" xfId="11497"/>
    <cellStyle name="Normal 2 2 2 8 11" xfId="11498"/>
    <cellStyle name="Normal 2 2 2 8 12" xfId="11499"/>
    <cellStyle name="Normal 2 2 2 8 13" xfId="11500"/>
    <cellStyle name="Normal 2 2 2 8 13 2" xfId="11501"/>
    <cellStyle name="Normal 2 2 2 8 13 2 2" xfId="11502"/>
    <cellStyle name="Normal 2 2 2 8 13 2 3" xfId="11503"/>
    <cellStyle name="Normal 2 2 2 8 13 2 4" xfId="11504"/>
    <cellStyle name="Normal 2 2 2 8 13 2 5" xfId="11505"/>
    <cellStyle name="Normal 2 2 2 8 13 3" xfId="11506"/>
    <cellStyle name="Normal 2 2 2 8 13 4" xfId="11507"/>
    <cellStyle name="Normal 2 2 2 8 13 5" xfId="11508"/>
    <cellStyle name="Normal 2 2 2 8 14" xfId="11509"/>
    <cellStyle name="Normal 2 2 2 8 15" xfId="11510"/>
    <cellStyle name="Normal 2 2 2 8 16" xfId="11511"/>
    <cellStyle name="Normal 2 2 2 8 17" xfId="11512"/>
    <cellStyle name="Normal 2 2 2 8 18" xfId="11513"/>
    <cellStyle name="Normal 2 2 2 8 19" xfId="11514"/>
    <cellStyle name="Normal 2 2 2 8 2" xfId="11515"/>
    <cellStyle name="Normal 2 2 2 8 2 10" xfId="11516"/>
    <cellStyle name="Normal 2 2 2 8 2 11" xfId="11517"/>
    <cellStyle name="Normal 2 2 2 8 2 12" xfId="11518"/>
    <cellStyle name="Normal 2 2 2 8 2 13" xfId="11519"/>
    <cellStyle name="Normal 2 2 2 8 2 14" xfId="11520"/>
    <cellStyle name="Normal 2 2 2 8 2 15" xfId="11521"/>
    <cellStyle name="Normal 2 2 2 8 2 16" xfId="11522"/>
    <cellStyle name="Normal 2 2 2 8 2 17" xfId="11523"/>
    <cellStyle name="Normal 2 2 2 8 2 18" xfId="11524"/>
    <cellStyle name="Normal 2 2 2 8 2 19" xfId="11525"/>
    <cellStyle name="Normal 2 2 2 8 2 2" xfId="11526"/>
    <cellStyle name="Normal 2 2 2 8 2 2 10" xfId="11527"/>
    <cellStyle name="Normal 2 2 2 8 2 2 11" xfId="11528"/>
    <cellStyle name="Normal 2 2 2 8 2 2 12" xfId="11529"/>
    <cellStyle name="Normal 2 2 2 8 2 2 13" xfId="11530"/>
    <cellStyle name="Normal 2 2 2 8 2 2 14" xfId="11531"/>
    <cellStyle name="Normal 2 2 2 8 2 2 2" xfId="11532"/>
    <cellStyle name="Normal 2 2 2 8 2 2 2 10" xfId="11533"/>
    <cellStyle name="Normal 2 2 2 8 2 2 2 11" xfId="11534"/>
    <cellStyle name="Normal 2 2 2 8 2 2 2 12" xfId="11535"/>
    <cellStyle name="Normal 2 2 2 8 2 2 2 13" xfId="11536"/>
    <cellStyle name="Normal 2 2 2 8 2 2 2 14" xfId="11537"/>
    <cellStyle name="Normal 2 2 2 8 2 2 2 2" xfId="11538"/>
    <cellStyle name="Normal 2 2 2 8 2 2 2 2 10" xfId="11539"/>
    <cellStyle name="Normal 2 2 2 8 2 2 2 2 11" xfId="11540"/>
    <cellStyle name="Normal 2 2 2 8 2 2 2 2 2" xfId="11541"/>
    <cellStyle name="Normal 2 2 2 8 2 2 2 2 2 10" xfId="11542"/>
    <cellStyle name="Normal 2 2 2 8 2 2 2 2 2 11" xfId="11543"/>
    <cellStyle name="Normal 2 2 2 8 2 2 2 2 2 2" xfId="11544"/>
    <cellStyle name="Normal 2 2 2 8 2 2 2 2 2 2 2" xfId="11545"/>
    <cellStyle name="Normal 2 2 2 8 2 2 2 2 2 2 2 2" xfId="11546"/>
    <cellStyle name="Normal 2 2 2 8 2 2 2 2 2 2 2 2 2" xfId="11547"/>
    <cellStyle name="Normal 2 2 2 8 2 2 2 2 2 2 2 2 2 2" xfId="11548"/>
    <cellStyle name="Normal 2 2 2 8 2 2 2 2 2 2 2 2 2 3" xfId="11549"/>
    <cellStyle name="Normal 2 2 2 8 2 2 2 2 2 2 2 2 2 4" xfId="11550"/>
    <cellStyle name="Normal 2 2 2 8 2 2 2 2 2 2 2 2 2 5" xfId="11551"/>
    <cellStyle name="Normal 2 2 2 8 2 2 2 2 2 2 2 2 3" xfId="11552"/>
    <cellStyle name="Normal 2 2 2 8 2 2 2 2 2 2 2 2 4" xfId="11553"/>
    <cellStyle name="Normal 2 2 2 8 2 2 2 2 2 2 2 2 5" xfId="11554"/>
    <cellStyle name="Normal 2 2 2 8 2 2 2 2 2 2 2 3" xfId="11555"/>
    <cellStyle name="Normal 2 2 2 8 2 2 2 2 2 2 2 4" xfId="11556"/>
    <cellStyle name="Normal 2 2 2 8 2 2 2 2 2 2 2 5" xfId="11557"/>
    <cellStyle name="Normal 2 2 2 8 2 2 2 2 2 2 2 6" xfId="11558"/>
    <cellStyle name="Normal 2 2 2 8 2 2 2 2 2 2 2 7" xfId="11559"/>
    <cellStyle name="Normal 2 2 2 8 2 2 2 2 2 2 3" xfId="11560"/>
    <cellStyle name="Normal 2 2 2 8 2 2 2 2 2 2 3 2" xfId="11561"/>
    <cellStyle name="Normal 2 2 2 8 2 2 2 2 2 2 3 2 2" xfId="11562"/>
    <cellStyle name="Normal 2 2 2 8 2 2 2 2 2 2 3 2 3" xfId="11563"/>
    <cellStyle name="Normal 2 2 2 8 2 2 2 2 2 2 3 2 4" xfId="11564"/>
    <cellStyle name="Normal 2 2 2 8 2 2 2 2 2 2 3 2 5" xfId="11565"/>
    <cellStyle name="Normal 2 2 2 8 2 2 2 2 2 2 3 3" xfId="11566"/>
    <cellStyle name="Normal 2 2 2 8 2 2 2 2 2 2 3 4" xfId="11567"/>
    <cellStyle name="Normal 2 2 2 8 2 2 2 2 2 2 3 5" xfId="11568"/>
    <cellStyle name="Normal 2 2 2 8 2 2 2 2 2 2 4" xfId="11569"/>
    <cellStyle name="Normal 2 2 2 8 2 2 2 2 2 2 5" xfId="11570"/>
    <cellStyle name="Normal 2 2 2 8 2 2 2 2 2 2 6" xfId="11571"/>
    <cellStyle name="Normal 2 2 2 8 2 2 2 2 2 2 7" xfId="11572"/>
    <cellStyle name="Normal 2 2 2 8 2 2 2 2 2 3" xfId="11573"/>
    <cellStyle name="Normal 2 2 2 8 2 2 2 2 2 4" xfId="11574"/>
    <cellStyle name="Normal 2 2 2 8 2 2 2 2 2 5" xfId="11575"/>
    <cellStyle name="Normal 2 2 2 8 2 2 2 2 2 6" xfId="11576"/>
    <cellStyle name="Normal 2 2 2 8 2 2 2 2 2 6 2" xfId="11577"/>
    <cellStyle name="Normal 2 2 2 8 2 2 2 2 2 6 2 2" xfId="11578"/>
    <cellStyle name="Normal 2 2 2 8 2 2 2 2 2 6 2 3" xfId="11579"/>
    <cellStyle name="Normal 2 2 2 8 2 2 2 2 2 6 2 4" xfId="11580"/>
    <cellStyle name="Normal 2 2 2 8 2 2 2 2 2 6 2 5" xfId="11581"/>
    <cellStyle name="Normal 2 2 2 8 2 2 2 2 2 6 3" xfId="11582"/>
    <cellStyle name="Normal 2 2 2 8 2 2 2 2 2 6 4" xfId="11583"/>
    <cellStyle name="Normal 2 2 2 8 2 2 2 2 2 6 5" xfId="11584"/>
    <cellStyle name="Normal 2 2 2 8 2 2 2 2 2 7" xfId="11585"/>
    <cellStyle name="Normal 2 2 2 8 2 2 2 2 2 8" xfId="11586"/>
    <cellStyle name="Normal 2 2 2 8 2 2 2 2 2 9" xfId="11587"/>
    <cellStyle name="Normal 2 2 2 8 2 2 2 2 3" xfId="11588"/>
    <cellStyle name="Normal 2 2 2 8 2 2 2 2 3 2" xfId="11589"/>
    <cellStyle name="Normal 2 2 2 8 2 2 2 2 3 2 2" xfId="11590"/>
    <cellStyle name="Normal 2 2 2 8 2 2 2 2 3 2 2 2" xfId="11591"/>
    <cellStyle name="Normal 2 2 2 8 2 2 2 2 3 2 2 2 2" xfId="11592"/>
    <cellStyle name="Normal 2 2 2 8 2 2 2 2 3 2 2 2 3" xfId="11593"/>
    <cellStyle name="Normal 2 2 2 8 2 2 2 2 3 2 2 2 4" xfId="11594"/>
    <cellStyle name="Normal 2 2 2 8 2 2 2 2 3 2 2 2 5" xfId="11595"/>
    <cellStyle name="Normal 2 2 2 8 2 2 2 2 3 2 2 3" xfId="11596"/>
    <cellStyle name="Normal 2 2 2 8 2 2 2 2 3 2 2 4" xfId="11597"/>
    <cellStyle name="Normal 2 2 2 8 2 2 2 2 3 2 2 5" xfId="11598"/>
    <cellStyle name="Normal 2 2 2 8 2 2 2 2 3 2 3" xfId="11599"/>
    <cellStyle name="Normal 2 2 2 8 2 2 2 2 3 2 4" xfId="11600"/>
    <cellStyle name="Normal 2 2 2 8 2 2 2 2 3 2 5" xfId="11601"/>
    <cellStyle name="Normal 2 2 2 8 2 2 2 2 3 2 6" xfId="11602"/>
    <cellStyle name="Normal 2 2 2 8 2 2 2 2 3 2 7" xfId="11603"/>
    <cellStyle name="Normal 2 2 2 8 2 2 2 2 3 3" xfId="11604"/>
    <cellStyle name="Normal 2 2 2 8 2 2 2 2 3 3 2" xfId="11605"/>
    <cellStyle name="Normal 2 2 2 8 2 2 2 2 3 3 2 2" xfId="11606"/>
    <cellStyle name="Normal 2 2 2 8 2 2 2 2 3 3 2 3" xfId="11607"/>
    <cellStyle name="Normal 2 2 2 8 2 2 2 2 3 3 2 4" xfId="11608"/>
    <cellStyle name="Normal 2 2 2 8 2 2 2 2 3 3 2 5" xfId="11609"/>
    <cellStyle name="Normal 2 2 2 8 2 2 2 2 3 3 3" xfId="11610"/>
    <cellStyle name="Normal 2 2 2 8 2 2 2 2 3 3 4" xfId="11611"/>
    <cellStyle name="Normal 2 2 2 8 2 2 2 2 3 3 5" xfId="11612"/>
    <cellStyle name="Normal 2 2 2 8 2 2 2 2 3 4" xfId="11613"/>
    <cellStyle name="Normal 2 2 2 8 2 2 2 2 3 5" xfId="11614"/>
    <cellStyle name="Normal 2 2 2 8 2 2 2 2 3 6" xfId="11615"/>
    <cellStyle name="Normal 2 2 2 8 2 2 2 2 3 7" xfId="11616"/>
    <cellStyle name="Normal 2 2 2 8 2 2 2 2 4" xfId="11617"/>
    <cellStyle name="Normal 2 2 2 8 2 2 2 2 5" xfId="11618"/>
    <cellStyle name="Normal 2 2 2 8 2 2 2 2 6" xfId="11619"/>
    <cellStyle name="Normal 2 2 2 8 2 2 2 2 6 2" xfId="11620"/>
    <cellStyle name="Normal 2 2 2 8 2 2 2 2 6 2 2" xfId="11621"/>
    <cellStyle name="Normal 2 2 2 8 2 2 2 2 6 2 3" xfId="11622"/>
    <cellStyle name="Normal 2 2 2 8 2 2 2 2 6 2 4" xfId="11623"/>
    <cellStyle name="Normal 2 2 2 8 2 2 2 2 6 2 5" xfId="11624"/>
    <cellStyle name="Normal 2 2 2 8 2 2 2 2 6 3" xfId="11625"/>
    <cellStyle name="Normal 2 2 2 8 2 2 2 2 6 4" xfId="11626"/>
    <cellStyle name="Normal 2 2 2 8 2 2 2 2 6 5" xfId="11627"/>
    <cellStyle name="Normal 2 2 2 8 2 2 2 2 7" xfId="11628"/>
    <cellStyle name="Normal 2 2 2 8 2 2 2 2 8" xfId="11629"/>
    <cellStyle name="Normal 2 2 2 8 2 2 2 2 9" xfId="11630"/>
    <cellStyle name="Normal 2 2 2 8 2 2 2 3" xfId="11631"/>
    <cellStyle name="Normal 2 2 2 8 2 2 2 4" xfId="11632"/>
    <cellStyle name="Normal 2 2 2 8 2 2 2 5" xfId="11633"/>
    <cellStyle name="Normal 2 2 2 8 2 2 2 6" xfId="11634"/>
    <cellStyle name="Normal 2 2 2 8 2 2 2 6 2" xfId="11635"/>
    <cellStyle name="Normal 2 2 2 8 2 2 2 6 2 2" xfId="11636"/>
    <cellStyle name="Normal 2 2 2 8 2 2 2 6 2 2 2" xfId="11637"/>
    <cellStyle name="Normal 2 2 2 8 2 2 2 6 2 2 2 2" xfId="11638"/>
    <cellStyle name="Normal 2 2 2 8 2 2 2 6 2 2 2 3" xfId="11639"/>
    <cellStyle name="Normal 2 2 2 8 2 2 2 6 2 2 2 4" xfId="11640"/>
    <cellStyle name="Normal 2 2 2 8 2 2 2 6 2 2 2 5" xfId="11641"/>
    <cellStyle name="Normal 2 2 2 8 2 2 2 6 2 2 3" xfId="11642"/>
    <cellStyle name="Normal 2 2 2 8 2 2 2 6 2 2 4" xfId="11643"/>
    <cellStyle name="Normal 2 2 2 8 2 2 2 6 2 2 5" xfId="11644"/>
    <cellStyle name="Normal 2 2 2 8 2 2 2 6 2 3" xfId="11645"/>
    <cellStyle name="Normal 2 2 2 8 2 2 2 6 2 4" xfId="11646"/>
    <cellStyle name="Normal 2 2 2 8 2 2 2 6 2 5" xfId="11647"/>
    <cellStyle name="Normal 2 2 2 8 2 2 2 6 2 6" xfId="11648"/>
    <cellStyle name="Normal 2 2 2 8 2 2 2 6 2 7" xfId="11649"/>
    <cellStyle name="Normal 2 2 2 8 2 2 2 6 3" xfId="11650"/>
    <cellStyle name="Normal 2 2 2 8 2 2 2 6 3 2" xfId="11651"/>
    <cellStyle name="Normal 2 2 2 8 2 2 2 6 3 2 2" xfId="11652"/>
    <cellStyle name="Normal 2 2 2 8 2 2 2 6 3 2 3" xfId="11653"/>
    <cellStyle name="Normal 2 2 2 8 2 2 2 6 3 2 4" xfId="11654"/>
    <cellStyle name="Normal 2 2 2 8 2 2 2 6 3 2 5" xfId="11655"/>
    <cellStyle name="Normal 2 2 2 8 2 2 2 6 3 3" xfId="11656"/>
    <cellStyle name="Normal 2 2 2 8 2 2 2 6 3 4" xfId="11657"/>
    <cellStyle name="Normal 2 2 2 8 2 2 2 6 3 5" xfId="11658"/>
    <cellStyle name="Normal 2 2 2 8 2 2 2 6 4" xfId="11659"/>
    <cellStyle name="Normal 2 2 2 8 2 2 2 6 5" xfId="11660"/>
    <cellStyle name="Normal 2 2 2 8 2 2 2 6 6" xfId="11661"/>
    <cellStyle name="Normal 2 2 2 8 2 2 2 6 7" xfId="11662"/>
    <cellStyle name="Normal 2 2 2 8 2 2 2 7" xfId="11663"/>
    <cellStyle name="Normal 2 2 2 8 2 2 2 8" xfId="11664"/>
    <cellStyle name="Normal 2 2 2 8 2 2 2 9" xfId="11665"/>
    <cellStyle name="Normal 2 2 2 8 2 2 2 9 2" xfId="11666"/>
    <cellStyle name="Normal 2 2 2 8 2 2 2 9 2 2" xfId="11667"/>
    <cellStyle name="Normal 2 2 2 8 2 2 2 9 2 3" xfId="11668"/>
    <cellStyle name="Normal 2 2 2 8 2 2 2 9 2 4" xfId="11669"/>
    <cellStyle name="Normal 2 2 2 8 2 2 2 9 2 5" xfId="11670"/>
    <cellStyle name="Normal 2 2 2 8 2 2 2 9 3" xfId="11671"/>
    <cellStyle name="Normal 2 2 2 8 2 2 2 9 4" xfId="11672"/>
    <cellStyle name="Normal 2 2 2 8 2 2 2 9 5" xfId="11673"/>
    <cellStyle name="Normal 2 2 2 8 2 2 3" xfId="11674"/>
    <cellStyle name="Normal 2 2 2 8 2 2 3 2" xfId="11675"/>
    <cellStyle name="Normal 2 2 2 8 2 2 3 3" xfId="11676"/>
    <cellStyle name="Normal 2 2 2 8 2 2 3 4" xfId="11677"/>
    <cellStyle name="Normal 2 2 2 8 2 2 3 5" xfId="11678"/>
    <cellStyle name="Normal 2 2 2 8 2 2 3 6" xfId="11679"/>
    <cellStyle name="Normal 2 2 2 8 2 2 3 7" xfId="11680"/>
    <cellStyle name="Normal 2 2 2 8 2 2 4" xfId="11681"/>
    <cellStyle name="Normal 2 2 2 8 2 2 5" xfId="11682"/>
    <cellStyle name="Normal 2 2 2 8 2 2 6" xfId="11683"/>
    <cellStyle name="Normal 2 2 2 8 2 2 6 2" xfId="11684"/>
    <cellStyle name="Normal 2 2 2 8 2 2 6 2 2" xfId="11685"/>
    <cellStyle name="Normal 2 2 2 8 2 2 6 2 2 2" xfId="11686"/>
    <cellStyle name="Normal 2 2 2 8 2 2 6 2 2 2 2" xfId="11687"/>
    <cellStyle name="Normal 2 2 2 8 2 2 6 2 2 2 3" xfId="11688"/>
    <cellStyle name="Normal 2 2 2 8 2 2 6 2 2 2 4" xfId="11689"/>
    <cellStyle name="Normal 2 2 2 8 2 2 6 2 2 2 5" xfId="11690"/>
    <cellStyle name="Normal 2 2 2 8 2 2 6 2 2 3" xfId="11691"/>
    <cellStyle name="Normal 2 2 2 8 2 2 6 2 2 4" xfId="11692"/>
    <cellStyle name="Normal 2 2 2 8 2 2 6 2 2 5" xfId="11693"/>
    <cellStyle name="Normal 2 2 2 8 2 2 6 2 3" xfId="11694"/>
    <cellStyle name="Normal 2 2 2 8 2 2 6 2 4" xfId="11695"/>
    <cellStyle name="Normal 2 2 2 8 2 2 6 2 5" xfId="11696"/>
    <cellStyle name="Normal 2 2 2 8 2 2 6 2 6" xfId="11697"/>
    <cellStyle name="Normal 2 2 2 8 2 2 6 2 7" xfId="11698"/>
    <cellStyle name="Normal 2 2 2 8 2 2 6 3" xfId="11699"/>
    <cellStyle name="Normal 2 2 2 8 2 2 6 3 2" xfId="11700"/>
    <cellStyle name="Normal 2 2 2 8 2 2 6 3 2 2" xfId="11701"/>
    <cellStyle name="Normal 2 2 2 8 2 2 6 3 2 3" xfId="11702"/>
    <cellStyle name="Normal 2 2 2 8 2 2 6 3 2 4" xfId="11703"/>
    <cellStyle name="Normal 2 2 2 8 2 2 6 3 2 5" xfId="11704"/>
    <cellStyle name="Normal 2 2 2 8 2 2 6 3 3" xfId="11705"/>
    <cellStyle name="Normal 2 2 2 8 2 2 6 3 4" xfId="11706"/>
    <cellStyle name="Normal 2 2 2 8 2 2 6 3 5" xfId="11707"/>
    <cellStyle name="Normal 2 2 2 8 2 2 6 4" xfId="11708"/>
    <cellStyle name="Normal 2 2 2 8 2 2 6 5" xfId="11709"/>
    <cellStyle name="Normal 2 2 2 8 2 2 6 6" xfId="11710"/>
    <cellStyle name="Normal 2 2 2 8 2 2 6 7" xfId="11711"/>
    <cellStyle name="Normal 2 2 2 8 2 2 7" xfId="11712"/>
    <cellStyle name="Normal 2 2 2 8 2 2 8" xfId="11713"/>
    <cellStyle name="Normal 2 2 2 8 2 2 9" xfId="11714"/>
    <cellStyle name="Normal 2 2 2 8 2 2 9 2" xfId="11715"/>
    <cellStyle name="Normal 2 2 2 8 2 2 9 2 2" xfId="11716"/>
    <cellStyle name="Normal 2 2 2 8 2 2 9 2 3" xfId="11717"/>
    <cellStyle name="Normal 2 2 2 8 2 2 9 2 4" xfId="11718"/>
    <cellStyle name="Normal 2 2 2 8 2 2 9 2 5" xfId="11719"/>
    <cellStyle name="Normal 2 2 2 8 2 2 9 3" xfId="11720"/>
    <cellStyle name="Normal 2 2 2 8 2 2 9 4" xfId="11721"/>
    <cellStyle name="Normal 2 2 2 8 2 2 9 5" xfId="11722"/>
    <cellStyle name="Normal 2 2 2 8 2 20" xfId="11723"/>
    <cellStyle name="Normal 2 2 2 8 2 21" xfId="11724"/>
    <cellStyle name="Normal 2 2 2 8 2 22" xfId="11725"/>
    <cellStyle name="Normal 2 2 2 8 2 23" xfId="11726"/>
    <cellStyle name="Normal 2 2 2 8 2 24" xfId="11727"/>
    <cellStyle name="Normal 2 2 2 8 2 25" xfId="11728"/>
    <cellStyle name="Normal 2 2 2 8 2 26" xfId="11729"/>
    <cellStyle name="Normal 2 2 2 8 2 27" xfId="11730"/>
    <cellStyle name="Normal 2 2 2 8 2 28" xfId="11731"/>
    <cellStyle name="Normal 2 2 2 8 2 29" xfId="11732"/>
    <cellStyle name="Normal 2 2 2 8 2 3" xfId="11733"/>
    <cellStyle name="Normal 2 2 2 8 2 3 2" xfId="11734"/>
    <cellStyle name="Normal 2 2 2 8 2 3 3" xfId="11735"/>
    <cellStyle name="Normal 2 2 2 8 2 3 4" xfId="11736"/>
    <cellStyle name="Normal 2 2 2 8 2 3 5" xfId="11737"/>
    <cellStyle name="Normal 2 2 2 8 2 3 6" xfId="11738"/>
    <cellStyle name="Normal 2 2 2 8 2 3 7" xfId="11739"/>
    <cellStyle name="Normal 2 2 2 8 2 4" xfId="11740"/>
    <cellStyle name="Normal 2 2 2 8 2 5" xfId="11741"/>
    <cellStyle name="Normal 2 2 2 8 2 6" xfId="11742"/>
    <cellStyle name="Normal 2 2 2 8 2 6 2" xfId="11743"/>
    <cellStyle name="Normal 2 2 2 8 2 6 2 2" xfId="11744"/>
    <cellStyle name="Normal 2 2 2 8 2 6 2 2 2" xfId="11745"/>
    <cellStyle name="Normal 2 2 2 8 2 6 2 2 2 2" xfId="11746"/>
    <cellStyle name="Normal 2 2 2 8 2 6 2 2 2 3" xfId="11747"/>
    <cellStyle name="Normal 2 2 2 8 2 6 2 2 2 4" xfId="11748"/>
    <cellStyle name="Normal 2 2 2 8 2 6 2 2 2 5" xfId="11749"/>
    <cellStyle name="Normal 2 2 2 8 2 6 2 2 3" xfId="11750"/>
    <cellStyle name="Normal 2 2 2 8 2 6 2 2 4" xfId="11751"/>
    <cellStyle name="Normal 2 2 2 8 2 6 2 2 5" xfId="11752"/>
    <cellStyle name="Normal 2 2 2 8 2 6 2 3" xfId="11753"/>
    <cellStyle name="Normal 2 2 2 8 2 6 2 4" xfId="11754"/>
    <cellStyle name="Normal 2 2 2 8 2 6 2 5" xfId="11755"/>
    <cellStyle name="Normal 2 2 2 8 2 6 2 6" xfId="11756"/>
    <cellStyle name="Normal 2 2 2 8 2 6 2 7" xfId="11757"/>
    <cellStyle name="Normal 2 2 2 8 2 6 3" xfId="11758"/>
    <cellStyle name="Normal 2 2 2 8 2 6 3 2" xfId="11759"/>
    <cellStyle name="Normal 2 2 2 8 2 6 3 2 2" xfId="11760"/>
    <cellStyle name="Normal 2 2 2 8 2 6 3 2 3" xfId="11761"/>
    <cellStyle name="Normal 2 2 2 8 2 6 3 2 4" xfId="11762"/>
    <cellStyle name="Normal 2 2 2 8 2 6 3 2 5" xfId="11763"/>
    <cellStyle name="Normal 2 2 2 8 2 6 3 3" xfId="11764"/>
    <cellStyle name="Normal 2 2 2 8 2 6 3 4" xfId="11765"/>
    <cellStyle name="Normal 2 2 2 8 2 6 3 5" xfId="11766"/>
    <cellStyle name="Normal 2 2 2 8 2 6 4" xfId="11767"/>
    <cellStyle name="Normal 2 2 2 8 2 6 5" xfId="11768"/>
    <cellStyle name="Normal 2 2 2 8 2 6 6" xfId="11769"/>
    <cellStyle name="Normal 2 2 2 8 2 6 7" xfId="11770"/>
    <cellStyle name="Normal 2 2 2 8 2 7" xfId="11771"/>
    <cellStyle name="Normal 2 2 2 8 2 8" xfId="11772"/>
    <cellStyle name="Normal 2 2 2 8 2 9" xfId="11773"/>
    <cellStyle name="Normal 2 2 2 8 2 9 2" xfId="11774"/>
    <cellStyle name="Normal 2 2 2 8 2 9 2 2" xfId="11775"/>
    <cellStyle name="Normal 2 2 2 8 2 9 2 3" xfId="11776"/>
    <cellStyle name="Normal 2 2 2 8 2 9 2 4" xfId="11777"/>
    <cellStyle name="Normal 2 2 2 8 2 9 2 5" xfId="11778"/>
    <cellStyle name="Normal 2 2 2 8 2 9 3" xfId="11779"/>
    <cellStyle name="Normal 2 2 2 8 2 9 4" xfId="11780"/>
    <cellStyle name="Normal 2 2 2 8 2 9 5" xfId="11781"/>
    <cellStyle name="Normal 2 2 2 8 20" xfId="11782"/>
    <cellStyle name="Normal 2 2 2 8 21" xfId="11783"/>
    <cellStyle name="Normal 2 2 2 8 22" xfId="11784"/>
    <cellStyle name="Normal 2 2 2 8 23" xfId="11785"/>
    <cellStyle name="Normal 2 2 2 8 24" xfId="11786"/>
    <cellStyle name="Normal 2 2 2 8 25" xfId="11787"/>
    <cellStyle name="Normal 2 2 2 8 26" xfId="11788"/>
    <cellStyle name="Normal 2 2 2 8 27" xfId="11789"/>
    <cellStyle name="Normal 2 2 2 8 28" xfId="11790"/>
    <cellStyle name="Normal 2 2 2 8 29" xfId="11791"/>
    <cellStyle name="Normal 2 2 2 8 3" xfId="11792"/>
    <cellStyle name="Normal 2 2 2 8 30" xfId="11793"/>
    <cellStyle name="Normal 2 2 2 8 31" xfId="11794"/>
    <cellStyle name="Normal 2 2 2 8 32" xfId="11795"/>
    <cellStyle name="Normal 2 2 2 8 32 2" xfId="11796"/>
    <cellStyle name="Normal 2 2 2 8 33" xfId="11797"/>
    <cellStyle name="Normal 2 2 2 8 34" xfId="11798"/>
    <cellStyle name="Normal 2 2 2 8 4" xfId="11799"/>
    <cellStyle name="Normal 2 2 2 8 4 2" xfId="11800"/>
    <cellStyle name="Normal 2 2 2 8 4 2 2" xfId="11801"/>
    <cellStyle name="Normal 2 2 2 8 4 2 3" xfId="11802"/>
    <cellStyle name="Normal 2 2 2 8 4 2 4" xfId="11803"/>
    <cellStyle name="Normal 2 2 2 8 4 2 5" xfId="11804"/>
    <cellStyle name="Normal 2 2 2 8 4 2 6" xfId="11805"/>
    <cellStyle name="Normal 2 2 2 8 4 3" xfId="11806"/>
    <cellStyle name="Normal 2 2 2 8 4 4" xfId="11807"/>
    <cellStyle name="Normal 2 2 2 8 4 5" xfId="11808"/>
    <cellStyle name="Normal 2 2 2 8 4 6" xfId="11809"/>
    <cellStyle name="Normal 2 2 2 8 4 7" xfId="11810"/>
    <cellStyle name="Normal 2 2 2 8 4 8" xfId="11811"/>
    <cellStyle name="Normal 2 2 2 8 5" xfId="11812"/>
    <cellStyle name="Normal 2 2 2 8 5 2" xfId="11813"/>
    <cellStyle name="Normal 2 2 2 8 5 2 2" xfId="11814"/>
    <cellStyle name="Normal 2 2 2 8 5 2 3" xfId="11815"/>
    <cellStyle name="Normal 2 2 2 8 5 2 4" xfId="11816"/>
    <cellStyle name="Normal 2 2 2 8 5 2 5" xfId="11817"/>
    <cellStyle name="Normal 2 2 2 8 5 2 6" xfId="11818"/>
    <cellStyle name="Normal 2 2 2 8 5 3" xfId="11819"/>
    <cellStyle name="Normal 2 2 2 8 5 4" xfId="11820"/>
    <cellStyle name="Normal 2 2 2 8 5 5" xfId="11821"/>
    <cellStyle name="Normal 2 2 2 8 6" xfId="11822"/>
    <cellStyle name="Normal 2 2 2 8 6 2" xfId="11823"/>
    <cellStyle name="Normal 2 2 2 8 6 2 2" xfId="11824"/>
    <cellStyle name="Normal 2 2 2 8 6 2 3" xfId="11825"/>
    <cellStyle name="Normal 2 2 2 8 6 2 4" xfId="11826"/>
    <cellStyle name="Normal 2 2 2 8 6 2 5" xfId="11827"/>
    <cellStyle name="Normal 2 2 2 8 6 2 6" xfId="11828"/>
    <cellStyle name="Normal 2 2 2 8 6 3" xfId="11829"/>
    <cellStyle name="Normal 2 2 2 8 6 4" xfId="11830"/>
    <cellStyle name="Normal 2 2 2 8 6 5" xfId="11831"/>
    <cellStyle name="Normal 2 2 2 8 7" xfId="11832"/>
    <cellStyle name="Normal 2 2 2 8 7 2" xfId="11833"/>
    <cellStyle name="Normal 2 2 2 8 7 2 2" xfId="11834"/>
    <cellStyle name="Normal 2 2 2 8 7 3" xfId="11835"/>
    <cellStyle name="Normal 2 2 2 8 7 4" xfId="11836"/>
    <cellStyle name="Normal 2 2 2 8 7 5" xfId="11837"/>
    <cellStyle name="Normal 2 2 2 8 7 6" xfId="11838"/>
    <cellStyle name="Normal 2 2 2 8 7 7" xfId="11839"/>
    <cellStyle name="Normal 2 2 2 8 8" xfId="11840"/>
    <cellStyle name="Normal 2 2 2 8 9" xfId="11841"/>
    <cellStyle name="Normal 2 2 2 9" xfId="11842"/>
    <cellStyle name="Normal 2 2 2 9 10" xfId="11843"/>
    <cellStyle name="Normal 2 2 2 9 11" xfId="11844"/>
    <cellStyle name="Normal 2 2 2 9 2" xfId="11845"/>
    <cellStyle name="Normal 2 2 2 9 2 2" xfId="11846"/>
    <cellStyle name="Normal 2 2 2 9 2 2 2" xfId="11847"/>
    <cellStyle name="Normal 2 2 2 9 2 2 2 2" xfId="11848"/>
    <cellStyle name="Normal 2 2 2 9 2 2 2 2 2" xfId="11849"/>
    <cellStyle name="Normal 2 2 2 9 2 2 2 3" xfId="11850"/>
    <cellStyle name="Normal 2 2 2 9 2 2 2 4" xfId="11851"/>
    <cellStyle name="Normal 2 2 2 9 2 2 2 5" xfId="11852"/>
    <cellStyle name="Normal 2 2 2 9 2 2 3" xfId="11853"/>
    <cellStyle name="Normal 2 2 2 9 2 2 3 2" xfId="11854"/>
    <cellStyle name="Normal 2 2 2 9 2 2 4" xfId="11855"/>
    <cellStyle name="Normal 2 2 2 9 2 2 5" xfId="11856"/>
    <cellStyle name="Normal 2 2 2 9 2 3" xfId="11857"/>
    <cellStyle name="Normal 2 2 2 9 2 4" xfId="11858"/>
    <cellStyle name="Normal 2 2 2 9 2 5" xfId="11859"/>
    <cellStyle name="Normal 2 2 2 9 2 6" xfId="11860"/>
    <cellStyle name="Normal 2 2 2 9 2 6 2" xfId="11861"/>
    <cellStyle name="Normal 2 2 2 9 2 7" xfId="11862"/>
    <cellStyle name="Normal 2 2 2 9 2 8" xfId="11863"/>
    <cellStyle name="Normal 2 2 2 9 2 9" xfId="11864"/>
    <cellStyle name="Normal 2 2 2 9 3" xfId="11865"/>
    <cellStyle name="Normal 2 2 2 9 4" xfId="11866"/>
    <cellStyle name="Normal 2 2 2 9 4 2" xfId="11867"/>
    <cellStyle name="Normal 2 2 2 9 4 2 2" xfId="11868"/>
    <cellStyle name="Normal 2 2 2 9 4 3" xfId="11869"/>
    <cellStyle name="Normal 2 2 2 9 4 4" xfId="11870"/>
    <cellStyle name="Normal 2 2 2 9 4 5" xfId="11871"/>
    <cellStyle name="Normal 2 2 2 9 5" xfId="11872"/>
    <cellStyle name="Normal 2 2 2 9 5 2" xfId="11873"/>
    <cellStyle name="Normal 2 2 2 9 5 2 2" xfId="11874"/>
    <cellStyle name="Normal 2 2 2 9 5 3" xfId="11875"/>
    <cellStyle name="Normal 2 2 2 9 5 4" xfId="11876"/>
    <cellStyle name="Normal 2 2 2 9 5 5" xfId="11877"/>
    <cellStyle name="Normal 2 2 2 9 6" xfId="11878"/>
    <cellStyle name="Normal 2 2 2 9 6 2" xfId="11879"/>
    <cellStyle name="Normal 2 2 2 9 6 3" xfId="11880"/>
    <cellStyle name="Normal 2 2 2 9 6 4" xfId="11881"/>
    <cellStyle name="Normal 2 2 2 9 6 5" xfId="11882"/>
    <cellStyle name="Normal 2 2 2 9 6 6" xfId="11883"/>
    <cellStyle name="Normal 2 2 2 9 6 7" xfId="11884"/>
    <cellStyle name="Normal 2 2 2 9 7" xfId="11885"/>
    <cellStyle name="Normal 2 2 2 9 8" xfId="11886"/>
    <cellStyle name="Normal 2 2 2 9 9" xfId="11887"/>
    <cellStyle name="Normal 2 2 2 9 9 2" xfId="11888"/>
    <cellStyle name="Normal 2 2 2_11 CC2007 trabajo" xfId="11889"/>
    <cellStyle name="Normal 2 2 20" xfId="11890"/>
    <cellStyle name="Normal 2 2 21" xfId="11891"/>
    <cellStyle name="Normal 2 2 22" xfId="11892"/>
    <cellStyle name="Normal 2 2 23" xfId="11893"/>
    <cellStyle name="Normal 2 2 24" xfId="11894"/>
    <cellStyle name="Normal 2 2 25" xfId="11895"/>
    <cellStyle name="Normal 2 2 26" xfId="11896"/>
    <cellStyle name="Normal 2 2 27" xfId="11897"/>
    <cellStyle name="Normal 2 2 28" xfId="11898"/>
    <cellStyle name="Normal 2 2 29" xfId="11899"/>
    <cellStyle name="Normal 2 2 3" xfId="281"/>
    <cellStyle name="Normal 2 2 3 10" xfId="11900"/>
    <cellStyle name="Normal 2 2 3 10 2" xfId="11901"/>
    <cellStyle name="Normal 2 2 3 10 3" xfId="11902"/>
    <cellStyle name="Normal 2 2 3 10 4" xfId="11903"/>
    <cellStyle name="Normal 2 2 3 10 5" xfId="11904"/>
    <cellStyle name="Normal 2 2 3 10_11 CC2007 trabajo" xfId="11905"/>
    <cellStyle name="Normal 2 2 3 11" xfId="11906"/>
    <cellStyle name="Normal 2 2 3 12" xfId="11907"/>
    <cellStyle name="Normal 2 2 3 13" xfId="11908"/>
    <cellStyle name="Normal 2 2 3 14" xfId="11909"/>
    <cellStyle name="Normal 2 2 3 15" xfId="11910"/>
    <cellStyle name="Normal 2 2 3 16" xfId="11911"/>
    <cellStyle name="Normal 2 2 3 16 10" xfId="11912"/>
    <cellStyle name="Normal 2 2 3 16 11" xfId="11913"/>
    <cellStyle name="Normal 2 2 3 16 12" xfId="11914"/>
    <cellStyle name="Normal 2 2 3 16 12 2" xfId="11915"/>
    <cellStyle name="Normal 2 2 3 16 12 2 2" xfId="11916"/>
    <cellStyle name="Normal 2 2 3 16 12 3" xfId="11917"/>
    <cellStyle name="Normal 2 2 3 16 12 4" xfId="11918"/>
    <cellStyle name="Normal 2 2 3 16 12 5" xfId="11919"/>
    <cellStyle name="Normal 2 2 3 16 13" xfId="11920"/>
    <cellStyle name="Normal 2 2 3 16 14" xfId="11921"/>
    <cellStyle name="Normal 2 2 3 16 14 2" xfId="11922"/>
    <cellStyle name="Normal 2 2 3 16 14 3" xfId="11923"/>
    <cellStyle name="Normal 2 2 3 16 14 4" xfId="11924"/>
    <cellStyle name="Normal 2 2 3 16 14 5" xfId="11925"/>
    <cellStyle name="Normal 2 2 3 16 14 6" xfId="11926"/>
    <cellStyle name="Normal 2 2 3 16 14 7" xfId="11927"/>
    <cellStyle name="Normal 2 2 3 16 15" xfId="11928"/>
    <cellStyle name="Normal 2 2 3 16 16" xfId="11929"/>
    <cellStyle name="Normal 2 2 3 16 2" xfId="11930"/>
    <cellStyle name="Normal 2 2 3 16 2 2" xfId="11931"/>
    <cellStyle name="Normal 2 2 3 16 2 2 2" xfId="11932"/>
    <cellStyle name="Normal 2 2 3 16 2 2 2 2" xfId="11933"/>
    <cellStyle name="Normal 2 2 3 16 2 2 3" xfId="11934"/>
    <cellStyle name="Normal 2 2 3 16 2 2 4" xfId="11935"/>
    <cellStyle name="Normal 2 2 3 16 2 2 5" xfId="11936"/>
    <cellStyle name="Normal 2 2 3 16 2 3" xfId="11937"/>
    <cellStyle name="Normal 2 2 3 16 2 4" xfId="11938"/>
    <cellStyle name="Normal 2 2 3 16 2 5" xfId="11939"/>
    <cellStyle name="Normal 2 2 3 16 2 5 2" xfId="11940"/>
    <cellStyle name="Normal 2 2 3 16 2 5 3" xfId="11941"/>
    <cellStyle name="Normal 2 2 3 16 2 5 4" xfId="11942"/>
    <cellStyle name="Normal 2 2 3 16 2 5 5" xfId="11943"/>
    <cellStyle name="Normal 2 2 3 16 2 5 6" xfId="11944"/>
    <cellStyle name="Normal 2 2 3 16 2 5 7" xfId="11945"/>
    <cellStyle name="Normal 2 2 3 16 2 6" xfId="11946"/>
    <cellStyle name="Normal 2 2 3 16 2 7" xfId="11947"/>
    <cellStyle name="Normal 2 2 3 16 3" xfId="11948"/>
    <cellStyle name="Normal 2 2 3 16 4" xfId="11949"/>
    <cellStyle name="Normal 2 2 3 16 5" xfId="11950"/>
    <cellStyle name="Normal 2 2 3 16 6" xfId="11951"/>
    <cellStyle name="Normal 2 2 3 16 7" xfId="11952"/>
    <cellStyle name="Normal 2 2 3 16 8" xfId="11953"/>
    <cellStyle name="Normal 2 2 3 16 9" xfId="11954"/>
    <cellStyle name="Normal 2 2 3 17" xfId="11955"/>
    <cellStyle name="Normal 2 2 3 17 2" xfId="11956"/>
    <cellStyle name="Normal 2 2 3 17 2 2" xfId="11957"/>
    <cellStyle name="Normal 2 2 3 17 2 2 2" xfId="11958"/>
    <cellStyle name="Normal 2 2 3 17 2 3" xfId="11959"/>
    <cellStyle name="Normal 2 2 3 17 2 4" xfId="11960"/>
    <cellStyle name="Normal 2 2 3 17 2 5" xfId="11961"/>
    <cellStyle name="Normal 2 2 3 17 3" xfId="11962"/>
    <cellStyle name="Normal 2 2 3 17 4" xfId="11963"/>
    <cellStyle name="Normal 2 2 3 17 5" xfId="11964"/>
    <cellStyle name="Normal 2 2 3 17 5 2" xfId="11965"/>
    <cellStyle name="Normal 2 2 3 17 5 3" xfId="11966"/>
    <cellStyle name="Normal 2 2 3 17 5 4" xfId="11967"/>
    <cellStyle name="Normal 2 2 3 17 5 5" xfId="11968"/>
    <cellStyle name="Normal 2 2 3 17 5 6" xfId="11969"/>
    <cellStyle name="Normal 2 2 3 17 5 7" xfId="11970"/>
    <cellStyle name="Normal 2 2 3 17 6" xfId="11971"/>
    <cellStyle name="Normal 2 2 3 17 7" xfId="11972"/>
    <cellStyle name="Normal 2 2 3 18" xfId="11973"/>
    <cellStyle name="Normal 2 2 3 19" xfId="11974"/>
    <cellStyle name="Normal 2 2 3 2" xfId="11975"/>
    <cellStyle name="Normal 2 2 3 2 10" xfId="11976"/>
    <cellStyle name="Normal 2 2 3 2 11" xfId="11977"/>
    <cellStyle name="Normal 2 2 3 2 12" xfId="11978"/>
    <cellStyle name="Normal 2 2 3 2 13" xfId="11979"/>
    <cellStyle name="Normal 2 2 3 2 13 2" xfId="11980"/>
    <cellStyle name="Normal 2 2 3 2 13 3" xfId="11981"/>
    <cellStyle name="Normal 2 2 3 2 14" xfId="11982"/>
    <cellStyle name="Normal 2 2 3 2 15" xfId="11983"/>
    <cellStyle name="Normal 2 2 3 2 16" xfId="11984"/>
    <cellStyle name="Normal 2 2 3 2 17" xfId="11985"/>
    <cellStyle name="Normal 2 2 3 2 18" xfId="11986"/>
    <cellStyle name="Normal 2 2 3 2 19" xfId="11987"/>
    <cellStyle name="Normal 2 2 3 2 2" xfId="11988"/>
    <cellStyle name="Normal 2 2 3 2 2 10" xfId="11989"/>
    <cellStyle name="Normal 2 2 3 2 2 11" xfId="11990"/>
    <cellStyle name="Normal 2 2 3 2 2 12" xfId="11991"/>
    <cellStyle name="Normal 2 2 3 2 2 12 2" xfId="11992"/>
    <cellStyle name="Normal 2 2 3 2 2 12 3" xfId="11993"/>
    <cellStyle name="Normal 2 2 3 2 2 13" xfId="11994"/>
    <cellStyle name="Normal 2 2 3 2 2 14" xfId="11995"/>
    <cellStyle name="Normal 2 2 3 2 2 15" xfId="11996"/>
    <cellStyle name="Normal 2 2 3 2 2 16" xfId="11997"/>
    <cellStyle name="Normal 2 2 3 2 2 17" xfId="11998"/>
    <cellStyle name="Normal 2 2 3 2 2 18" xfId="11999"/>
    <cellStyle name="Normal 2 2 3 2 2 19" xfId="12000"/>
    <cellStyle name="Normal 2 2 3 2 2 2" xfId="12001"/>
    <cellStyle name="Normal 2 2 3 2 2 2 10" xfId="12002"/>
    <cellStyle name="Normal 2 2 3 2 2 2 11" xfId="12003"/>
    <cellStyle name="Normal 2 2 3 2 2 2 12" xfId="12004"/>
    <cellStyle name="Normal 2 2 3 2 2 2 12 2" xfId="12005"/>
    <cellStyle name="Normal 2 2 3 2 2 2 12 3" xfId="12006"/>
    <cellStyle name="Normal 2 2 3 2 2 2 13" xfId="12007"/>
    <cellStyle name="Normal 2 2 3 2 2 2 14" xfId="12008"/>
    <cellStyle name="Normal 2 2 3 2 2 2 15" xfId="12009"/>
    <cellStyle name="Normal 2 2 3 2 2 2 16" xfId="12010"/>
    <cellStyle name="Normal 2 2 3 2 2 2 17" xfId="12011"/>
    <cellStyle name="Normal 2 2 3 2 2 2 18" xfId="12012"/>
    <cellStyle name="Normal 2 2 3 2 2 2 19" xfId="12013"/>
    <cellStyle name="Normal 2 2 3 2 2 2 2" xfId="12014"/>
    <cellStyle name="Normal 2 2 3 2 2 2 2 10" xfId="12015"/>
    <cellStyle name="Normal 2 2 3 2 2 2 2 11" xfId="12016"/>
    <cellStyle name="Normal 2 2 3 2 2 2 2 12" xfId="12017"/>
    <cellStyle name="Normal 2 2 3 2 2 2 2 13" xfId="12018"/>
    <cellStyle name="Normal 2 2 3 2 2 2 2 14" xfId="12019"/>
    <cellStyle name="Normal 2 2 3 2 2 2 2 15" xfId="12020"/>
    <cellStyle name="Normal 2 2 3 2 2 2 2 16" xfId="12021"/>
    <cellStyle name="Normal 2 2 3 2 2 2 2 17" xfId="12022"/>
    <cellStyle name="Normal 2 2 3 2 2 2 2 18" xfId="12023"/>
    <cellStyle name="Normal 2 2 3 2 2 2 2 19" xfId="12024"/>
    <cellStyle name="Normal 2 2 3 2 2 2 2 2" xfId="12025"/>
    <cellStyle name="Normal 2 2 3 2 2 2 2 2 10" xfId="12026"/>
    <cellStyle name="Normal 2 2 3 2 2 2 2 2 11" xfId="12027"/>
    <cellStyle name="Normal 2 2 3 2 2 2 2 2 12" xfId="12028"/>
    <cellStyle name="Normal 2 2 3 2 2 2 2 2 13" xfId="12029"/>
    <cellStyle name="Normal 2 2 3 2 2 2 2 2 14" xfId="12030"/>
    <cellStyle name="Normal 2 2 3 2 2 2 2 2 15" xfId="12031"/>
    <cellStyle name="Normal 2 2 3 2 2 2 2 2 16" xfId="12032"/>
    <cellStyle name="Normal 2 2 3 2 2 2 2 2 17" xfId="12033"/>
    <cellStyle name="Normal 2 2 3 2 2 2 2 2 18" xfId="12034"/>
    <cellStyle name="Normal 2 2 3 2 2 2 2 2 19" xfId="12035"/>
    <cellStyle name="Normal 2 2 3 2 2 2 2 2 2" xfId="12036"/>
    <cellStyle name="Normal 2 2 3 2 2 2 2 2 2 10" xfId="12037"/>
    <cellStyle name="Normal 2 2 3 2 2 2 2 2 2 11" xfId="12038"/>
    <cellStyle name="Normal 2 2 3 2 2 2 2 2 2 12" xfId="12039"/>
    <cellStyle name="Normal 2 2 3 2 2 2 2 2 2 13" xfId="12040"/>
    <cellStyle name="Normal 2 2 3 2 2 2 2 2 2 14" xfId="12041"/>
    <cellStyle name="Normal 2 2 3 2 2 2 2 2 2 15" xfId="12042"/>
    <cellStyle name="Normal 2 2 3 2 2 2 2 2 2 16" xfId="12043"/>
    <cellStyle name="Normal 2 2 3 2 2 2 2 2 2 17" xfId="12044"/>
    <cellStyle name="Normal 2 2 3 2 2 2 2 2 2 18" xfId="12045"/>
    <cellStyle name="Normal 2 2 3 2 2 2 2 2 2 19" xfId="12046"/>
    <cellStyle name="Normal 2 2 3 2 2 2 2 2 2 2" xfId="12047"/>
    <cellStyle name="Normal 2 2 3 2 2 2 2 2 2 2 10" xfId="12048"/>
    <cellStyle name="Normal 2 2 3 2 2 2 2 2 2 2 11" xfId="12049"/>
    <cellStyle name="Normal 2 2 3 2 2 2 2 2 2 2 12" xfId="12050"/>
    <cellStyle name="Normal 2 2 3 2 2 2 2 2 2 2 13" xfId="12051"/>
    <cellStyle name="Normal 2 2 3 2 2 2 2 2 2 2 14" xfId="12052"/>
    <cellStyle name="Normal 2 2 3 2 2 2 2 2 2 2 15" xfId="12053"/>
    <cellStyle name="Normal 2 2 3 2 2 2 2 2 2 2 16" xfId="12054"/>
    <cellStyle name="Normal 2 2 3 2 2 2 2 2 2 2 17" xfId="12055"/>
    <cellStyle name="Normal 2 2 3 2 2 2 2 2 2 2 18" xfId="12056"/>
    <cellStyle name="Normal 2 2 3 2 2 2 2 2 2 2 19" xfId="12057"/>
    <cellStyle name="Normal 2 2 3 2 2 2 2 2 2 2 2" xfId="12058"/>
    <cellStyle name="Normal 2 2 3 2 2 2 2 2 2 2 2 2" xfId="12059"/>
    <cellStyle name="Normal 2 2 3 2 2 2 2 2 2 2 2 3" xfId="12060"/>
    <cellStyle name="Normal 2 2 3 2 2 2 2 2 2 2 20" xfId="12061"/>
    <cellStyle name="Normal 2 2 3 2 2 2 2 2 2 2 21" xfId="12062"/>
    <cellStyle name="Normal 2 2 3 2 2 2 2 2 2 2 22" xfId="12063"/>
    <cellStyle name="Normal 2 2 3 2 2 2 2 2 2 2 23" xfId="12064"/>
    <cellStyle name="Normal 2 2 3 2 2 2 2 2 2 2 24" xfId="12065"/>
    <cellStyle name="Normal 2 2 3 2 2 2 2 2 2 2 25" xfId="12066"/>
    <cellStyle name="Normal 2 2 3 2 2 2 2 2 2 2 26" xfId="12067"/>
    <cellStyle name="Normal 2 2 3 2 2 2 2 2 2 2 27" xfId="12068"/>
    <cellStyle name="Normal 2 2 3 2 2 2 2 2 2 2 28" xfId="12069"/>
    <cellStyle name="Normal 2 2 3 2 2 2 2 2 2 2 29" xfId="12070"/>
    <cellStyle name="Normal 2 2 3 2 2 2 2 2 2 2 3" xfId="12071"/>
    <cellStyle name="Normal 2 2 3 2 2 2 2 2 2 2 30" xfId="12072"/>
    <cellStyle name="Normal 2 2 3 2 2 2 2 2 2 2 31" xfId="12073"/>
    <cellStyle name="Normal 2 2 3 2 2 2 2 2 2 2 31 2" xfId="12074"/>
    <cellStyle name="Normal 2 2 3 2 2 2 2 2 2 2 31 2 2" xfId="12075"/>
    <cellStyle name="Normal 2 2 3 2 2 2 2 2 2 2 31 2 2 2" xfId="12076"/>
    <cellStyle name="Normal 2 2 3 2 2 2 2 2 2 2 31 2 2 3" xfId="12077"/>
    <cellStyle name="Normal 2 2 3 2 2 2 2 2 2 2 31 2 2 4" xfId="12078"/>
    <cellStyle name="Normal 2 2 3 2 2 2 2 2 2 2 31 2 2 5" xfId="12079"/>
    <cellStyle name="Normal 2 2 3 2 2 2 2 2 2 2 31 2 2 6" xfId="12080"/>
    <cellStyle name="Normal 2 2 3 2 2 2 2 2 2 2 31 2 2 7" xfId="12081"/>
    <cellStyle name="Normal 2 2 3 2 2 2 2 2 2 2 31 2 3" xfId="12082"/>
    <cellStyle name="Normal 2 2 3 2 2 2 2 2 2 2 31 2 4" xfId="12083"/>
    <cellStyle name="Normal 2 2 3 2 2 2 2 2 2 2 31 2 5" xfId="12084"/>
    <cellStyle name="Normal 2 2 3 2 2 2 2 2 2 2 31 2 6" xfId="12085"/>
    <cellStyle name="Normal 2 2 3 2 2 2 2 2 2 2 31 2 7" xfId="12086"/>
    <cellStyle name="Normal 2 2 3 2 2 2 2 2 2 2 31 2 8" xfId="12087"/>
    <cellStyle name="Normal 2 2 3 2 2 2 2 2 2 2 31 2 9" xfId="12088"/>
    <cellStyle name="Normal 2 2 3 2 2 2 2 2 2 2 31 3" xfId="12089"/>
    <cellStyle name="Normal 2 2 3 2 2 2 2 2 2 2 31 3 2" xfId="12090"/>
    <cellStyle name="Normal 2 2 3 2 2 2 2 2 2 2 31 3 3" xfId="12091"/>
    <cellStyle name="Normal 2 2 3 2 2 2 2 2 2 2 31 3 4" xfId="12092"/>
    <cellStyle name="Normal 2 2 3 2 2 2 2 2 2 2 31 3 5" xfId="12093"/>
    <cellStyle name="Normal 2 2 3 2 2 2 2 2 2 2 31 3 6" xfId="12094"/>
    <cellStyle name="Normal 2 2 3 2 2 2 2 2 2 2 31 3 7" xfId="12095"/>
    <cellStyle name="Normal 2 2 3 2 2 2 2 2 2 2 31 4" xfId="12096"/>
    <cellStyle name="Normal 2 2 3 2 2 2 2 2 2 2 31 5" xfId="12097"/>
    <cellStyle name="Normal 2 2 3 2 2 2 2 2 2 2 31 6" xfId="12098"/>
    <cellStyle name="Normal 2 2 3 2 2 2 2 2 2 2 31 7" xfId="12099"/>
    <cellStyle name="Normal 2 2 3 2 2 2 2 2 2 2 31 8" xfId="12100"/>
    <cellStyle name="Normal 2 2 3 2 2 2 2 2 2 2 31 9" xfId="12101"/>
    <cellStyle name="Normal 2 2 3 2 2 2 2 2 2 2 32" xfId="12102"/>
    <cellStyle name="Normal 2 2 3 2 2 2 2 2 2 2 33" xfId="12103"/>
    <cellStyle name="Normal 2 2 3 2 2 2 2 2 2 2 34" xfId="12104"/>
    <cellStyle name="Normal 2 2 3 2 2 2 2 2 2 2 35" xfId="12105"/>
    <cellStyle name="Normal 2 2 3 2 2 2 2 2 2 2 36" xfId="12106"/>
    <cellStyle name="Normal 2 2 3 2 2 2 2 2 2 2 37" xfId="12107"/>
    <cellStyle name="Normal 2 2 3 2 2 2 2 2 2 2 38" xfId="12108"/>
    <cellStyle name="Normal 2 2 3 2 2 2 2 2 2 2 39" xfId="12109"/>
    <cellStyle name="Normal 2 2 3 2 2 2 2 2 2 2 4" xfId="12110"/>
    <cellStyle name="Normal 2 2 3 2 2 2 2 2 2 2 5" xfId="12111"/>
    <cellStyle name="Normal 2 2 3 2 2 2 2 2 2 2 6" xfId="12112"/>
    <cellStyle name="Normal 2 2 3 2 2 2 2 2 2 2 7" xfId="12113"/>
    <cellStyle name="Normal 2 2 3 2 2 2 2 2 2 2 8" xfId="12114"/>
    <cellStyle name="Normal 2 2 3 2 2 2 2 2 2 2 9" xfId="12115"/>
    <cellStyle name="Normal 2 2 3 2 2 2 2 2 2 20" xfId="12116"/>
    <cellStyle name="Normal 2 2 3 2 2 2 2 2 2 21" xfId="12117"/>
    <cellStyle name="Normal 2 2 3 2 2 2 2 2 2 22" xfId="12118"/>
    <cellStyle name="Normal 2 2 3 2 2 2 2 2 2 23" xfId="12119"/>
    <cellStyle name="Normal 2 2 3 2 2 2 2 2 2 24" xfId="12120"/>
    <cellStyle name="Normal 2 2 3 2 2 2 2 2 2 25" xfId="12121"/>
    <cellStyle name="Normal 2 2 3 2 2 2 2 2 2 26" xfId="12122"/>
    <cellStyle name="Normal 2 2 3 2 2 2 2 2 2 27" xfId="12123"/>
    <cellStyle name="Normal 2 2 3 2 2 2 2 2 2 28" xfId="12124"/>
    <cellStyle name="Normal 2 2 3 2 2 2 2 2 2 29" xfId="12125"/>
    <cellStyle name="Normal 2 2 3 2 2 2 2 2 2 3" xfId="12126"/>
    <cellStyle name="Normal 2 2 3 2 2 2 2 2 2 30" xfId="12127"/>
    <cellStyle name="Normal 2 2 3 2 2 2 2 2 2 31" xfId="12128"/>
    <cellStyle name="Normal 2 2 3 2 2 2 2 2 2 32" xfId="12129"/>
    <cellStyle name="Normal 2 2 3 2 2 2 2 2 2 33" xfId="12130"/>
    <cellStyle name="Normal 2 2 3 2 2 2 2 2 2 34" xfId="12131"/>
    <cellStyle name="Normal 2 2 3 2 2 2 2 2 2 34 2" xfId="12132"/>
    <cellStyle name="Normal 2 2 3 2 2 2 2 2 2 34 2 2" xfId="12133"/>
    <cellStyle name="Normal 2 2 3 2 2 2 2 2 2 34 2 2 2" xfId="12134"/>
    <cellStyle name="Normal 2 2 3 2 2 2 2 2 2 34 2 2 3" xfId="12135"/>
    <cellStyle name="Normal 2 2 3 2 2 2 2 2 2 34 2 2 4" xfId="12136"/>
    <cellStyle name="Normal 2 2 3 2 2 2 2 2 2 34 2 2 5" xfId="12137"/>
    <cellStyle name="Normal 2 2 3 2 2 2 2 2 2 34 2 2 6" xfId="12138"/>
    <cellStyle name="Normal 2 2 3 2 2 2 2 2 2 34 2 2 7" xfId="12139"/>
    <cellStyle name="Normal 2 2 3 2 2 2 2 2 2 34 2 3" xfId="12140"/>
    <cellStyle name="Normal 2 2 3 2 2 2 2 2 2 34 2 4" xfId="12141"/>
    <cellStyle name="Normal 2 2 3 2 2 2 2 2 2 34 2 5" xfId="12142"/>
    <cellStyle name="Normal 2 2 3 2 2 2 2 2 2 34 2 6" xfId="12143"/>
    <cellStyle name="Normal 2 2 3 2 2 2 2 2 2 34 2 7" xfId="12144"/>
    <cellStyle name="Normal 2 2 3 2 2 2 2 2 2 34 2 8" xfId="12145"/>
    <cellStyle name="Normal 2 2 3 2 2 2 2 2 2 34 2 9" xfId="12146"/>
    <cellStyle name="Normal 2 2 3 2 2 2 2 2 2 34 3" xfId="12147"/>
    <cellStyle name="Normal 2 2 3 2 2 2 2 2 2 34 3 2" xfId="12148"/>
    <cellStyle name="Normal 2 2 3 2 2 2 2 2 2 34 3 3" xfId="12149"/>
    <cellStyle name="Normal 2 2 3 2 2 2 2 2 2 34 3 4" xfId="12150"/>
    <cellStyle name="Normal 2 2 3 2 2 2 2 2 2 34 3 5" xfId="12151"/>
    <cellStyle name="Normal 2 2 3 2 2 2 2 2 2 34 3 6" xfId="12152"/>
    <cellStyle name="Normal 2 2 3 2 2 2 2 2 2 34 3 7" xfId="12153"/>
    <cellStyle name="Normal 2 2 3 2 2 2 2 2 2 34 4" xfId="12154"/>
    <cellStyle name="Normal 2 2 3 2 2 2 2 2 2 34 5" xfId="12155"/>
    <cellStyle name="Normal 2 2 3 2 2 2 2 2 2 34 6" xfId="12156"/>
    <cellStyle name="Normal 2 2 3 2 2 2 2 2 2 34 7" xfId="12157"/>
    <cellStyle name="Normal 2 2 3 2 2 2 2 2 2 34 8" xfId="12158"/>
    <cellStyle name="Normal 2 2 3 2 2 2 2 2 2 34 9" xfId="12159"/>
    <cellStyle name="Normal 2 2 3 2 2 2 2 2 2 35" xfId="12160"/>
    <cellStyle name="Normal 2 2 3 2 2 2 2 2 2 36" xfId="12161"/>
    <cellStyle name="Normal 2 2 3 2 2 2 2 2 2 37" xfId="12162"/>
    <cellStyle name="Normal 2 2 3 2 2 2 2 2 2 38" xfId="12163"/>
    <cellStyle name="Normal 2 2 3 2 2 2 2 2 2 39" xfId="12164"/>
    <cellStyle name="Normal 2 2 3 2 2 2 2 2 2 4" xfId="12165"/>
    <cellStyle name="Normal 2 2 3 2 2 2 2 2 2 40" xfId="12166"/>
    <cellStyle name="Normal 2 2 3 2 2 2 2 2 2 41" xfId="12167"/>
    <cellStyle name="Normal 2 2 3 2 2 2 2 2 2 42" xfId="12168"/>
    <cellStyle name="Normal 2 2 3 2 2 2 2 2 2 5" xfId="12169"/>
    <cellStyle name="Normal 2 2 3 2 2 2 2 2 2 6" xfId="12170"/>
    <cellStyle name="Normal 2 2 3 2 2 2 2 2 2 6 2" xfId="12171"/>
    <cellStyle name="Normal 2 2 3 2 2 2 2 2 2 6 3" xfId="12172"/>
    <cellStyle name="Normal 2 2 3 2 2 2 2 2 2 7" xfId="12173"/>
    <cellStyle name="Normal 2 2 3 2 2 2 2 2 2 8" xfId="12174"/>
    <cellStyle name="Normal 2 2 3 2 2 2 2 2 2 9" xfId="12175"/>
    <cellStyle name="Normal 2 2 3 2 2 2 2 2 2_11 CC2007 trabajo" xfId="12176"/>
    <cellStyle name="Normal 2 2 3 2 2 2 2 2 20" xfId="12177"/>
    <cellStyle name="Normal 2 2 3 2 2 2 2 2 21" xfId="12178"/>
    <cellStyle name="Normal 2 2 3 2 2 2 2 2 22" xfId="12179"/>
    <cellStyle name="Normal 2 2 3 2 2 2 2 2 23" xfId="12180"/>
    <cellStyle name="Normal 2 2 3 2 2 2 2 2 24" xfId="12181"/>
    <cellStyle name="Normal 2 2 3 2 2 2 2 2 25" xfId="12182"/>
    <cellStyle name="Normal 2 2 3 2 2 2 2 2 26" xfId="12183"/>
    <cellStyle name="Normal 2 2 3 2 2 2 2 2 27" xfId="12184"/>
    <cellStyle name="Normal 2 2 3 2 2 2 2 2 28" xfId="12185"/>
    <cellStyle name="Normal 2 2 3 2 2 2 2 2 29" xfId="12186"/>
    <cellStyle name="Normal 2 2 3 2 2 2 2 2 3" xfId="12187"/>
    <cellStyle name="Normal 2 2 3 2 2 2 2 2 30" xfId="12188"/>
    <cellStyle name="Normal 2 2 3 2 2 2 2 2 31" xfId="12189"/>
    <cellStyle name="Normal 2 2 3 2 2 2 2 2 32" xfId="12190"/>
    <cellStyle name="Normal 2 2 3 2 2 2 2 2 33" xfId="12191"/>
    <cellStyle name="Normal 2 2 3 2 2 2 2 2 34" xfId="12192"/>
    <cellStyle name="Normal 2 2 3 2 2 2 2 2 35" xfId="12193"/>
    <cellStyle name="Normal 2 2 3 2 2 2 2 2 35 2" xfId="12194"/>
    <cellStyle name="Normal 2 2 3 2 2 2 2 2 35 2 2" xfId="12195"/>
    <cellStyle name="Normal 2 2 3 2 2 2 2 2 35 2 2 2" xfId="12196"/>
    <cellStyle name="Normal 2 2 3 2 2 2 2 2 35 2 2 3" xfId="12197"/>
    <cellStyle name="Normal 2 2 3 2 2 2 2 2 35 2 2 4" xfId="12198"/>
    <cellStyle name="Normal 2 2 3 2 2 2 2 2 35 2 2 5" xfId="12199"/>
    <cellStyle name="Normal 2 2 3 2 2 2 2 2 35 2 2 6" xfId="12200"/>
    <cellStyle name="Normal 2 2 3 2 2 2 2 2 35 2 2 7" xfId="12201"/>
    <cellStyle name="Normal 2 2 3 2 2 2 2 2 35 2 3" xfId="12202"/>
    <cellStyle name="Normal 2 2 3 2 2 2 2 2 35 2 4" xfId="12203"/>
    <cellStyle name="Normal 2 2 3 2 2 2 2 2 35 2 5" xfId="12204"/>
    <cellStyle name="Normal 2 2 3 2 2 2 2 2 35 2 6" xfId="12205"/>
    <cellStyle name="Normal 2 2 3 2 2 2 2 2 35 2 7" xfId="12206"/>
    <cellStyle name="Normal 2 2 3 2 2 2 2 2 35 2 8" xfId="12207"/>
    <cellStyle name="Normal 2 2 3 2 2 2 2 2 35 2 9" xfId="12208"/>
    <cellStyle name="Normal 2 2 3 2 2 2 2 2 35 3" xfId="12209"/>
    <cellStyle name="Normal 2 2 3 2 2 2 2 2 35 3 2" xfId="12210"/>
    <cellStyle name="Normal 2 2 3 2 2 2 2 2 35 3 3" xfId="12211"/>
    <cellStyle name="Normal 2 2 3 2 2 2 2 2 35 3 4" xfId="12212"/>
    <cellStyle name="Normal 2 2 3 2 2 2 2 2 35 3 5" xfId="12213"/>
    <cellStyle name="Normal 2 2 3 2 2 2 2 2 35 3 6" xfId="12214"/>
    <cellStyle name="Normal 2 2 3 2 2 2 2 2 35 3 7" xfId="12215"/>
    <cellStyle name="Normal 2 2 3 2 2 2 2 2 35 4" xfId="12216"/>
    <cellStyle name="Normal 2 2 3 2 2 2 2 2 35 5" xfId="12217"/>
    <cellStyle name="Normal 2 2 3 2 2 2 2 2 35 6" xfId="12218"/>
    <cellStyle name="Normal 2 2 3 2 2 2 2 2 35 7" xfId="12219"/>
    <cellStyle name="Normal 2 2 3 2 2 2 2 2 35 8" xfId="12220"/>
    <cellStyle name="Normal 2 2 3 2 2 2 2 2 35 9" xfId="12221"/>
    <cellStyle name="Normal 2 2 3 2 2 2 2 2 36" xfId="12222"/>
    <cellStyle name="Normal 2 2 3 2 2 2 2 2 37" xfId="12223"/>
    <cellStyle name="Normal 2 2 3 2 2 2 2 2 38" xfId="12224"/>
    <cellStyle name="Normal 2 2 3 2 2 2 2 2 39" xfId="12225"/>
    <cellStyle name="Normal 2 2 3 2 2 2 2 2 4" xfId="12226"/>
    <cellStyle name="Normal 2 2 3 2 2 2 2 2 40" xfId="12227"/>
    <cellStyle name="Normal 2 2 3 2 2 2 2 2 41" xfId="12228"/>
    <cellStyle name="Normal 2 2 3 2 2 2 2 2 42" xfId="12229"/>
    <cellStyle name="Normal 2 2 3 2 2 2 2 2 43" xfId="12230"/>
    <cellStyle name="Normal 2 2 3 2 2 2 2 2 5" xfId="12231"/>
    <cellStyle name="Normal 2 2 3 2 2 2 2 2 6" xfId="12232"/>
    <cellStyle name="Normal 2 2 3 2 2 2 2 2 7" xfId="12233"/>
    <cellStyle name="Normal 2 2 3 2 2 2 2 2 7 2" xfId="12234"/>
    <cellStyle name="Normal 2 2 3 2 2 2 2 2 7 3" xfId="12235"/>
    <cellStyle name="Normal 2 2 3 2 2 2 2 2 8" xfId="12236"/>
    <cellStyle name="Normal 2 2 3 2 2 2 2 2 9" xfId="12237"/>
    <cellStyle name="Normal 2 2 3 2 2 2 2 2_11 CC2007 trabajo" xfId="12238"/>
    <cellStyle name="Normal 2 2 3 2 2 2 2 20" xfId="12239"/>
    <cellStyle name="Normal 2 2 3 2 2 2 2 21" xfId="12240"/>
    <cellStyle name="Normal 2 2 3 2 2 2 2 22" xfId="12241"/>
    <cellStyle name="Normal 2 2 3 2 2 2 2 23" xfId="12242"/>
    <cellStyle name="Normal 2 2 3 2 2 2 2 24" xfId="12243"/>
    <cellStyle name="Normal 2 2 3 2 2 2 2 25" xfId="12244"/>
    <cellStyle name="Normal 2 2 3 2 2 2 2 26" xfId="12245"/>
    <cellStyle name="Normal 2 2 3 2 2 2 2 27" xfId="12246"/>
    <cellStyle name="Normal 2 2 3 2 2 2 2 28" xfId="12247"/>
    <cellStyle name="Normal 2 2 3 2 2 2 2 29" xfId="12248"/>
    <cellStyle name="Normal 2 2 3 2 2 2 2 3" xfId="12249"/>
    <cellStyle name="Normal 2 2 3 2 2 2 2 30" xfId="12250"/>
    <cellStyle name="Normal 2 2 3 2 2 2 2 31" xfId="12251"/>
    <cellStyle name="Normal 2 2 3 2 2 2 2 32" xfId="12252"/>
    <cellStyle name="Normal 2 2 3 2 2 2 2 33" xfId="12253"/>
    <cellStyle name="Normal 2 2 3 2 2 2 2 34" xfId="12254"/>
    <cellStyle name="Normal 2 2 3 2 2 2 2 35" xfId="12255"/>
    <cellStyle name="Normal 2 2 3 2 2 2 2 36" xfId="12256"/>
    <cellStyle name="Normal 2 2 3 2 2 2 2 36 2" xfId="12257"/>
    <cellStyle name="Normal 2 2 3 2 2 2 2 36 2 2" xfId="12258"/>
    <cellStyle name="Normal 2 2 3 2 2 2 2 36 2 2 2" xfId="12259"/>
    <cellStyle name="Normal 2 2 3 2 2 2 2 36 2 2 3" xfId="12260"/>
    <cellStyle name="Normal 2 2 3 2 2 2 2 36 2 2 4" xfId="12261"/>
    <cellStyle name="Normal 2 2 3 2 2 2 2 36 2 2 5" xfId="12262"/>
    <cellStyle name="Normal 2 2 3 2 2 2 2 36 2 2 6" xfId="12263"/>
    <cellStyle name="Normal 2 2 3 2 2 2 2 36 2 2 7" xfId="12264"/>
    <cellStyle name="Normal 2 2 3 2 2 2 2 36 2 3" xfId="12265"/>
    <cellStyle name="Normal 2 2 3 2 2 2 2 36 2 4" xfId="12266"/>
    <cellStyle name="Normal 2 2 3 2 2 2 2 36 2 5" xfId="12267"/>
    <cellStyle name="Normal 2 2 3 2 2 2 2 36 2 6" xfId="12268"/>
    <cellStyle name="Normal 2 2 3 2 2 2 2 36 2 7" xfId="12269"/>
    <cellStyle name="Normal 2 2 3 2 2 2 2 36 2 8" xfId="12270"/>
    <cellStyle name="Normal 2 2 3 2 2 2 2 36 2 9" xfId="12271"/>
    <cellStyle name="Normal 2 2 3 2 2 2 2 36 3" xfId="12272"/>
    <cellStyle name="Normal 2 2 3 2 2 2 2 36 3 2" xfId="12273"/>
    <cellStyle name="Normal 2 2 3 2 2 2 2 36 3 3" xfId="12274"/>
    <cellStyle name="Normal 2 2 3 2 2 2 2 36 3 4" xfId="12275"/>
    <cellStyle name="Normal 2 2 3 2 2 2 2 36 3 5" xfId="12276"/>
    <cellStyle name="Normal 2 2 3 2 2 2 2 36 3 6" xfId="12277"/>
    <cellStyle name="Normal 2 2 3 2 2 2 2 36 3 7" xfId="12278"/>
    <cellStyle name="Normal 2 2 3 2 2 2 2 36 4" xfId="12279"/>
    <cellStyle name="Normal 2 2 3 2 2 2 2 36 5" xfId="12280"/>
    <cellStyle name="Normal 2 2 3 2 2 2 2 36 6" xfId="12281"/>
    <cellStyle name="Normal 2 2 3 2 2 2 2 36 7" xfId="12282"/>
    <cellStyle name="Normal 2 2 3 2 2 2 2 36 8" xfId="12283"/>
    <cellStyle name="Normal 2 2 3 2 2 2 2 36 9" xfId="12284"/>
    <cellStyle name="Normal 2 2 3 2 2 2 2 37" xfId="12285"/>
    <cellStyle name="Normal 2 2 3 2 2 2 2 38" xfId="12286"/>
    <cellStyle name="Normal 2 2 3 2 2 2 2 39" xfId="12287"/>
    <cellStyle name="Normal 2 2 3 2 2 2 2 4" xfId="12288"/>
    <cellStyle name="Normal 2 2 3 2 2 2 2 4 2" xfId="12289"/>
    <cellStyle name="Normal 2 2 3 2 2 2 2 4 3" xfId="12290"/>
    <cellStyle name="Normal 2 2 3 2 2 2 2 4 4" xfId="12291"/>
    <cellStyle name="Normal 2 2 3 2 2 2 2 4 5" xfId="12292"/>
    <cellStyle name="Normal 2 2 3 2 2 2 2 4_11 CC2007 trabajo" xfId="12293"/>
    <cellStyle name="Normal 2 2 3 2 2 2 2 40" xfId="12294"/>
    <cellStyle name="Normal 2 2 3 2 2 2 2 41" xfId="12295"/>
    <cellStyle name="Normal 2 2 3 2 2 2 2 42" xfId="12296"/>
    <cellStyle name="Normal 2 2 3 2 2 2 2 43" xfId="12297"/>
    <cellStyle name="Normal 2 2 3 2 2 2 2 44" xfId="12298"/>
    <cellStyle name="Normal 2 2 3 2 2 2 2 5" xfId="12299"/>
    <cellStyle name="Normal 2 2 3 2 2 2 2 6" xfId="12300"/>
    <cellStyle name="Normal 2 2 3 2 2 2 2 7" xfId="12301"/>
    <cellStyle name="Normal 2 2 3 2 2 2 2 8" xfId="12302"/>
    <cellStyle name="Normal 2 2 3 2 2 2 2 8 2" xfId="12303"/>
    <cellStyle name="Normal 2 2 3 2 2 2 2 8 3" xfId="12304"/>
    <cellStyle name="Normal 2 2 3 2 2 2 2 9" xfId="12305"/>
    <cellStyle name="Normal 2 2 3 2 2 2 2_11 CC2007 trabajo" xfId="12306"/>
    <cellStyle name="Normal 2 2 3 2 2 2 20" xfId="12307"/>
    <cellStyle name="Normal 2 2 3 2 2 2 21" xfId="12308"/>
    <cellStyle name="Normal 2 2 3 2 2 2 22" xfId="12309"/>
    <cellStyle name="Normal 2 2 3 2 2 2 23" xfId="12310"/>
    <cellStyle name="Normal 2 2 3 2 2 2 24" xfId="12311"/>
    <cellStyle name="Normal 2 2 3 2 2 2 25" xfId="12312"/>
    <cellStyle name="Normal 2 2 3 2 2 2 26" xfId="12313"/>
    <cellStyle name="Normal 2 2 3 2 2 2 27" xfId="12314"/>
    <cellStyle name="Normal 2 2 3 2 2 2 28" xfId="12315"/>
    <cellStyle name="Normal 2 2 3 2 2 2 29" xfId="12316"/>
    <cellStyle name="Normal 2 2 3 2 2 2 3" xfId="12317"/>
    <cellStyle name="Normal 2 2 3 2 2 2 30" xfId="12318"/>
    <cellStyle name="Normal 2 2 3 2 2 2 31" xfId="12319"/>
    <cellStyle name="Normal 2 2 3 2 2 2 32" xfId="12320"/>
    <cellStyle name="Normal 2 2 3 2 2 2 33" xfId="12321"/>
    <cellStyle name="Normal 2 2 3 2 2 2 34" xfId="12322"/>
    <cellStyle name="Normal 2 2 3 2 2 2 35" xfId="12323"/>
    <cellStyle name="Normal 2 2 3 2 2 2 36" xfId="12324"/>
    <cellStyle name="Normal 2 2 3 2 2 2 37" xfId="12325"/>
    <cellStyle name="Normal 2 2 3 2 2 2 38" xfId="12326"/>
    <cellStyle name="Normal 2 2 3 2 2 2 39" xfId="12327"/>
    <cellStyle name="Normal 2 2 3 2 2 2 4" xfId="12328"/>
    <cellStyle name="Normal 2 2 3 2 2 2 40" xfId="12329"/>
    <cellStyle name="Normal 2 2 3 2 2 2 40 2" xfId="12330"/>
    <cellStyle name="Normal 2 2 3 2 2 2 40 2 2" xfId="12331"/>
    <cellStyle name="Normal 2 2 3 2 2 2 40 2 2 2" xfId="12332"/>
    <cellStyle name="Normal 2 2 3 2 2 2 40 2 2 3" xfId="12333"/>
    <cellStyle name="Normal 2 2 3 2 2 2 40 2 2 4" xfId="12334"/>
    <cellStyle name="Normal 2 2 3 2 2 2 40 2 2 5" xfId="12335"/>
    <cellStyle name="Normal 2 2 3 2 2 2 40 2 2 6" xfId="12336"/>
    <cellStyle name="Normal 2 2 3 2 2 2 40 2 2 7" xfId="12337"/>
    <cellStyle name="Normal 2 2 3 2 2 2 40 2 3" xfId="12338"/>
    <cellStyle name="Normal 2 2 3 2 2 2 40 2 4" xfId="12339"/>
    <cellStyle name="Normal 2 2 3 2 2 2 40 2 5" xfId="12340"/>
    <cellStyle name="Normal 2 2 3 2 2 2 40 2 6" xfId="12341"/>
    <cellStyle name="Normal 2 2 3 2 2 2 40 2 7" xfId="12342"/>
    <cellStyle name="Normal 2 2 3 2 2 2 40 2 8" xfId="12343"/>
    <cellStyle name="Normal 2 2 3 2 2 2 40 2 9" xfId="12344"/>
    <cellStyle name="Normal 2 2 3 2 2 2 40 3" xfId="12345"/>
    <cellStyle name="Normal 2 2 3 2 2 2 40 3 2" xfId="12346"/>
    <cellStyle name="Normal 2 2 3 2 2 2 40 3 3" xfId="12347"/>
    <cellStyle name="Normal 2 2 3 2 2 2 40 3 4" xfId="12348"/>
    <cellStyle name="Normal 2 2 3 2 2 2 40 3 5" xfId="12349"/>
    <cellStyle name="Normal 2 2 3 2 2 2 40 3 6" xfId="12350"/>
    <cellStyle name="Normal 2 2 3 2 2 2 40 3 7" xfId="12351"/>
    <cellStyle name="Normal 2 2 3 2 2 2 40 4" xfId="12352"/>
    <cellStyle name="Normal 2 2 3 2 2 2 40 5" xfId="12353"/>
    <cellStyle name="Normal 2 2 3 2 2 2 40 6" xfId="12354"/>
    <cellStyle name="Normal 2 2 3 2 2 2 40 7" xfId="12355"/>
    <cellStyle name="Normal 2 2 3 2 2 2 40 8" xfId="12356"/>
    <cellStyle name="Normal 2 2 3 2 2 2 40 9" xfId="12357"/>
    <cellStyle name="Normal 2 2 3 2 2 2 41" xfId="12358"/>
    <cellStyle name="Normal 2 2 3 2 2 2 42" xfId="12359"/>
    <cellStyle name="Normal 2 2 3 2 2 2 43" xfId="12360"/>
    <cellStyle name="Normal 2 2 3 2 2 2 44" xfId="12361"/>
    <cellStyle name="Normal 2 2 3 2 2 2 45" xfId="12362"/>
    <cellStyle name="Normal 2 2 3 2 2 2 46" xfId="12363"/>
    <cellStyle name="Normal 2 2 3 2 2 2 47" xfId="12364"/>
    <cellStyle name="Normal 2 2 3 2 2 2 48" xfId="12365"/>
    <cellStyle name="Normal 2 2 3 2 2 2 5" xfId="12366"/>
    <cellStyle name="Normal 2 2 3 2 2 2 6" xfId="12367"/>
    <cellStyle name="Normal 2 2 3 2 2 2 7" xfId="12368"/>
    <cellStyle name="Normal 2 2 3 2 2 2 7 2" xfId="12369"/>
    <cellStyle name="Normal 2 2 3 2 2 2 7 2 2" xfId="12370"/>
    <cellStyle name="Normal 2 2 3 2 2 2 7 2 3" xfId="12371"/>
    <cellStyle name="Normal 2 2 3 2 2 2 7 2 4" xfId="12372"/>
    <cellStyle name="Normal 2 2 3 2 2 2 7 2 5" xfId="12373"/>
    <cellStyle name="Normal 2 2 3 2 2 2 7 2_11 CC2007 trabajo" xfId="12374"/>
    <cellStyle name="Normal 2 2 3 2 2 2 7 3" xfId="12375"/>
    <cellStyle name="Normal 2 2 3 2 2 2 7 4" xfId="12376"/>
    <cellStyle name="Normal 2 2 3 2 2 2 7 5" xfId="12377"/>
    <cellStyle name="Normal 2 2 3 2 2 2 7 6" xfId="12378"/>
    <cellStyle name="Normal 2 2 3 2 2 2 7_11 CC2007 trabajo" xfId="12379"/>
    <cellStyle name="Normal 2 2 3 2 2 2 8" xfId="12380"/>
    <cellStyle name="Normal 2 2 3 2 2 2 8 2" xfId="12381"/>
    <cellStyle name="Normal 2 2 3 2 2 2 8 3" xfId="12382"/>
    <cellStyle name="Normal 2 2 3 2 2 2 8 4" xfId="12383"/>
    <cellStyle name="Normal 2 2 3 2 2 2 8 5" xfId="12384"/>
    <cellStyle name="Normal 2 2 3 2 2 2 8_11 CC2007 trabajo" xfId="12385"/>
    <cellStyle name="Normal 2 2 3 2 2 2 9" xfId="12386"/>
    <cellStyle name="Normal 2 2 3 2 2 2_11 CC2007 trabajo" xfId="12387"/>
    <cellStyle name="Normal 2 2 3 2 2 20" xfId="12388"/>
    <cellStyle name="Normal 2 2 3 2 2 21" xfId="12389"/>
    <cellStyle name="Normal 2 2 3 2 2 22" xfId="12390"/>
    <cellStyle name="Normal 2 2 3 2 2 23" xfId="12391"/>
    <cellStyle name="Normal 2 2 3 2 2 24" xfId="12392"/>
    <cellStyle name="Normal 2 2 3 2 2 25" xfId="12393"/>
    <cellStyle name="Normal 2 2 3 2 2 26" xfId="12394"/>
    <cellStyle name="Normal 2 2 3 2 2 27" xfId="12395"/>
    <cellStyle name="Normal 2 2 3 2 2 28" xfId="12396"/>
    <cellStyle name="Normal 2 2 3 2 2 29" xfId="12397"/>
    <cellStyle name="Normal 2 2 3 2 2 3" xfId="12398"/>
    <cellStyle name="Normal 2 2 3 2 2 3 2" xfId="12399"/>
    <cellStyle name="Normal 2 2 3 2 2 3 2 2" xfId="12400"/>
    <cellStyle name="Normal 2 2 3 2 2 3 2 2 2" xfId="12401"/>
    <cellStyle name="Normal 2 2 3 2 2 3 2 2 3" xfId="12402"/>
    <cellStyle name="Normal 2 2 3 2 2 3 2 2 4" xfId="12403"/>
    <cellStyle name="Normal 2 2 3 2 2 3 2 2 5" xfId="12404"/>
    <cellStyle name="Normal 2 2 3 2 2 3 2 2_11 CC2007 trabajo" xfId="12405"/>
    <cellStyle name="Normal 2 2 3 2 2 3 2 3" xfId="12406"/>
    <cellStyle name="Normal 2 2 3 2 2 3 2 4" xfId="12407"/>
    <cellStyle name="Normal 2 2 3 2 2 3 2 5" xfId="12408"/>
    <cellStyle name="Normal 2 2 3 2 2 3 2 6" xfId="12409"/>
    <cellStyle name="Normal 2 2 3 2 2 3 2_11 CC2007 trabajo" xfId="12410"/>
    <cellStyle name="Normal 2 2 3 2 2 3 3" xfId="12411"/>
    <cellStyle name="Normal 2 2 3 2 2 3 4" xfId="12412"/>
    <cellStyle name="Normal 2 2 3 2 2 3 4 2" xfId="12413"/>
    <cellStyle name="Normal 2 2 3 2 2 3 4 3" xfId="12414"/>
    <cellStyle name="Normal 2 2 3 2 2 3 4 4" xfId="12415"/>
    <cellStyle name="Normal 2 2 3 2 2 3 4 5" xfId="12416"/>
    <cellStyle name="Normal 2 2 3 2 2 3 4_11 CC2007 trabajo" xfId="12417"/>
    <cellStyle name="Normal 2 2 3 2 2 3 5" xfId="12418"/>
    <cellStyle name="Normal 2 2 3 2 2 3 6" xfId="12419"/>
    <cellStyle name="Normal 2 2 3 2 2 3 7" xfId="12420"/>
    <cellStyle name="Normal 2 2 3 2 2 3_11 CC2007 trabajo" xfId="12421"/>
    <cellStyle name="Normal 2 2 3 2 2 30" xfId="12422"/>
    <cellStyle name="Normal 2 2 3 2 2 31" xfId="12423"/>
    <cellStyle name="Normal 2 2 3 2 2 32" xfId="12424"/>
    <cellStyle name="Normal 2 2 3 2 2 33" xfId="12425"/>
    <cellStyle name="Normal 2 2 3 2 2 34" xfId="12426"/>
    <cellStyle name="Normal 2 2 3 2 2 35" xfId="12427"/>
    <cellStyle name="Normal 2 2 3 2 2 36" xfId="12428"/>
    <cellStyle name="Normal 2 2 3 2 2 37" xfId="12429"/>
    <cellStyle name="Normal 2 2 3 2 2 38" xfId="12430"/>
    <cellStyle name="Normal 2 2 3 2 2 39" xfId="12431"/>
    <cellStyle name="Normal 2 2 3 2 2 4" xfId="12432"/>
    <cellStyle name="Normal 2 2 3 2 2 40" xfId="12433"/>
    <cellStyle name="Normal 2 2 3 2 2 40 2" xfId="12434"/>
    <cellStyle name="Normal 2 2 3 2 2 40 2 2" xfId="12435"/>
    <cellStyle name="Normal 2 2 3 2 2 40 2 2 2" xfId="12436"/>
    <cellStyle name="Normal 2 2 3 2 2 40 2 2 3" xfId="12437"/>
    <cellStyle name="Normal 2 2 3 2 2 40 2 2 4" xfId="12438"/>
    <cellStyle name="Normal 2 2 3 2 2 40 2 2 5" xfId="12439"/>
    <cellStyle name="Normal 2 2 3 2 2 40 2 2 6" xfId="12440"/>
    <cellStyle name="Normal 2 2 3 2 2 40 2 2 7" xfId="12441"/>
    <cellStyle name="Normal 2 2 3 2 2 40 2 3" xfId="12442"/>
    <cellStyle name="Normal 2 2 3 2 2 40 2 4" xfId="12443"/>
    <cellStyle name="Normal 2 2 3 2 2 40 2 5" xfId="12444"/>
    <cellStyle name="Normal 2 2 3 2 2 40 2 6" xfId="12445"/>
    <cellStyle name="Normal 2 2 3 2 2 40 2 7" xfId="12446"/>
    <cellStyle name="Normal 2 2 3 2 2 40 2 8" xfId="12447"/>
    <cellStyle name="Normal 2 2 3 2 2 40 2 9" xfId="12448"/>
    <cellStyle name="Normal 2 2 3 2 2 40 3" xfId="12449"/>
    <cellStyle name="Normal 2 2 3 2 2 40 3 2" xfId="12450"/>
    <cellStyle name="Normal 2 2 3 2 2 40 3 3" xfId="12451"/>
    <cellStyle name="Normal 2 2 3 2 2 40 3 4" xfId="12452"/>
    <cellStyle name="Normal 2 2 3 2 2 40 3 5" xfId="12453"/>
    <cellStyle name="Normal 2 2 3 2 2 40 3 6" xfId="12454"/>
    <cellStyle name="Normal 2 2 3 2 2 40 3 7" xfId="12455"/>
    <cellStyle name="Normal 2 2 3 2 2 40 4" xfId="12456"/>
    <cellStyle name="Normal 2 2 3 2 2 40 5" xfId="12457"/>
    <cellStyle name="Normal 2 2 3 2 2 40 6" xfId="12458"/>
    <cellStyle name="Normal 2 2 3 2 2 40 7" xfId="12459"/>
    <cellStyle name="Normal 2 2 3 2 2 40 8" xfId="12460"/>
    <cellStyle name="Normal 2 2 3 2 2 40 9" xfId="12461"/>
    <cellStyle name="Normal 2 2 3 2 2 41" xfId="12462"/>
    <cellStyle name="Normal 2 2 3 2 2 42" xfId="12463"/>
    <cellStyle name="Normal 2 2 3 2 2 43" xfId="12464"/>
    <cellStyle name="Normal 2 2 3 2 2 44" xfId="12465"/>
    <cellStyle name="Normal 2 2 3 2 2 45" xfId="12466"/>
    <cellStyle name="Normal 2 2 3 2 2 46" xfId="12467"/>
    <cellStyle name="Normal 2 2 3 2 2 47" xfId="12468"/>
    <cellStyle name="Normal 2 2 3 2 2 48" xfId="12469"/>
    <cellStyle name="Normal 2 2 3 2 2 5" xfId="12470"/>
    <cellStyle name="Normal 2 2 3 2 2 6" xfId="12471"/>
    <cellStyle name="Normal 2 2 3 2 2 7" xfId="12472"/>
    <cellStyle name="Normal 2 2 3 2 2 7 2" xfId="12473"/>
    <cellStyle name="Normal 2 2 3 2 2 7 2 2" xfId="12474"/>
    <cellStyle name="Normal 2 2 3 2 2 7 2 3" xfId="12475"/>
    <cellStyle name="Normal 2 2 3 2 2 7 2 4" xfId="12476"/>
    <cellStyle name="Normal 2 2 3 2 2 7 2 5" xfId="12477"/>
    <cellStyle name="Normal 2 2 3 2 2 7 2_11 CC2007 trabajo" xfId="12478"/>
    <cellStyle name="Normal 2 2 3 2 2 7 3" xfId="12479"/>
    <cellStyle name="Normal 2 2 3 2 2 7 4" xfId="12480"/>
    <cellStyle name="Normal 2 2 3 2 2 7 5" xfId="12481"/>
    <cellStyle name="Normal 2 2 3 2 2 7 6" xfId="12482"/>
    <cellStyle name="Normal 2 2 3 2 2 7_11 CC2007 trabajo" xfId="12483"/>
    <cellStyle name="Normal 2 2 3 2 2 8" xfId="12484"/>
    <cellStyle name="Normal 2 2 3 2 2 8 2" xfId="12485"/>
    <cellStyle name="Normal 2 2 3 2 2 8 3" xfId="12486"/>
    <cellStyle name="Normal 2 2 3 2 2 8 4" xfId="12487"/>
    <cellStyle name="Normal 2 2 3 2 2 8 5" xfId="12488"/>
    <cellStyle name="Normal 2 2 3 2 2 8_11 CC2007 trabajo" xfId="12489"/>
    <cellStyle name="Normal 2 2 3 2 2 9" xfId="12490"/>
    <cellStyle name="Normal 2 2 3 2 2_11 CC2007 trabajo" xfId="12491"/>
    <cellStyle name="Normal 2 2 3 2 20" xfId="12492"/>
    <cellStyle name="Normal 2 2 3 2 21" xfId="12493"/>
    <cellStyle name="Normal 2 2 3 2 22" xfId="12494"/>
    <cellStyle name="Normal 2 2 3 2 23" xfId="12495"/>
    <cellStyle name="Normal 2 2 3 2 24" xfId="12496"/>
    <cellStyle name="Normal 2 2 3 2 25" xfId="12497"/>
    <cellStyle name="Normal 2 2 3 2 26" xfId="12498"/>
    <cellStyle name="Normal 2 2 3 2 27" xfId="12499"/>
    <cellStyle name="Normal 2 2 3 2 28" xfId="12500"/>
    <cellStyle name="Normal 2 2 3 2 29" xfId="12501"/>
    <cellStyle name="Normal 2 2 3 2 3" xfId="12502"/>
    <cellStyle name="Normal 2 2 3 2 3 2" xfId="12503"/>
    <cellStyle name="Normal 2 2 3 2 3 2 2" xfId="12504"/>
    <cellStyle name="Normal 2 2 3 2 3 2 2 2" xfId="12505"/>
    <cellStyle name="Normal 2 2 3 2 3 2 2 3" xfId="12506"/>
    <cellStyle name="Normal 2 2 3 2 3 2 2 4" xfId="12507"/>
    <cellStyle name="Normal 2 2 3 2 3 2 2 5" xfId="12508"/>
    <cellStyle name="Normal 2 2 3 2 3 2 2_11 CC2007 trabajo" xfId="12509"/>
    <cellStyle name="Normal 2 2 3 2 3 2 3" xfId="12510"/>
    <cellStyle name="Normal 2 2 3 2 3 2 4" xfId="12511"/>
    <cellStyle name="Normal 2 2 3 2 3 2 5" xfId="12512"/>
    <cellStyle name="Normal 2 2 3 2 3 2 6" xfId="12513"/>
    <cellStyle name="Normal 2 2 3 2 3 2_11 CC2007 trabajo" xfId="12514"/>
    <cellStyle name="Normal 2 2 3 2 3 3" xfId="12515"/>
    <cellStyle name="Normal 2 2 3 2 3 4" xfId="12516"/>
    <cellStyle name="Normal 2 2 3 2 3 4 2" xfId="12517"/>
    <cellStyle name="Normal 2 2 3 2 3 4 3" xfId="12518"/>
    <cellStyle name="Normal 2 2 3 2 3 4 4" xfId="12519"/>
    <cellStyle name="Normal 2 2 3 2 3 4 5" xfId="12520"/>
    <cellStyle name="Normal 2 2 3 2 3 4_11 CC2007 trabajo" xfId="12521"/>
    <cellStyle name="Normal 2 2 3 2 3 5" xfId="12522"/>
    <cellStyle name="Normal 2 2 3 2 3 6" xfId="12523"/>
    <cellStyle name="Normal 2 2 3 2 3 7" xfId="12524"/>
    <cellStyle name="Normal 2 2 3 2 3_11 CC2007 trabajo" xfId="12525"/>
    <cellStyle name="Normal 2 2 3 2 30" xfId="12526"/>
    <cellStyle name="Normal 2 2 3 2 31" xfId="12527"/>
    <cellStyle name="Normal 2 2 3 2 32" xfId="12528"/>
    <cellStyle name="Normal 2 2 3 2 33" xfId="12529"/>
    <cellStyle name="Normal 2 2 3 2 34" xfId="12530"/>
    <cellStyle name="Normal 2 2 3 2 35" xfId="12531"/>
    <cellStyle name="Normal 2 2 3 2 36" xfId="12532"/>
    <cellStyle name="Normal 2 2 3 2 37" xfId="12533"/>
    <cellStyle name="Normal 2 2 3 2 38" xfId="12534"/>
    <cellStyle name="Normal 2 2 3 2 39" xfId="12535"/>
    <cellStyle name="Normal 2 2 3 2 4" xfId="12536"/>
    <cellStyle name="Normal 2 2 3 2 40" xfId="12537"/>
    <cellStyle name="Normal 2 2 3 2 41" xfId="12538"/>
    <cellStyle name="Normal 2 2 3 2 41 2" xfId="12539"/>
    <cellStyle name="Normal 2 2 3 2 41 2 2" xfId="12540"/>
    <cellStyle name="Normal 2 2 3 2 41 2 2 2" xfId="12541"/>
    <cellStyle name="Normal 2 2 3 2 41 2 2 3" xfId="12542"/>
    <cellStyle name="Normal 2 2 3 2 41 2 2 4" xfId="12543"/>
    <cellStyle name="Normal 2 2 3 2 41 2 2 5" xfId="12544"/>
    <cellStyle name="Normal 2 2 3 2 41 2 2 6" xfId="12545"/>
    <cellStyle name="Normal 2 2 3 2 41 2 2 7" xfId="12546"/>
    <cellStyle name="Normal 2 2 3 2 41 2 3" xfId="12547"/>
    <cellStyle name="Normal 2 2 3 2 41 2 4" xfId="12548"/>
    <cellStyle name="Normal 2 2 3 2 41 2 5" xfId="12549"/>
    <cellStyle name="Normal 2 2 3 2 41 2 6" xfId="12550"/>
    <cellStyle name="Normal 2 2 3 2 41 2 7" xfId="12551"/>
    <cellStyle name="Normal 2 2 3 2 41 2 8" xfId="12552"/>
    <cellStyle name="Normal 2 2 3 2 41 2 9" xfId="12553"/>
    <cellStyle name="Normal 2 2 3 2 41 3" xfId="12554"/>
    <cellStyle name="Normal 2 2 3 2 41 3 2" xfId="12555"/>
    <cellStyle name="Normal 2 2 3 2 41 3 3" xfId="12556"/>
    <cellStyle name="Normal 2 2 3 2 41 3 4" xfId="12557"/>
    <cellStyle name="Normal 2 2 3 2 41 3 5" xfId="12558"/>
    <cellStyle name="Normal 2 2 3 2 41 3 6" xfId="12559"/>
    <cellStyle name="Normal 2 2 3 2 41 3 7" xfId="12560"/>
    <cellStyle name="Normal 2 2 3 2 41 4" xfId="12561"/>
    <cellStyle name="Normal 2 2 3 2 41 5" xfId="12562"/>
    <cellStyle name="Normal 2 2 3 2 41 6" xfId="12563"/>
    <cellStyle name="Normal 2 2 3 2 41 7" xfId="12564"/>
    <cellStyle name="Normal 2 2 3 2 41 8" xfId="12565"/>
    <cellStyle name="Normal 2 2 3 2 41 9" xfId="12566"/>
    <cellStyle name="Normal 2 2 3 2 42" xfId="12567"/>
    <cellStyle name="Normal 2 2 3 2 43" xfId="12568"/>
    <cellStyle name="Normal 2 2 3 2 44" xfId="12569"/>
    <cellStyle name="Normal 2 2 3 2 45" xfId="12570"/>
    <cellStyle name="Normal 2 2 3 2 46" xfId="12571"/>
    <cellStyle name="Normal 2 2 3 2 47" xfId="12572"/>
    <cellStyle name="Normal 2 2 3 2 48" xfId="12573"/>
    <cellStyle name="Normal 2 2 3 2 49" xfId="12574"/>
    <cellStyle name="Normal 2 2 3 2 5" xfId="12575"/>
    <cellStyle name="Normal 2 2 3 2 6" xfId="12576"/>
    <cellStyle name="Normal 2 2 3 2 7" xfId="12577"/>
    <cellStyle name="Normal 2 2 3 2 8" xfId="12578"/>
    <cellStyle name="Normal 2 2 3 2 8 2" xfId="12579"/>
    <cellStyle name="Normal 2 2 3 2 8 2 2" xfId="12580"/>
    <cellStyle name="Normal 2 2 3 2 8 2 3" xfId="12581"/>
    <cellStyle name="Normal 2 2 3 2 8 2 4" xfId="12582"/>
    <cellStyle name="Normal 2 2 3 2 8 2 5" xfId="12583"/>
    <cellStyle name="Normal 2 2 3 2 8 2_11 CC2007 trabajo" xfId="12584"/>
    <cellStyle name="Normal 2 2 3 2 8 3" xfId="12585"/>
    <cellStyle name="Normal 2 2 3 2 8 4" xfId="12586"/>
    <cellStyle name="Normal 2 2 3 2 8 5" xfId="12587"/>
    <cellStyle name="Normal 2 2 3 2 8 6" xfId="12588"/>
    <cellStyle name="Normal 2 2 3 2 8_11 CC2007 trabajo" xfId="12589"/>
    <cellStyle name="Normal 2 2 3 2 9" xfId="12590"/>
    <cellStyle name="Normal 2 2 3 2 9 2" xfId="12591"/>
    <cellStyle name="Normal 2 2 3 2 9 3" xfId="12592"/>
    <cellStyle name="Normal 2 2 3 2 9 4" xfId="12593"/>
    <cellStyle name="Normal 2 2 3 2 9 5" xfId="12594"/>
    <cellStyle name="Normal 2 2 3 2 9_11 CC2007 trabajo" xfId="12595"/>
    <cellStyle name="Normal 2 2 3 2_11 CC2007 trabajo" xfId="12596"/>
    <cellStyle name="Normal 2 2 3 20" xfId="12597"/>
    <cellStyle name="Normal 2 2 3 21" xfId="12598"/>
    <cellStyle name="Normal 2 2 3 22" xfId="12599"/>
    <cellStyle name="Normal 2 2 3 23" xfId="12600"/>
    <cellStyle name="Normal 2 2 3 24" xfId="12601"/>
    <cellStyle name="Normal 2 2 3 25" xfId="12602"/>
    <cellStyle name="Normal 2 2 3 26" xfId="12603"/>
    <cellStyle name="Normal 2 2 3 27" xfId="12604"/>
    <cellStyle name="Normal 2 2 3 28" xfId="12605"/>
    <cellStyle name="Normal 2 2 3 29" xfId="12606"/>
    <cellStyle name="Normal 2 2 3 3" xfId="12607"/>
    <cellStyle name="Normal 2 2 3 30" xfId="12608"/>
    <cellStyle name="Normal 2 2 3 31" xfId="12609"/>
    <cellStyle name="Normal 2 2 3 32" xfId="12610"/>
    <cellStyle name="Normal 2 2 3 33" xfId="12611"/>
    <cellStyle name="Normal 2 2 3 34" xfId="12612"/>
    <cellStyle name="Normal 2 2 3 35" xfId="12613"/>
    <cellStyle name="Normal 2 2 3 36" xfId="12614"/>
    <cellStyle name="Normal 2 2 3 37" xfId="12615"/>
    <cellStyle name="Normal 2 2 3 38" xfId="12616"/>
    <cellStyle name="Normal 2 2 3 39" xfId="12617"/>
    <cellStyle name="Normal 2 2 3 4" xfId="12618"/>
    <cellStyle name="Normal 2 2 3 4 10" xfId="12619"/>
    <cellStyle name="Normal 2 2 3 4 11" xfId="12620"/>
    <cellStyle name="Normal 2 2 3 4 2" xfId="12621"/>
    <cellStyle name="Normal 2 2 3 4 2 2" xfId="12622"/>
    <cellStyle name="Normal 2 2 3 4 2 2 2" xfId="12623"/>
    <cellStyle name="Normal 2 2 3 4 2 2 2 2" xfId="12624"/>
    <cellStyle name="Normal 2 2 3 4 2 2 2 3" xfId="12625"/>
    <cellStyle name="Normal 2 2 3 4 2 2 2 4" xfId="12626"/>
    <cellStyle name="Normal 2 2 3 4 2 2 2 5" xfId="12627"/>
    <cellStyle name="Normal 2 2 3 4 2 2 2_11 CC2007 trabajo" xfId="12628"/>
    <cellStyle name="Normal 2 2 3 4 2 2 3" xfId="12629"/>
    <cellStyle name="Normal 2 2 3 4 2 2 4" xfId="12630"/>
    <cellStyle name="Normal 2 2 3 4 2 2 5" xfId="12631"/>
    <cellStyle name="Normal 2 2 3 4 2 2 6" xfId="12632"/>
    <cellStyle name="Normal 2 2 3 4 2 2_11 CC2007 trabajo" xfId="12633"/>
    <cellStyle name="Normal 2 2 3 4 2 3" xfId="12634"/>
    <cellStyle name="Normal 2 2 3 4 2 4" xfId="12635"/>
    <cellStyle name="Normal 2 2 3 4 2 4 2" xfId="12636"/>
    <cellStyle name="Normal 2 2 3 4 2 4 3" xfId="12637"/>
    <cellStyle name="Normal 2 2 3 4 2 4 4" xfId="12638"/>
    <cellStyle name="Normal 2 2 3 4 2 4 5" xfId="12639"/>
    <cellStyle name="Normal 2 2 3 4 2 4_11 CC2007 trabajo" xfId="12640"/>
    <cellStyle name="Normal 2 2 3 4 2 5" xfId="12641"/>
    <cellStyle name="Normal 2 2 3 4 2 6" xfId="12642"/>
    <cellStyle name="Normal 2 2 3 4 2 7" xfId="12643"/>
    <cellStyle name="Normal 2 2 3 4 2_11 CC2007 trabajo" xfId="12644"/>
    <cellStyle name="Normal 2 2 3 4 3" xfId="12645"/>
    <cellStyle name="Normal 2 2 3 4 4" xfId="12646"/>
    <cellStyle name="Normal 2 2 3 4 5" xfId="12647"/>
    <cellStyle name="Normal 2 2 3 4 6" xfId="12648"/>
    <cellStyle name="Normal 2 2 3 4 7" xfId="12649"/>
    <cellStyle name="Normal 2 2 3 4 7 2" xfId="12650"/>
    <cellStyle name="Normal 2 2 3 4 7 2 2" xfId="12651"/>
    <cellStyle name="Normal 2 2 3 4 7 2 3" xfId="12652"/>
    <cellStyle name="Normal 2 2 3 4 7 2 4" xfId="12653"/>
    <cellStyle name="Normal 2 2 3 4 7 2 5" xfId="12654"/>
    <cellStyle name="Normal 2 2 3 4 7 2_11 CC2007 trabajo" xfId="12655"/>
    <cellStyle name="Normal 2 2 3 4 7 3" xfId="12656"/>
    <cellStyle name="Normal 2 2 3 4 7 4" xfId="12657"/>
    <cellStyle name="Normal 2 2 3 4 7 5" xfId="12658"/>
    <cellStyle name="Normal 2 2 3 4 7 6" xfId="12659"/>
    <cellStyle name="Normal 2 2 3 4 7_11 CC2007 trabajo" xfId="12660"/>
    <cellStyle name="Normal 2 2 3 4 8" xfId="12661"/>
    <cellStyle name="Normal 2 2 3 4 8 2" xfId="12662"/>
    <cellStyle name="Normal 2 2 3 4 8 3" xfId="12663"/>
    <cellStyle name="Normal 2 2 3 4 8 4" xfId="12664"/>
    <cellStyle name="Normal 2 2 3 4 8 5" xfId="12665"/>
    <cellStyle name="Normal 2 2 3 4 8_11 CC2007 trabajo" xfId="12666"/>
    <cellStyle name="Normal 2 2 3 4 9" xfId="12667"/>
    <cellStyle name="Normal 2 2 3 4_11 CC2007 trabajo" xfId="12668"/>
    <cellStyle name="Normal 2 2 3 40" xfId="12669"/>
    <cellStyle name="Normal 2 2 3 41" xfId="12670"/>
    <cellStyle name="Normal 2 2 3 42" xfId="12671"/>
    <cellStyle name="Normal 2 2 3 43" xfId="12672"/>
    <cellStyle name="Normal 2 2 3 44" xfId="12673"/>
    <cellStyle name="Normal 2 2 3 44 2" xfId="12674"/>
    <cellStyle name="Normal 2 2 3 44 2 2" xfId="12675"/>
    <cellStyle name="Normal 2 2 3 44 2 2 2" xfId="12676"/>
    <cellStyle name="Normal 2 2 3 44 2 2 3" xfId="12677"/>
    <cellStyle name="Normal 2 2 3 44 2 2 4" xfId="12678"/>
    <cellStyle name="Normal 2 2 3 44 2 2 5" xfId="12679"/>
    <cellStyle name="Normal 2 2 3 44 2 2 6" xfId="12680"/>
    <cellStyle name="Normal 2 2 3 44 2 2 7" xfId="12681"/>
    <cellStyle name="Normal 2 2 3 44 2 3" xfId="12682"/>
    <cellStyle name="Normal 2 2 3 44 2 4" xfId="12683"/>
    <cellStyle name="Normal 2 2 3 44 2 5" xfId="12684"/>
    <cellStyle name="Normal 2 2 3 44 2 6" xfId="12685"/>
    <cellStyle name="Normal 2 2 3 44 2 7" xfId="12686"/>
    <cellStyle name="Normal 2 2 3 44 2 8" xfId="12687"/>
    <cellStyle name="Normal 2 2 3 44 2 9" xfId="12688"/>
    <cellStyle name="Normal 2 2 3 44 3" xfId="12689"/>
    <cellStyle name="Normal 2 2 3 44 3 2" xfId="12690"/>
    <cellStyle name="Normal 2 2 3 44 3 3" xfId="12691"/>
    <cellStyle name="Normal 2 2 3 44 3 4" xfId="12692"/>
    <cellStyle name="Normal 2 2 3 44 3 5" xfId="12693"/>
    <cellStyle name="Normal 2 2 3 44 3 6" xfId="12694"/>
    <cellStyle name="Normal 2 2 3 44 3 7" xfId="12695"/>
    <cellStyle name="Normal 2 2 3 44 4" xfId="12696"/>
    <cellStyle name="Normal 2 2 3 44 5" xfId="12697"/>
    <cellStyle name="Normal 2 2 3 44 6" xfId="12698"/>
    <cellStyle name="Normal 2 2 3 44 7" xfId="12699"/>
    <cellStyle name="Normal 2 2 3 44 8" xfId="12700"/>
    <cellStyle name="Normal 2 2 3 44 9" xfId="12701"/>
    <cellStyle name="Normal 2 2 3 45" xfId="12702"/>
    <cellStyle name="Normal 2 2 3 46" xfId="12703"/>
    <cellStyle name="Normal 2 2 3 47" xfId="12704"/>
    <cellStyle name="Normal 2 2 3 48" xfId="12705"/>
    <cellStyle name="Normal 2 2 3 49" xfId="12706"/>
    <cellStyle name="Normal 2 2 3 5" xfId="12707"/>
    <cellStyle name="Normal 2 2 3 5 2" xfId="12708"/>
    <cellStyle name="Normal 2 2 3 5 2 2" xfId="12709"/>
    <cellStyle name="Normal 2 2 3 5 2 2 2" xfId="12710"/>
    <cellStyle name="Normal 2 2 3 5 2 2 3" xfId="12711"/>
    <cellStyle name="Normal 2 2 3 5 2 2 4" xfId="12712"/>
    <cellStyle name="Normal 2 2 3 5 2 2 5" xfId="12713"/>
    <cellStyle name="Normal 2 2 3 5 2 2_11 CC2007 trabajo" xfId="12714"/>
    <cellStyle name="Normal 2 2 3 5 2 3" xfId="12715"/>
    <cellStyle name="Normal 2 2 3 5 2 4" xfId="12716"/>
    <cellStyle name="Normal 2 2 3 5 2 5" xfId="12717"/>
    <cellStyle name="Normal 2 2 3 5 2 6" xfId="12718"/>
    <cellStyle name="Normal 2 2 3 5 2_11 CC2007 trabajo" xfId="12719"/>
    <cellStyle name="Normal 2 2 3 5 3" xfId="12720"/>
    <cellStyle name="Normal 2 2 3 5 4" xfId="12721"/>
    <cellStyle name="Normal 2 2 3 5 4 2" xfId="12722"/>
    <cellStyle name="Normal 2 2 3 5 4 3" xfId="12723"/>
    <cellStyle name="Normal 2 2 3 5 4 4" xfId="12724"/>
    <cellStyle name="Normal 2 2 3 5 4 5" xfId="12725"/>
    <cellStyle name="Normal 2 2 3 5 4_11 CC2007 trabajo" xfId="12726"/>
    <cellStyle name="Normal 2 2 3 5 5" xfId="12727"/>
    <cellStyle name="Normal 2 2 3 5 6" xfId="12728"/>
    <cellStyle name="Normal 2 2 3 5 7" xfId="12729"/>
    <cellStyle name="Normal 2 2 3 5_11 CC2007 trabajo" xfId="12730"/>
    <cellStyle name="Normal 2 2 3 50" xfId="12731"/>
    <cellStyle name="Normal 2 2 3 51" xfId="12732"/>
    <cellStyle name="Normal 2 2 3 52" xfId="12733"/>
    <cellStyle name="Normal 2 2 3 6" xfId="12734"/>
    <cellStyle name="Normal 2 2 3 7" xfId="12735"/>
    <cellStyle name="Normal 2 2 3 8" xfId="12736"/>
    <cellStyle name="Normal 2 2 3 9" xfId="12737"/>
    <cellStyle name="Normal 2 2 3 9 2" xfId="12738"/>
    <cellStyle name="Normal 2 2 3 9 2 2" xfId="12739"/>
    <cellStyle name="Normal 2 2 3 9 2 3" xfId="12740"/>
    <cellStyle name="Normal 2 2 3 9 2 4" xfId="12741"/>
    <cellStyle name="Normal 2 2 3 9 2 5" xfId="12742"/>
    <cellStyle name="Normal 2 2 3 9 2_11 CC2007 trabajo" xfId="12743"/>
    <cellStyle name="Normal 2 2 3 9 3" xfId="12744"/>
    <cellStyle name="Normal 2 2 3 9 4" xfId="12745"/>
    <cellStyle name="Normal 2 2 3 9 5" xfId="12746"/>
    <cellStyle name="Normal 2 2 3 9 6" xfId="12747"/>
    <cellStyle name="Normal 2 2 3 9_11 CC2007 trabajo" xfId="12748"/>
    <cellStyle name="Normal 2 2 3_11 CC2007 trabajo" xfId="12749"/>
    <cellStyle name="Normal 2 2 30" xfId="12750"/>
    <cellStyle name="Normal 2 2 31" xfId="12751"/>
    <cellStyle name="Normal 2 2 32" xfId="12752"/>
    <cellStyle name="Normal 2 2 33" xfId="12753"/>
    <cellStyle name="Normal 2 2 34" xfId="12754"/>
    <cellStyle name="Normal 2 2 35" xfId="12755"/>
    <cellStyle name="Normal 2 2 36" xfId="12756"/>
    <cellStyle name="Normal 2 2 37" xfId="12757"/>
    <cellStyle name="Normal 2 2 38" xfId="12758"/>
    <cellStyle name="Normal 2 2 39" xfId="12759"/>
    <cellStyle name="Normal 2 2 4" xfId="12760"/>
    <cellStyle name="Normal 2 2 4 10" xfId="12761"/>
    <cellStyle name="Normal 2 2 4 11" xfId="12762"/>
    <cellStyle name="Normal 2 2 4 12" xfId="12763"/>
    <cellStyle name="Normal 2 2 4 13" xfId="12764"/>
    <cellStyle name="Normal 2 2 4 14" xfId="12765"/>
    <cellStyle name="Normal 2 2 4 15" xfId="12766"/>
    <cellStyle name="Normal 2 2 4 16" xfId="12767"/>
    <cellStyle name="Normal 2 2 4 17" xfId="12768"/>
    <cellStyle name="Normal 2 2 4 18" xfId="12769"/>
    <cellStyle name="Normal 2 2 4 19" xfId="12770"/>
    <cellStyle name="Normal 2 2 4 2" xfId="12771"/>
    <cellStyle name="Normal 2 2 4 2 10" xfId="12772"/>
    <cellStyle name="Normal 2 2 4 2 11" xfId="12773"/>
    <cellStyle name="Normal 2 2 4 2 12" xfId="12774"/>
    <cellStyle name="Normal 2 2 4 2 13" xfId="12775"/>
    <cellStyle name="Normal 2 2 4 2 14" xfId="12776"/>
    <cellStyle name="Normal 2 2 4 2 15" xfId="12777"/>
    <cellStyle name="Normal 2 2 4 2 16" xfId="12778"/>
    <cellStyle name="Normal 2 2 4 2 17" xfId="12779"/>
    <cellStyle name="Normal 2 2 4 2 18" xfId="12780"/>
    <cellStyle name="Normal 2 2 4 2 19" xfId="12781"/>
    <cellStyle name="Normal 2 2 4 2 2" xfId="12782"/>
    <cellStyle name="Normal 2 2 4 2 2 2" xfId="12783"/>
    <cellStyle name="Normal 2 2 4 2 2 3" xfId="12784"/>
    <cellStyle name="Normal 2 2 4 2 20" xfId="12785"/>
    <cellStyle name="Normal 2 2 4 2 21" xfId="12786"/>
    <cellStyle name="Normal 2 2 4 2 22" xfId="12787"/>
    <cellStyle name="Normal 2 2 4 2 23" xfId="12788"/>
    <cellStyle name="Normal 2 2 4 2 24" xfId="12789"/>
    <cellStyle name="Normal 2 2 4 2 25" xfId="12790"/>
    <cellStyle name="Normal 2 2 4 2 26" xfId="12791"/>
    <cellStyle name="Normal 2 2 4 2 27" xfId="12792"/>
    <cellStyle name="Normal 2 2 4 2 28" xfId="12793"/>
    <cellStyle name="Normal 2 2 4 2 29" xfId="12794"/>
    <cellStyle name="Normal 2 2 4 2 3" xfId="12795"/>
    <cellStyle name="Normal 2 2 4 2 30" xfId="12796"/>
    <cellStyle name="Normal 2 2 4 2 31" xfId="12797"/>
    <cellStyle name="Normal 2 2 4 2 31 2" xfId="12798"/>
    <cellStyle name="Normal 2 2 4 2 31 2 2" xfId="12799"/>
    <cellStyle name="Normal 2 2 4 2 31 2 2 2" xfId="12800"/>
    <cellStyle name="Normal 2 2 4 2 31 2 2 3" xfId="12801"/>
    <cellStyle name="Normal 2 2 4 2 31 2 2 4" xfId="12802"/>
    <cellStyle name="Normal 2 2 4 2 31 2 2 5" xfId="12803"/>
    <cellStyle name="Normal 2 2 4 2 31 2 2 6" xfId="12804"/>
    <cellStyle name="Normal 2 2 4 2 31 2 2 7" xfId="12805"/>
    <cellStyle name="Normal 2 2 4 2 31 2 3" xfId="12806"/>
    <cellStyle name="Normal 2 2 4 2 31 2 4" xfId="12807"/>
    <cellStyle name="Normal 2 2 4 2 31 2 5" xfId="12808"/>
    <cellStyle name="Normal 2 2 4 2 31 2 6" xfId="12809"/>
    <cellStyle name="Normal 2 2 4 2 31 2 7" xfId="12810"/>
    <cellStyle name="Normal 2 2 4 2 31 2 8" xfId="12811"/>
    <cellStyle name="Normal 2 2 4 2 31 2 9" xfId="12812"/>
    <cellStyle name="Normal 2 2 4 2 31 3" xfId="12813"/>
    <cellStyle name="Normal 2 2 4 2 31 3 2" xfId="12814"/>
    <cellStyle name="Normal 2 2 4 2 31 3 3" xfId="12815"/>
    <cellStyle name="Normal 2 2 4 2 31 3 4" xfId="12816"/>
    <cellStyle name="Normal 2 2 4 2 31 3 5" xfId="12817"/>
    <cellStyle name="Normal 2 2 4 2 31 3 6" xfId="12818"/>
    <cellStyle name="Normal 2 2 4 2 31 3 7" xfId="12819"/>
    <cellStyle name="Normal 2 2 4 2 31 4" xfId="12820"/>
    <cellStyle name="Normal 2 2 4 2 31 5" xfId="12821"/>
    <cellStyle name="Normal 2 2 4 2 31 6" xfId="12822"/>
    <cellStyle name="Normal 2 2 4 2 31 7" xfId="12823"/>
    <cellStyle name="Normal 2 2 4 2 31 8" xfId="12824"/>
    <cellStyle name="Normal 2 2 4 2 31 9" xfId="12825"/>
    <cellStyle name="Normal 2 2 4 2 32" xfId="12826"/>
    <cellStyle name="Normal 2 2 4 2 33" xfId="12827"/>
    <cellStyle name="Normal 2 2 4 2 34" xfId="12828"/>
    <cellStyle name="Normal 2 2 4 2 35" xfId="12829"/>
    <cellStyle name="Normal 2 2 4 2 36" xfId="12830"/>
    <cellStyle name="Normal 2 2 4 2 37" xfId="12831"/>
    <cellStyle name="Normal 2 2 4 2 38" xfId="12832"/>
    <cellStyle name="Normal 2 2 4 2 39" xfId="12833"/>
    <cellStyle name="Normal 2 2 4 2 4" xfId="12834"/>
    <cellStyle name="Normal 2 2 4 2 5" xfId="12835"/>
    <cellStyle name="Normal 2 2 4 2 6" xfId="12836"/>
    <cellStyle name="Normal 2 2 4 2 7" xfId="12837"/>
    <cellStyle name="Normal 2 2 4 2 8" xfId="12838"/>
    <cellStyle name="Normal 2 2 4 2 9" xfId="12839"/>
    <cellStyle name="Normal 2 2 4 20" xfId="12840"/>
    <cellStyle name="Normal 2 2 4 21" xfId="12841"/>
    <cellStyle name="Normal 2 2 4 22" xfId="12842"/>
    <cellStyle name="Normal 2 2 4 23" xfId="12843"/>
    <cellStyle name="Normal 2 2 4 24" xfId="12844"/>
    <cellStyle name="Normal 2 2 4 25" xfId="12845"/>
    <cellStyle name="Normal 2 2 4 26" xfId="12846"/>
    <cellStyle name="Normal 2 2 4 27" xfId="12847"/>
    <cellStyle name="Normal 2 2 4 28" xfId="12848"/>
    <cellStyle name="Normal 2 2 4 29" xfId="12849"/>
    <cellStyle name="Normal 2 2 4 3" xfId="12850"/>
    <cellStyle name="Normal 2 2 4 30" xfId="12851"/>
    <cellStyle name="Normal 2 2 4 31" xfId="12852"/>
    <cellStyle name="Normal 2 2 4 32" xfId="12853"/>
    <cellStyle name="Normal 2 2 4 33" xfId="12854"/>
    <cellStyle name="Normal 2 2 4 33 2" xfId="12855"/>
    <cellStyle name="Normal 2 2 4 33 2 2" xfId="12856"/>
    <cellStyle name="Normal 2 2 4 33 2 2 2" xfId="12857"/>
    <cellStyle name="Normal 2 2 4 33 2 2 3" xfId="12858"/>
    <cellStyle name="Normal 2 2 4 33 2 2 4" xfId="12859"/>
    <cellStyle name="Normal 2 2 4 33 2 2 5" xfId="12860"/>
    <cellStyle name="Normal 2 2 4 33 2 2 6" xfId="12861"/>
    <cellStyle name="Normal 2 2 4 33 2 2 7" xfId="12862"/>
    <cellStyle name="Normal 2 2 4 33 2 3" xfId="12863"/>
    <cellStyle name="Normal 2 2 4 33 2 4" xfId="12864"/>
    <cellStyle name="Normal 2 2 4 33 2 5" xfId="12865"/>
    <cellStyle name="Normal 2 2 4 33 2 6" xfId="12866"/>
    <cellStyle name="Normal 2 2 4 33 2 7" xfId="12867"/>
    <cellStyle name="Normal 2 2 4 33 2 8" xfId="12868"/>
    <cellStyle name="Normal 2 2 4 33 2 9" xfId="12869"/>
    <cellStyle name="Normal 2 2 4 33 3" xfId="12870"/>
    <cellStyle name="Normal 2 2 4 33 3 2" xfId="12871"/>
    <cellStyle name="Normal 2 2 4 33 3 3" xfId="12872"/>
    <cellStyle name="Normal 2 2 4 33 3 4" xfId="12873"/>
    <cellStyle name="Normal 2 2 4 33 3 5" xfId="12874"/>
    <cellStyle name="Normal 2 2 4 33 3 6" xfId="12875"/>
    <cellStyle name="Normal 2 2 4 33 3 7" xfId="12876"/>
    <cellStyle name="Normal 2 2 4 33 4" xfId="12877"/>
    <cellStyle name="Normal 2 2 4 33 5" xfId="12878"/>
    <cellStyle name="Normal 2 2 4 33 6" xfId="12879"/>
    <cellStyle name="Normal 2 2 4 33 7" xfId="12880"/>
    <cellStyle name="Normal 2 2 4 33 8" xfId="12881"/>
    <cellStyle name="Normal 2 2 4 33 9" xfId="12882"/>
    <cellStyle name="Normal 2 2 4 34" xfId="12883"/>
    <cellStyle name="Normal 2 2 4 35" xfId="12884"/>
    <cellStyle name="Normal 2 2 4 36" xfId="12885"/>
    <cellStyle name="Normal 2 2 4 37" xfId="12886"/>
    <cellStyle name="Normal 2 2 4 38" xfId="12887"/>
    <cellStyle name="Normal 2 2 4 39" xfId="12888"/>
    <cellStyle name="Normal 2 2 4 4" xfId="12889"/>
    <cellStyle name="Normal 2 2 4 40" xfId="12890"/>
    <cellStyle name="Normal 2 2 4 41" xfId="12891"/>
    <cellStyle name="Normal 2 2 4 5" xfId="12892"/>
    <cellStyle name="Normal 2 2 4 5 10" xfId="12893"/>
    <cellStyle name="Normal 2 2 4 5 11" xfId="12894"/>
    <cellStyle name="Normal 2 2 4 5 12" xfId="12895"/>
    <cellStyle name="Normal 2 2 4 5 12 2" xfId="12896"/>
    <cellStyle name="Normal 2 2 4 5 12 2 2" xfId="12897"/>
    <cellStyle name="Normal 2 2 4 5 12 3" xfId="12898"/>
    <cellStyle name="Normal 2 2 4 5 12 4" xfId="12899"/>
    <cellStyle name="Normal 2 2 4 5 12 5" xfId="12900"/>
    <cellStyle name="Normal 2 2 4 5 13" xfId="12901"/>
    <cellStyle name="Normal 2 2 4 5 14" xfId="12902"/>
    <cellStyle name="Normal 2 2 4 5 14 2" xfId="12903"/>
    <cellStyle name="Normal 2 2 4 5 14 3" xfId="12904"/>
    <cellStyle name="Normal 2 2 4 5 14 4" xfId="12905"/>
    <cellStyle name="Normal 2 2 4 5 14 5" xfId="12906"/>
    <cellStyle name="Normal 2 2 4 5 14 6" xfId="12907"/>
    <cellStyle name="Normal 2 2 4 5 14 7" xfId="12908"/>
    <cellStyle name="Normal 2 2 4 5 15" xfId="12909"/>
    <cellStyle name="Normal 2 2 4 5 16" xfId="12910"/>
    <cellStyle name="Normal 2 2 4 5 2" xfId="12911"/>
    <cellStyle name="Normal 2 2 4 5 2 2" xfId="12912"/>
    <cellStyle name="Normal 2 2 4 5 2 2 2" xfId="12913"/>
    <cellStyle name="Normal 2 2 4 5 2 2 2 2" xfId="12914"/>
    <cellStyle name="Normal 2 2 4 5 2 2 3" xfId="12915"/>
    <cellStyle name="Normal 2 2 4 5 2 2 4" xfId="12916"/>
    <cellStyle name="Normal 2 2 4 5 2 2 5" xfId="12917"/>
    <cellStyle name="Normal 2 2 4 5 2 3" xfId="12918"/>
    <cellStyle name="Normal 2 2 4 5 2 4" xfId="12919"/>
    <cellStyle name="Normal 2 2 4 5 2 5" xfId="12920"/>
    <cellStyle name="Normal 2 2 4 5 2 5 2" xfId="12921"/>
    <cellStyle name="Normal 2 2 4 5 2 5 3" xfId="12922"/>
    <cellStyle name="Normal 2 2 4 5 2 5 4" xfId="12923"/>
    <cellStyle name="Normal 2 2 4 5 2 5 5" xfId="12924"/>
    <cellStyle name="Normal 2 2 4 5 2 5 6" xfId="12925"/>
    <cellStyle name="Normal 2 2 4 5 2 5 7" xfId="12926"/>
    <cellStyle name="Normal 2 2 4 5 2 6" xfId="12927"/>
    <cellStyle name="Normal 2 2 4 5 2 7" xfId="12928"/>
    <cellStyle name="Normal 2 2 4 5 3" xfId="12929"/>
    <cellStyle name="Normal 2 2 4 5 4" xfId="12930"/>
    <cellStyle name="Normal 2 2 4 5 5" xfId="12931"/>
    <cellStyle name="Normal 2 2 4 5 6" xfId="12932"/>
    <cellStyle name="Normal 2 2 4 5 7" xfId="12933"/>
    <cellStyle name="Normal 2 2 4 5 8" xfId="12934"/>
    <cellStyle name="Normal 2 2 4 5 9" xfId="12935"/>
    <cellStyle name="Normal 2 2 4 6" xfId="12936"/>
    <cellStyle name="Normal 2 2 4 6 2" xfId="12937"/>
    <cellStyle name="Normal 2 2 4 6 2 2" xfId="12938"/>
    <cellStyle name="Normal 2 2 4 6 2 2 2" xfId="12939"/>
    <cellStyle name="Normal 2 2 4 6 2 3" xfId="12940"/>
    <cellStyle name="Normal 2 2 4 6 2 4" xfId="12941"/>
    <cellStyle name="Normal 2 2 4 6 2 5" xfId="12942"/>
    <cellStyle name="Normal 2 2 4 6 3" xfId="12943"/>
    <cellStyle name="Normal 2 2 4 6 4" xfId="12944"/>
    <cellStyle name="Normal 2 2 4 6 5" xfId="12945"/>
    <cellStyle name="Normal 2 2 4 6 5 2" xfId="12946"/>
    <cellStyle name="Normal 2 2 4 6 5 3" xfId="12947"/>
    <cellStyle name="Normal 2 2 4 6 5 4" xfId="12948"/>
    <cellStyle name="Normal 2 2 4 6 5 5" xfId="12949"/>
    <cellStyle name="Normal 2 2 4 6 5 6" xfId="12950"/>
    <cellStyle name="Normal 2 2 4 6 5 7" xfId="12951"/>
    <cellStyle name="Normal 2 2 4 6 6" xfId="12952"/>
    <cellStyle name="Normal 2 2 4 6 7" xfId="12953"/>
    <cellStyle name="Normal 2 2 4 7" xfId="12954"/>
    <cellStyle name="Normal 2 2 4 8" xfId="12955"/>
    <cellStyle name="Normal 2 2 4 9" xfId="12956"/>
    <cellStyle name="Normal 2 2 4_11 CC2007 trabajo" xfId="12957"/>
    <cellStyle name="Normal 2 2 40" xfId="12958"/>
    <cellStyle name="Normal 2 2 41" xfId="12959"/>
    <cellStyle name="Normal 2 2 42" xfId="12960"/>
    <cellStyle name="Normal 2 2 43" xfId="12961"/>
    <cellStyle name="Normal 2 2 44" xfId="12962"/>
    <cellStyle name="Normal 2 2 45" xfId="12963"/>
    <cellStyle name="Normal 2 2 46" xfId="12964"/>
    <cellStyle name="Normal 2 2 47" xfId="12965"/>
    <cellStyle name="Normal 2 2 47 10" xfId="12966"/>
    <cellStyle name="Normal 2 2 47 11" xfId="12967"/>
    <cellStyle name="Normal 2 2 47 12" xfId="12968"/>
    <cellStyle name="Normal 2 2 47 13" xfId="12969"/>
    <cellStyle name="Normal 2 2 47 14" xfId="12970"/>
    <cellStyle name="Normal 2 2 47 15" xfId="12971"/>
    <cellStyle name="Normal 2 2 47 16" xfId="12972"/>
    <cellStyle name="Normal 2 2 47 17" xfId="12973"/>
    <cellStyle name="Normal 2 2 47 18" xfId="12974"/>
    <cellStyle name="Normal 2 2 47 19" xfId="12975"/>
    <cellStyle name="Normal 2 2 47 2" xfId="12976"/>
    <cellStyle name="Normal 2 2 47 2 10" xfId="12977"/>
    <cellStyle name="Normal 2 2 47 2 11" xfId="12978"/>
    <cellStyle name="Normal 2 2 47 2 12" xfId="12979"/>
    <cellStyle name="Normal 2 2 47 2 13" xfId="12980"/>
    <cellStyle name="Normal 2 2 47 2 14" xfId="12981"/>
    <cellStyle name="Normal 2 2 47 2 15" xfId="12982"/>
    <cellStyle name="Normal 2 2 47 2 16" xfId="12983"/>
    <cellStyle name="Normal 2 2 47 2 17" xfId="12984"/>
    <cellStyle name="Normal 2 2 47 2 18" xfId="12985"/>
    <cellStyle name="Normal 2 2 47 2 19" xfId="12986"/>
    <cellStyle name="Normal 2 2 47 2 2" xfId="12987"/>
    <cellStyle name="Normal 2 2 47 2 2 10" xfId="12988"/>
    <cellStyle name="Normal 2 2 47 2 2 10 2" xfId="12989"/>
    <cellStyle name="Normal 2 2 47 2 2 10 2 2" xfId="12990"/>
    <cellStyle name="Normal 2 2 47 2 2 10 2 2 2" xfId="12991"/>
    <cellStyle name="Normal 2 2 47 2 2 10 2 2 2 2" xfId="12992"/>
    <cellStyle name="Normal 2 2 47 2 2 10 2 2 2 3" xfId="12993"/>
    <cellStyle name="Normal 2 2 47 2 2 10 2 2 2 4" xfId="12994"/>
    <cellStyle name="Normal 2 2 47 2 2 10 2 2 2 5" xfId="12995"/>
    <cellStyle name="Normal 2 2 47 2 2 10 2 2 3" xfId="12996"/>
    <cellStyle name="Normal 2 2 47 2 2 10 2 2 4" xfId="12997"/>
    <cellStyle name="Normal 2 2 47 2 2 10 2 2 5" xfId="12998"/>
    <cellStyle name="Normal 2 2 47 2 2 10 2 3" xfId="12999"/>
    <cellStyle name="Normal 2 2 47 2 2 10 2 4" xfId="13000"/>
    <cellStyle name="Normal 2 2 47 2 2 10 2 5" xfId="13001"/>
    <cellStyle name="Normal 2 2 47 2 2 10 2 6" xfId="13002"/>
    <cellStyle name="Normal 2 2 47 2 2 10 2 7" xfId="13003"/>
    <cellStyle name="Normal 2 2 47 2 2 10 3" xfId="13004"/>
    <cellStyle name="Normal 2 2 47 2 2 10 3 2" xfId="13005"/>
    <cellStyle name="Normal 2 2 47 2 2 10 3 2 2" xfId="13006"/>
    <cellStyle name="Normal 2 2 47 2 2 10 3 2 3" xfId="13007"/>
    <cellStyle name="Normal 2 2 47 2 2 10 3 2 4" xfId="13008"/>
    <cellStyle name="Normal 2 2 47 2 2 10 3 2 5" xfId="13009"/>
    <cellStyle name="Normal 2 2 47 2 2 10 3 3" xfId="13010"/>
    <cellStyle name="Normal 2 2 47 2 2 10 3 4" xfId="13011"/>
    <cellStyle name="Normal 2 2 47 2 2 10 3 5" xfId="13012"/>
    <cellStyle name="Normal 2 2 47 2 2 10 4" xfId="13013"/>
    <cellStyle name="Normal 2 2 47 2 2 10 5" xfId="13014"/>
    <cellStyle name="Normal 2 2 47 2 2 10 6" xfId="13015"/>
    <cellStyle name="Normal 2 2 47 2 2 10 7" xfId="13016"/>
    <cellStyle name="Normal 2 2 47 2 2 11" xfId="13017"/>
    <cellStyle name="Normal 2 2 47 2 2 12" xfId="13018"/>
    <cellStyle name="Normal 2 2 47 2 2 13" xfId="13019"/>
    <cellStyle name="Normal 2 2 47 2 2 13 2" xfId="13020"/>
    <cellStyle name="Normal 2 2 47 2 2 13 2 2" xfId="13021"/>
    <cellStyle name="Normal 2 2 47 2 2 13 2 3" xfId="13022"/>
    <cellStyle name="Normal 2 2 47 2 2 13 2 4" xfId="13023"/>
    <cellStyle name="Normal 2 2 47 2 2 13 2 5" xfId="13024"/>
    <cellStyle name="Normal 2 2 47 2 2 13 3" xfId="13025"/>
    <cellStyle name="Normal 2 2 47 2 2 13 4" xfId="13026"/>
    <cellStyle name="Normal 2 2 47 2 2 13 5" xfId="13027"/>
    <cellStyle name="Normal 2 2 47 2 2 14" xfId="13028"/>
    <cellStyle name="Normal 2 2 47 2 2 15" xfId="13029"/>
    <cellStyle name="Normal 2 2 47 2 2 16" xfId="13030"/>
    <cellStyle name="Normal 2 2 47 2 2 17" xfId="13031"/>
    <cellStyle name="Normal 2 2 47 2 2 18" xfId="13032"/>
    <cellStyle name="Normal 2 2 47 2 2 19" xfId="13033"/>
    <cellStyle name="Normal 2 2 47 2 2 2" xfId="13034"/>
    <cellStyle name="Normal 2 2 47 2 2 2 10" xfId="13035"/>
    <cellStyle name="Normal 2 2 47 2 2 2 10 2" xfId="13036"/>
    <cellStyle name="Normal 2 2 47 2 2 2 10 2 2" xfId="13037"/>
    <cellStyle name="Normal 2 2 47 2 2 2 10 2 2 2" xfId="13038"/>
    <cellStyle name="Normal 2 2 47 2 2 2 10 2 2 2 2" xfId="13039"/>
    <cellStyle name="Normal 2 2 47 2 2 2 10 2 2 2 3" xfId="13040"/>
    <cellStyle name="Normal 2 2 47 2 2 2 10 2 2 2 4" xfId="13041"/>
    <cellStyle name="Normal 2 2 47 2 2 2 10 2 2 2 5" xfId="13042"/>
    <cellStyle name="Normal 2 2 47 2 2 2 10 2 2 3" xfId="13043"/>
    <cellStyle name="Normal 2 2 47 2 2 2 10 2 2 4" xfId="13044"/>
    <cellStyle name="Normal 2 2 47 2 2 2 10 2 2 5" xfId="13045"/>
    <cellStyle name="Normal 2 2 47 2 2 2 10 2 3" xfId="13046"/>
    <cellStyle name="Normal 2 2 47 2 2 2 10 2 4" xfId="13047"/>
    <cellStyle name="Normal 2 2 47 2 2 2 10 2 5" xfId="13048"/>
    <cellStyle name="Normal 2 2 47 2 2 2 10 2 6" xfId="13049"/>
    <cellStyle name="Normal 2 2 47 2 2 2 10 2 7" xfId="13050"/>
    <cellStyle name="Normal 2 2 47 2 2 2 10 3" xfId="13051"/>
    <cellStyle name="Normal 2 2 47 2 2 2 10 3 2" xfId="13052"/>
    <cellStyle name="Normal 2 2 47 2 2 2 10 3 2 2" xfId="13053"/>
    <cellStyle name="Normal 2 2 47 2 2 2 10 3 2 3" xfId="13054"/>
    <cellStyle name="Normal 2 2 47 2 2 2 10 3 2 4" xfId="13055"/>
    <cellStyle name="Normal 2 2 47 2 2 2 10 3 2 5" xfId="13056"/>
    <cellStyle name="Normal 2 2 47 2 2 2 10 3 3" xfId="13057"/>
    <cellStyle name="Normal 2 2 47 2 2 2 10 3 4" xfId="13058"/>
    <cellStyle name="Normal 2 2 47 2 2 2 10 3 5" xfId="13059"/>
    <cellStyle name="Normal 2 2 47 2 2 2 10 4" xfId="13060"/>
    <cellStyle name="Normal 2 2 47 2 2 2 10 5" xfId="13061"/>
    <cellStyle name="Normal 2 2 47 2 2 2 10 6" xfId="13062"/>
    <cellStyle name="Normal 2 2 47 2 2 2 10 7" xfId="13063"/>
    <cellStyle name="Normal 2 2 47 2 2 2 11" xfId="13064"/>
    <cellStyle name="Normal 2 2 47 2 2 2 12" xfId="13065"/>
    <cellStyle name="Normal 2 2 47 2 2 2 13" xfId="13066"/>
    <cellStyle name="Normal 2 2 47 2 2 2 13 2" xfId="13067"/>
    <cellStyle name="Normal 2 2 47 2 2 2 13 2 2" xfId="13068"/>
    <cellStyle name="Normal 2 2 47 2 2 2 13 2 3" xfId="13069"/>
    <cellStyle name="Normal 2 2 47 2 2 2 13 2 4" xfId="13070"/>
    <cellStyle name="Normal 2 2 47 2 2 2 13 2 5" xfId="13071"/>
    <cellStyle name="Normal 2 2 47 2 2 2 13 3" xfId="13072"/>
    <cellStyle name="Normal 2 2 47 2 2 2 13 4" xfId="13073"/>
    <cellStyle name="Normal 2 2 47 2 2 2 13 5" xfId="13074"/>
    <cellStyle name="Normal 2 2 47 2 2 2 14" xfId="13075"/>
    <cellStyle name="Normal 2 2 47 2 2 2 15" xfId="13076"/>
    <cellStyle name="Normal 2 2 47 2 2 2 16" xfId="13077"/>
    <cellStyle name="Normal 2 2 47 2 2 2 17" xfId="13078"/>
    <cellStyle name="Normal 2 2 47 2 2 2 18" xfId="13079"/>
    <cellStyle name="Normal 2 2 47 2 2 2 19" xfId="13080"/>
    <cellStyle name="Normal 2 2 47 2 2 2 2" xfId="13081"/>
    <cellStyle name="Normal 2 2 47 2 2 2 2 10" xfId="13082"/>
    <cellStyle name="Normal 2 2 47 2 2 2 2 11" xfId="13083"/>
    <cellStyle name="Normal 2 2 47 2 2 2 2 12" xfId="13084"/>
    <cellStyle name="Normal 2 2 47 2 2 2 2 13" xfId="13085"/>
    <cellStyle name="Normal 2 2 47 2 2 2 2 14" xfId="13086"/>
    <cellStyle name="Normal 2 2 47 2 2 2 2 15" xfId="13087"/>
    <cellStyle name="Normal 2 2 47 2 2 2 2 16" xfId="13088"/>
    <cellStyle name="Normal 2 2 47 2 2 2 2 17" xfId="13089"/>
    <cellStyle name="Normal 2 2 47 2 2 2 2 18" xfId="13090"/>
    <cellStyle name="Normal 2 2 47 2 2 2 2 19" xfId="13091"/>
    <cellStyle name="Normal 2 2 47 2 2 2 2 2" xfId="13092"/>
    <cellStyle name="Normal 2 2 47 2 2 2 2 2 10" xfId="13093"/>
    <cellStyle name="Normal 2 2 47 2 2 2 2 2 11" xfId="13094"/>
    <cellStyle name="Normal 2 2 47 2 2 2 2 2 12" xfId="13095"/>
    <cellStyle name="Normal 2 2 47 2 2 2 2 2 13" xfId="13096"/>
    <cellStyle name="Normal 2 2 47 2 2 2 2 2 14" xfId="13097"/>
    <cellStyle name="Normal 2 2 47 2 2 2 2 2 2" xfId="13098"/>
    <cellStyle name="Normal 2 2 47 2 2 2 2 2 2 10" xfId="13099"/>
    <cellStyle name="Normal 2 2 47 2 2 2 2 2 2 11" xfId="13100"/>
    <cellStyle name="Normal 2 2 47 2 2 2 2 2 2 12" xfId="13101"/>
    <cellStyle name="Normal 2 2 47 2 2 2 2 2 2 13" xfId="13102"/>
    <cellStyle name="Normal 2 2 47 2 2 2 2 2 2 14" xfId="13103"/>
    <cellStyle name="Normal 2 2 47 2 2 2 2 2 2 2" xfId="13104"/>
    <cellStyle name="Normal 2 2 47 2 2 2 2 2 2 2 10" xfId="13105"/>
    <cellStyle name="Normal 2 2 47 2 2 2 2 2 2 2 11" xfId="13106"/>
    <cellStyle name="Normal 2 2 47 2 2 2 2 2 2 2 2" xfId="13107"/>
    <cellStyle name="Normal 2 2 47 2 2 2 2 2 2 2 2 10" xfId="13108"/>
    <cellStyle name="Normal 2 2 47 2 2 2 2 2 2 2 2 11" xfId="13109"/>
    <cellStyle name="Normal 2 2 47 2 2 2 2 2 2 2 2 2" xfId="13110"/>
    <cellStyle name="Normal 2 2 47 2 2 2 2 2 2 2 2 2 2" xfId="13111"/>
    <cellStyle name="Normal 2 2 47 2 2 2 2 2 2 2 2 2 2 2" xfId="13112"/>
    <cellStyle name="Normal 2 2 47 2 2 2 2 2 2 2 2 2 2 2 2" xfId="13113"/>
    <cellStyle name="Normal 2 2 47 2 2 2 2 2 2 2 2 2 2 2 2 2" xfId="13114"/>
    <cellStyle name="Normal 2 2 47 2 2 2 2 2 2 2 2 2 2 2 2 3" xfId="13115"/>
    <cellStyle name="Normal 2 2 47 2 2 2 2 2 2 2 2 2 2 2 2 4" xfId="13116"/>
    <cellStyle name="Normal 2 2 47 2 2 2 2 2 2 2 2 2 2 2 2 5" xfId="13117"/>
    <cellStyle name="Normal 2 2 47 2 2 2 2 2 2 2 2 2 2 2 3" xfId="13118"/>
    <cellStyle name="Normal 2 2 47 2 2 2 2 2 2 2 2 2 2 2 4" xfId="13119"/>
    <cellStyle name="Normal 2 2 47 2 2 2 2 2 2 2 2 2 2 2 5" xfId="13120"/>
    <cellStyle name="Normal 2 2 47 2 2 2 2 2 2 2 2 2 2 3" xfId="13121"/>
    <cellStyle name="Normal 2 2 47 2 2 2 2 2 2 2 2 2 2 4" xfId="13122"/>
    <cellStyle name="Normal 2 2 47 2 2 2 2 2 2 2 2 2 2 5" xfId="13123"/>
    <cellStyle name="Normal 2 2 47 2 2 2 2 2 2 2 2 2 2 6" xfId="13124"/>
    <cellStyle name="Normal 2 2 47 2 2 2 2 2 2 2 2 2 2 7" xfId="13125"/>
    <cellStyle name="Normal 2 2 47 2 2 2 2 2 2 2 2 2 3" xfId="13126"/>
    <cellStyle name="Normal 2 2 47 2 2 2 2 2 2 2 2 2 3 2" xfId="13127"/>
    <cellStyle name="Normal 2 2 47 2 2 2 2 2 2 2 2 2 3 2 2" xfId="13128"/>
    <cellStyle name="Normal 2 2 47 2 2 2 2 2 2 2 2 2 3 2 3" xfId="13129"/>
    <cellStyle name="Normal 2 2 47 2 2 2 2 2 2 2 2 2 3 2 4" xfId="13130"/>
    <cellStyle name="Normal 2 2 47 2 2 2 2 2 2 2 2 2 3 2 5" xfId="13131"/>
    <cellStyle name="Normal 2 2 47 2 2 2 2 2 2 2 2 2 3 3" xfId="13132"/>
    <cellStyle name="Normal 2 2 47 2 2 2 2 2 2 2 2 2 3 4" xfId="13133"/>
    <cellStyle name="Normal 2 2 47 2 2 2 2 2 2 2 2 2 3 5" xfId="13134"/>
    <cellStyle name="Normal 2 2 47 2 2 2 2 2 2 2 2 2 4" xfId="13135"/>
    <cellStyle name="Normal 2 2 47 2 2 2 2 2 2 2 2 2 5" xfId="13136"/>
    <cellStyle name="Normal 2 2 47 2 2 2 2 2 2 2 2 2 6" xfId="13137"/>
    <cellStyle name="Normal 2 2 47 2 2 2 2 2 2 2 2 2 7" xfId="13138"/>
    <cellStyle name="Normal 2 2 47 2 2 2 2 2 2 2 2 3" xfId="13139"/>
    <cellStyle name="Normal 2 2 47 2 2 2 2 2 2 2 2 4" xfId="13140"/>
    <cellStyle name="Normal 2 2 47 2 2 2 2 2 2 2 2 5" xfId="13141"/>
    <cellStyle name="Normal 2 2 47 2 2 2 2 2 2 2 2 6" xfId="13142"/>
    <cellStyle name="Normal 2 2 47 2 2 2 2 2 2 2 2 6 2" xfId="13143"/>
    <cellStyle name="Normal 2 2 47 2 2 2 2 2 2 2 2 6 2 2" xfId="13144"/>
    <cellStyle name="Normal 2 2 47 2 2 2 2 2 2 2 2 6 2 3" xfId="13145"/>
    <cellStyle name="Normal 2 2 47 2 2 2 2 2 2 2 2 6 2 4" xfId="13146"/>
    <cellStyle name="Normal 2 2 47 2 2 2 2 2 2 2 2 6 2 5" xfId="13147"/>
    <cellStyle name="Normal 2 2 47 2 2 2 2 2 2 2 2 6 3" xfId="13148"/>
    <cellStyle name="Normal 2 2 47 2 2 2 2 2 2 2 2 6 4" xfId="13149"/>
    <cellStyle name="Normal 2 2 47 2 2 2 2 2 2 2 2 6 5" xfId="13150"/>
    <cellStyle name="Normal 2 2 47 2 2 2 2 2 2 2 2 7" xfId="13151"/>
    <cellStyle name="Normal 2 2 47 2 2 2 2 2 2 2 2 8" xfId="13152"/>
    <cellStyle name="Normal 2 2 47 2 2 2 2 2 2 2 2 9" xfId="13153"/>
    <cellStyle name="Normal 2 2 47 2 2 2 2 2 2 2 3" xfId="13154"/>
    <cellStyle name="Normal 2 2 47 2 2 2 2 2 2 2 3 2" xfId="13155"/>
    <cellStyle name="Normal 2 2 47 2 2 2 2 2 2 2 3 2 2" xfId="13156"/>
    <cellStyle name="Normal 2 2 47 2 2 2 2 2 2 2 3 2 2 2" xfId="13157"/>
    <cellStyle name="Normal 2 2 47 2 2 2 2 2 2 2 3 2 2 2 2" xfId="13158"/>
    <cellStyle name="Normal 2 2 47 2 2 2 2 2 2 2 3 2 2 2 3" xfId="13159"/>
    <cellStyle name="Normal 2 2 47 2 2 2 2 2 2 2 3 2 2 2 4" xfId="13160"/>
    <cellStyle name="Normal 2 2 47 2 2 2 2 2 2 2 3 2 2 2 5" xfId="13161"/>
    <cellStyle name="Normal 2 2 47 2 2 2 2 2 2 2 3 2 2 3" xfId="13162"/>
    <cellStyle name="Normal 2 2 47 2 2 2 2 2 2 2 3 2 2 4" xfId="13163"/>
    <cellStyle name="Normal 2 2 47 2 2 2 2 2 2 2 3 2 2 5" xfId="13164"/>
    <cellStyle name="Normal 2 2 47 2 2 2 2 2 2 2 3 2 3" xfId="13165"/>
    <cellStyle name="Normal 2 2 47 2 2 2 2 2 2 2 3 2 4" xfId="13166"/>
    <cellStyle name="Normal 2 2 47 2 2 2 2 2 2 2 3 2 5" xfId="13167"/>
    <cellStyle name="Normal 2 2 47 2 2 2 2 2 2 2 3 2 6" xfId="13168"/>
    <cellStyle name="Normal 2 2 47 2 2 2 2 2 2 2 3 2 7" xfId="13169"/>
    <cellStyle name="Normal 2 2 47 2 2 2 2 2 2 2 3 3" xfId="13170"/>
    <cellStyle name="Normal 2 2 47 2 2 2 2 2 2 2 3 3 2" xfId="13171"/>
    <cellStyle name="Normal 2 2 47 2 2 2 2 2 2 2 3 3 2 2" xfId="13172"/>
    <cellStyle name="Normal 2 2 47 2 2 2 2 2 2 2 3 3 2 3" xfId="13173"/>
    <cellStyle name="Normal 2 2 47 2 2 2 2 2 2 2 3 3 2 4" xfId="13174"/>
    <cellStyle name="Normal 2 2 47 2 2 2 2 2 2 2 3 3 2 5" xfId="13175"/>
    <cellStyle name="Normal 2 2 47 2 2 2 2 2 2 2 3 3 3" xfId="13176"/>
    <cellStyle name="Normal 2 2 47 2 2 2 2 2 2 2 3 3 4" xfId="13177"/>
    <cellStyle name="Normal 2 2 47 2 2 2 2 2 2 2 3 3 5" xfId="13178"/>
    <cellStyle name="Normal 2 2 47 2 2 2 2 2 2 2 3 4" xfId="13179"/>
    <cellStyle name="Normal 2 2 47 2 2 2 2 2 2 2 3 5" xfId="13180"/>
    <cellStyle name="Normal 2 2 47 2 2 2 2 2 2 2 3 6" xfId="13181"/>
    <cellStyle name="Normal 2 2 47 2 2 2 2 2 2 2 3 7" xfId="13182"/>
    <cellStyle name="Normal 2 2 47 2 2 2 2 2 2 2 4" xfId="13183"/>
    <cellStyle name="Normal 2 2 47 2 2 2 2 2 2 2 5" xfId="13184"/>
    <cellStyle name="Normal 2 2 47 2 2 2 2 2 2 2 6" xfId="13185"/>
    <cellStyle name="Normal 2 2 47 2 2 2 2 2 2 2 6 2" xfId="13186"/>
    <cellStyle name="Normal 2 2 47 2 2 2 2 2 2 2 6 2 2" xfId="13187"/>
    <cellStyle name="Normal 2 2 47 2 2 2 2 2 2 2 6 2 3" xfId="13188"/>
    <cellStyle name="Normal 2 2 47 2 2 2 2 2 2 2 6 2 4" xfId="13189"/>
    <cellStyle name="Normal 2 2 47 2 2 2 2 2 2 2 6 2 5" xfId="13190"/>
    <cellStyle name="Normal 2 2 47 2 2 2 2 2 2 2 6 3" xfId="13191"/>
    <cellStyle name="Normal 2 2 47 2 2 2 2 2 2 2 6 4" xfId="13192"/>
    <cellStyle name="Normal 2 2 47 2 2 2 2 2 2 2 6 5" xfId="13193"/>
    <cellStyle name="Normal 2 2 47 2 2 2 2 2 2 2 7" xfId="13194"/>
    <cellStyle name="Normal 2 2 47 2 2 2 2 2 2 2 8" xfId="13195"/>
    <cellStyle name="Normal 2 2 47 2 2 2 2 2 2 2 9" xfId="13196"/>
    <cellStyle name="Normal 2 2 47 2 2 2 2 2 2 3" xfId="13197"/>
    <cellStyle name="Normal 2 2 47 2 2 2 2 2 2 4" xfId="13198"/>
    <cellStyle name="Normal 2 2 47 2 2 2 2 2 2 5" xfId="13199"/>
    <cellStyle name="Normal 2 2 47 2 2 2 2 2 2 6" xfId="13200"/>
    <cellStyle name="Normal 2 2 47 2 2 2 2 2 2 6 2" xfId="13201"/>
    <cellStyle name="Normal 2 2 47 2 2 2 2 2 2 6 2 2" xfId="13202"/>
    <cellStyle name="Normal 2 2 47 2 2 2 2 2 2 6 2 2 2" xfId="13203"/>
    <cellStyle name="Normal 2 2 47 2 2 2 2 2 2 6 2 2 2 2" xfId="13204"/>
    <cellStyle name="Normal 2 2 47 2 2 2 2 2 2 6 2 2 2 3" xfId="13205"/>
    <cellStyle name="Normal 2 2 47 2 2 2 2 2 2 6 2 2 2 4" xfId="13206"/>
    <cellStyle name="Normal 2 2 47 2 2 2 2 2 2 6 2 2 2 5" xfId="13207"/>
    <cellStyle name="Normal 2 2 47 2 2 2 2 2 2 6 2 2 3" xfId="13208"/>
    <cellStyle name="Normal 2 2 47 2 2 2 2 2 2 6 2 2 4" xfId="13209"/>
    <cellStyle name="Normal 2 2 47 2 2 2 2 2 2 6 2 2 5" xfId="13210"/>
    <cellStyle name="Normal 2 2 47 2 2 2 2 2 2 6 2 3" xfId="13211"/>
    <cellStyle name="Normal 2 2 47 2 2 2 2 2 2 6 2 4" xfId="13212"/>
    <cellStyle name="Normal 2 2 47 2 2 2 2 2 2 6 2 5" xfId="13213"/>
    <cellStyle name="Normal 2 2 47 2 2 2 2 2 2 6 2 6" xfId="13214"/>
    <cellStyle name="Normal 2 2 47 2 2 2 2 2 2 6 2 7" xfId="13215"/>
    <cellStyle name="Normal 2 2 47 2 2 2 2 2 2 6 3" xfId="13216"/>
    <cellStyle name="Normal 2 2 47 2 2 2 2 2 2 6 3 2" xfId="13217"/>
    <cellStyle name="Normal 2 2 47 2 2 2 2 2 2 6 3 2 2" xfId="13218"/>
    <cellStyle name="Normal 2 2 47 2 2 2 2 2 2 6 3 2 3" xfId="13219"/>
    <cellStyle name="Normal 2 2 47 2 2 2 2 2 2 6 3 2 4" xfId="13220"/>
    <cellStyle name="Normal 2 2 47 2 2 2 2 2 2 6 3 2 5" xfId="13221"/>
    <cellStyle name="Normal 2 2 47 2 2 2 2 2 2 6 3 3" xfId="13222"/>
    <cellStyle name="Normal 2 2 47 2 2 2 2 2 2 6 3 4" xfId="13223"/>
    <cellStyle name="Normal 2 2 47 2 2 2 2 2 2 6 3 5" xfId="13224"/>
    <cellStyle name="Normal 2 2 47 2 2 2 2 2 2 6 4" xfId="13225"/>
    <cellStyle name="Normal 2 2 47 2 2 2 2 2 2 6 5" xfId="13226"/>
    <cellStyle name="Normal 2 2 47 2 2 2 2 2 2 6 6" xfId="13227"/>
    <cellStyle name="Normal 2 2 47 2 2 2 2 2 2 6 7" xfId="13228"/>
    <cellStyle name="Normal 2 2 47 2 2 2 2 2 2 7" xfId="13229"/>
    <cellStyle name="Normal 2 2 47 2 2 2 2 2 2 8" xfId="13230"/>
    <cellStyle name="Normal 2 2 47 2 2 2 2 2 2 9" xfId="13231"/>
    <cellStyle name="Normal 2 2 47 2 2 2 2 2 2 9 2" xfId="13232"/>
    <cellStyle name="Normal 2 2 47 2 2 2 2 2 2 9 2 2" xfId="13233"/>
    <cellStyle name="Normal 2 2 47 2 2 2 2 2 2 9 2 3" xfId="13234"/>
    <cellStyle name="Normal 2 2 47 2 2 2 2 2 2 9 2 4" xfId="13235"/>
    <cellStyle name="Normal 2 2 47 2 2 2 2 2 2 9 2 5" xfId="13236"/>
    <cellStyle name="Normal 2 2 47 2 2 2 2 2 2 9 3" xfId="13237"/>
    <cellStyle name="Normal 2 2 47 2 2 2 2 2 2 9 4" xfId="13238"/>
    <cellStyle name="Normal 2 2 47 2 2 2 2 2 2 9 5" xfId="13239"/>
    <cellStyle name="Normal 2 2 47 2 2 2 2 2 3" xfId="13240"/>
    <cellStyle name="Normal 2 2 47 2 2 2 2 2 3 2" xfId="13241"/>
    <cellStyle name="Normal 2 2 47 2 2 2 2 2 3 3" xfId="13242"/>
    <cellStyle name="Normal 2 2 47 2 2 2 2 2 3 4" xfId="13243"/>
    <cellStyle name="Normal 2 2 47 2 2 2 2 2 3 5" xfId="13244"/>
    <cellStyle name="Normal 2 2 47 2 2 2 2 2 3 6" xfId="13245"/>
    <cellStyle name="Normal 2 2 47 2 2 2 2 2 3 7" xfId="13246"/>
    <cellStyle name="Normal 2 2 47 2 2 2 2 2 4" xfId="13247"/>
    <cellStyle name="Normal 2 2 47 2 2 2 2 2 5" xfId="13248"/>
    <cellStyle name="Normal 2 2 47 2 2 2 2 2 6" xfId="13249"/>
    <cellStyle name="Normal 2 2 47 2 2 2 2 2 6 2" xfId="13250"/>
    <cellStyle name="Normal 2 2 47 2 2 2 2 2 6 2 2" xfId="13251"/>
    <cellStyle name="Normal 2 2 47 2 2 2 2 2 6 2 2 2" xfId="13252"/>
    <cellStyle name="Normal 2 2 47 2 2 2 2 2 6 2 2 2 2" xfId="13253"/>
    <cellStyle name="Normal 2 2 47 2 2 2 2 2 6 2 2 2 3" xfId="13254"/>
    <cellStyle name="Normal 2 2 47 2 2 2 2 2 6 2 2 2 4" xfId="13255"/>
    <cellStyle name="Normal 2 2 47 2 2 2 2 2 6 2 2 2 5" xfId="13256"/>
    <cellStyle name="Normal 2 2 47 2 2 2 2 2 6 2 2 3" xfId="13257"/>
    <cellStyle name="Normal 2 2 47 2 2 2 2 2 6 2 2 4" xfId="13258"/>
    <cellStyle name="Normal 2 2 47 2 2 2 2 2 6 2 2 5" xfId="13259"/>
    <cellStyle name="Normal 2 2 47 2 2 2 2 2 6 2 3" xfId="13260"/>
    <cellStyle name="Normal 2 2 47 2 2 2 2 2 6 2 4" xfId="13261"/>
    <cellStyle name="Normal 2 2 47 2 2 2 2 2 6 2 5" xfId="13262"/>
    <cellStyle name="Normal 2 2 47 2 2 2 2 2 6 2 6" xfId="13263"/>
    <cellStyle name="Normal 2 2 47 2 2 2 2 2 6 2 7" xfId="13264"/>
    <cellStyle name="Normal 2 2 47 2 2 2 2 2 6 3" xfId="13265"/>
    <cellStyle name="Normal 2 2 47 2 2 2 2 2 6 3 2" xfId="13266"/>
    <cellStyle name="Normal 2 2 47 2 2 2 2 2 6 3 2 2" xfId="13267"/>
    <cellStyle name="Normal 2 2 47 2 2 2 2 2 6 3 2 3" xfId="13268"/>
    <cellStyle name="Normal 2 2 47 2 2 2 2 2 6 3 2 4" xfId="13269"/>
    <cellStyle name="Normal 2 2 47 2 2 2 2 2 6 3 2 5" xfId="13270"/>
    <cellStyle name="Normal 2 2 47 2 2 2 2 2 6 3 3" xfId="13271"/>
    <cellStyle name="Normal 2 2 47 2 2 2 2 2 6 3 4" xfId="13272"/>
    <cellStyle name="Normal 2 2 47 2 2 2 2 2 6 3 5" xfId="13273"/>
    <cellStyle name="Normal 2 2 47 2 2 2 2 2 6 4" xfId="13274"/>
    <cellStyle name="Normal 2 2 47 2 2 2 2 2 6 5" xfId="13275"/>
    <cellStyle name="Normal 2 2 47 2 2 2 2 2 6 6" xfId="13276"/>
    <cellStyle name="Normal 2 2 47 2 2 2 2 2 6 7" xfId="13277"/>
    <cellStyle name="Normal 2 2 47 2 2 2 2 2 7" xfId="13278"/>
    <cellStyle name="Normal 2 2 47 2 2 2 2 2 8" xfId="13279"/>
    <cellStyle name="Normal 2 2 47 2 2 2 2 2 9" xfId="13280"/>
    <cellStyle name="Normal 2 2 47 2 2 2 2 2 9 2" xfId="13281"/>
    <cellStyle name="Normal 2 2 47 2 2 2 2 2 9 2 2" xfId="13282"/>
    <cellStyle name="Normal 2 2 47 2 2 2 2 2 9 2 3" xfId="13283"/>
    <cellStyle name="Normal 2 2 47 2 2 2 2 2 9 2 4" xfId="13284"/>
    <cellStyle name="Normal 2 2 47 2 2 2 2 2 9 2 5" xfId="13285"/>
    <cellStyle name="Normal 2 2 47 2 2 2 2 2 9 3" xfId="13286"/>
    <cellStyle name="Normal 2 2 47 2 2 2 2 2 9 4" xfId="13287"/>
    <cellStyle name="Normal 2 2 47 2 2 2 2 2 9 5" xfId="13288"/>
    <cellStyle name="Normal 2 2 47 2 2 2 2 20" xfId="13289"/>
    <cellStyle name="Normal 2 2 47 2 2 2 2 21" xfId="13290"/>
    <cellStyle name="Normal 2 2 47 2 2 2 2 22" xfId="13291"/>
    <cellStyle name="Normal 2 2 47 2 2 2 2 23" xfId="13292"/>
    <cellStyle name="Normal 2 2 47 2 2 2 2 24" xfId="13293"/>
    <cellStyle name="Normal 2 2 47 2 2 2 2 25" xfId="13294"/>
    <cellStyle name="Normal 2 2 47 2 2 2 2 26" xfId="13295"/>
    <cellStyle name="Normal 2 2 47 2 2 2 2 27" xfId="13296"/>
    <cellStyle name="Normal 2 2 47 2 2 2 2 28" xfId="13297"/>
    <cellStyle name="Normal 2 2 47 2 2 2 2 29" xfId="13298"/>
    <cellStyle name="Normal 2 2 47 2 2 2 2 3" xfId="13299"/>
    <cellStyle name="Normal 2 2 47 2 2 2 2 3 2" xfId="13300"/>
    <cellStyle name="Normal 2 2 47 2 2 2 2 3 3" xfId="13301"/>
    <cellStyle name="Normal 2 2 47 2 2 2 2 3 4" xfId="13302"/>
    <cellStyle name="Normal 2 2 47 2 2 2 2 3 5" xfId="13303"/>
    <cellStyle name="Normal 2 2 47 2 2 2 2 3 6" xfId="13304"/>
    <cellStyle name="Normal 2 2 47 2 2 2 2 3 7" xfId="13305"/>
    <cellStyle name="Normal 2 2 47 2 2 2 2 4" xfId="13306"/>
    <cellStyle name="Normal 2 2 47 2 2 2 2 5" xfId="13307"/>
    <cellStyle name="Normal 2 2 47 2 2 2 2 6" xfId="13308"/>
    <cellStyle name="Normal 2 2 47 2 2 2 2 6 2" xfId="13309"/>
    <cellStyle name="Normal 2 2 47 2 2 2 2 6 2 2" xfId="13310"/>
    <cellStyle name="Normal 2 2 47 2 2 2 2 6 2 2 2" xfId="13311"/>
    <cellStyle name="Normal 2 2 47 2 2 2 2 6 2 2 2 2" xfId="13312"/>
    <cellStyle name="Normal 2 2 47 2 2 2 2 6 2 2 2 3" xfId="13313"/>
    <cellStyle name="Normal 2 2 47 2 2 2 2 6 2 2 2 4" xfId="13314"/>
    <cellStyle name="Normal 2 2 47 2 2 2 2 6 2 2 2 5" xfId="13315"/>
    <cellStyle name="Normal 2 2 47 2 2 2 2 6 2 2 3" xfId="13316"/>
    <cellStyle name="Normal 2 2 47 2 2 2 2 6 2 2 4" xfId="13317"/>
    <cellStyle name="Normal 2 2 47 2 2 2 2 6 2 2 5" xfId="13318"/>
    <cellStyle name="Normal 2 2 47 2 2 2 2 6 2 3" xfId="13319"/>
    <cellStyle name="Normal 2 2 47 2 2 2 2 6 2 4" xfId="13320"/>
    <cellStyle name="Normal 2 2 47 2 2 2 2 6 2 5" xfId="13321"/>
    <cellStyle name="Normal 2 2 47 2 2 2 2 6 2 6" xfId="13322"/>
    <cellStyle name="Normal 2 2 47 2 2 2 2 6 2 7" xfId="13323"/>
    <cellStyle name="Normal 2 2 47 2 2 2 2 6 3" xfId="13324"/>
    <cellStyle name="Normal 2 2 47 2 2 2 2 6 3 2" xfId="13325"/>
    <cellStyle name="Normal 2 2 47 2 2 2 2 6 3 2 2" xfId="13326"/>
    <cellStyle name="Normal 2 2 47 2 2 2 2 6 3 2 3" xfId="13327"/>
    <cellStyle name="Normal 2 2 47 2 2 2 2 6 3 2 4" xfId="13328"/>
    <cellStyle name="Normal 2 2 47 2 2 2 2 6 3 2 5" xfId="13329"/>
    <cellStyle name="Normal 2 2 47 2 2 2 2 6 3 3" xfId="13330"/>
    <cellStyle name="Normal 2 2 47 2 2 2 2 6 3 4" xfId="13331"/>
    <cellStyle name="Normal 2 2 47 2 2 2 2 6 3 5" xfId="13332"/>
    <cellStyle name="Normal 2 2 47 2 2 2 2 6 4" xfId="13333"/>
    <cellStyle name="Normal 2 2 47 2 2 2 2 6 5" xfId="13334"/>
    <cellStyle name="Normal 2 2 47 2 2 2 2 6 6" xfId="13335"/>
    <cellStyle name="Normal 2 2 47 2 2 2 2 6 7" xfId="13336"/>
    <cellStyle name="Normal 2 2 47 2 2 2 2 7" xfId="13337"/>
    <cellStyle name="Normal 2 2 47 2 2 2 2 8" xfId="13338"/>
    <cellStyle name="Normal 2 2 47 2 2 2 2 9" xfId="13339"/>
    <cellStyle name="Normal 2 2 47 2 2 2 2 9 2" xfId="13340"/>
    <cellStyle name="Normal 2 2 47 2 2 2 2 9 2 2" xfId="13341"/>
    <cellStyle name="Normal 2 2 47 2 2 2 2 9 2 3" xfId="13342"/>
    <cellStyle name="Normal 2 2 47 2 2 2 2 9 2 4" xfId="13343"/>
    <cellStyle name="Normal 2 2 47 2 2 2 2 9 2 5" xfId="13344"/>
    <cellStyle name="Normal 2 2 47 2 2 2 2 9 3" xfId="13345"/>
    <cellStyle name="Normal 2 2 47 2 2 2 2 9 4" xfId="13346"/>
    <cellStyle name="Normal 2 2 47 2 2 2 2 9 5" xfId="13347"/>
    <cellStyle name="Normal 2 2 47 2 2 2 20" xfId="13348"/>
    <cellStyle name="Normal 2 2 47 2 2 2 21" xfId="13349"/>
    <cellStyle name="Normal 2 2 47 2 2 2 22" xfId="13350"/>
    <cellStyle name="Normal 2 2 47 2 2 2 23" xfId="13351"/>
    <cellStyle name="Normal 2 2 47 2 2 2 24" xfId="13352"/>
    <cellStyle name="Normal 2 2 47 2 2 2 25" xfId="13353"/>
    <cellStyle name="Normal 2 2 47 2 2 2 26" xfId="13354"/>
    <cellStyle name="Normal 2 2 47 2 2 2 27" xfId="13355"/>
    <cellStyle name="Normal 2 2 47 2 2 2 28" xfId="13356"/>
    <cellStyle name="Normal 2 2 47 2 2 2 29" xfId="13357"/>
    <cellStyle name="Normal 2 2 47 2 2 2 3" xfId="13358"/>
    <cellStyle name="Normal 2 2 47 2 2 2 30" xfId="13359"/>
    <cellStyle name="Normal 2 2 47 2 2 2 4" xfId="13360"/>
    <cellStyle name="Normal 2 2 47 2 2 2 4 2" xfId="13361"/>
    <cellStyle name="Normal 2 2 47 2 2 2 4 2 2" xfId="13362"/>
    <cellStyle name="Normal 2 2 47 2 2 2 4 2 3" xfId="13363"/>
    <cellStyle name="Normal 2 2 47 2 2 2 4 2 4" xfId="13364"/>
    <cellStyle name="Normal 2 2 47 2 2 2 4 2 5" xfId="13365"/>
    <cellStyle name="Normal 2 2 47 2 2 2 4 2 6" xfId="13366"/>
    <cellStyle name="Normal 2 2 47 2 2 2 4 3" xfId="13367"/>
    <cellStyle name="Normal 2 2 47 2 2 2 4 4" xfId="13368"/>
    <cellStyle name="Normal 2 2 47 2 2 2 4 5" xfId="13369"/>
    <cellStyle name="Normal 2 2 47 2 2 2 4 6" xfId="13370"/>
    <cellStyle name="Normal 2 2 47 2 2 2 4 7" xfId="13371"/>
    <cellStyle name="Normal 2 2 47 2 2 2 4 8" xfId="13372"/>
    <cellStyle name="Normal 2 2 47 2 2 2 5" xfId="13373"/>
    <cellStyle name="Normal 2 2 47 2 2 2 5 2" xfId="13374"/>
    <cellStyle name="Normal 2 2 47 2 2 2 5 2 2" xfId="13375"/>
    <cellStyle name="Normal 2 2 47 2 2 2 5 2 3" xfId="13376"/>
    <cellStyle name="Normal 2 2 47 2 2 2 5 2 4" xfId="13377"/>
    <cellStyle name="Normal 2 2 47 2 2 2 5 2 5" xfId="13378"/>
    <cellStyle name="Normal 2 2 47 2 2 2 5 2 6" xfId="13379"/>
    <cellStyle name="Normal 2 2 47 2 2 2 5 3" xfId="13380"/>
    <cellStyle name="Normal 2 2 47 2 2 2 5 4" xfId="13381"/>
    <cellStyle name="Normal 2 2 47 2 2 2 5 5" xfId="13382"/>
    <cellStyle name="Normal 2 2 47 2 2 2 6" xfId="13383"/>
    <cellStyle name="Normal 2 2 47 2 2 2 6 2" xfId="13384"/>
    <cellStyle name="Normal 2 2 47 2 2 2 6 2 2" xfId="13385"/>
    <cellStyle name="Normal 2 2 47 2 2 2 6 2 3" xfId="13386"/>
    <cellStyle name="Normal 2 2 47 2 2 2 6 2 4" xfId="13387"/>
    <cellStyle name="Normal 2 2 47 2 2 2 6 2 5" xfId="13388"/>
    <cellStyle name="Normal 2 2 47 2 2 2 6 2 6" xfId="13389"/>
    <cellStyle name="Normal 2 2 47 2 2 2 6 3" xfId="13390"/>
    <cellStyle name="Normal 2 2 47 2 2 2 6 4" xfId="13391"/>
    <cellStyle name="Normal 2 2 47 2 2 2 6 5" xfId="13392"/>
    <cellStyle name="Normal 2 2 47 2 2 2 7" xfId="13393"/>
    <cellStyle name="Normal 2 2 47 2 2 2 7 2" xfId="13394"/>
    <cellStyle name="Normal 2 2 47 2 2 2 7 3" xfId="13395"/>
    <cellStyle name="Normal 2 2 47 2 2 2 7 4" xfId="13396"/>
    <cellStyle name="Normal 2 2 47 2 2 2 7 5" xfId="13397"/>
    <cellStyle name="Normal 2 2 47 2 2 2 7 6" xfId="13398"/>
    <cellStyle name="Normal 2 2 47 2 2 2 7 7" xfId="13399"/>
    <cellStyle name="Normal 2 2 47 2 2 2 8" xfId="13400"/>
    <cellStyle name="Normal 2 2 47 2 2 2 9" xfId="13401"/>
    <cellStyle name="Normal 2 2 47 2 2 20" xfId="13402"/>
    <cellStyle name="Normal 2 2 47 2 2 21" xfId="13403"/>
    <cellStyle name="Normal 2 2 47 2 2 22" xfId="13404"/>
    <cellStyle name="Normal 2 2 47 2 2 23" xfId="13405"/>
    <cellStyle name="Normal 2 2 47 2 2 24" xfId="13406"/>
    <cellStyle name="Normal 2 2 47 2 2 25" xfId="13407"/>
    <cellStyle name="Normal 2 2 47 2 2 26" xfId="13408"/>
    <cellStyle name="Normal 2 2 47 2 2 27" xfId="13409"/>
    <cellStyle name="Normal 2 2 47 2 2 28" xfId="13410"/>
    <cellStyle name="Normal 2 2 47 2 2 29" xfId="13411"/>
    <cellStyle name="Normal 2 2 47 2 2 3" xfId="13412"/>
    <cellStyle name="Normal 2 2 47 2 2 3 2" xfId="13413"/>
    <cellStyle name="Normal 2 2 47 2 2 3 2 2" xfId="13414"/>
    <cellStyle name="Normal 2 2 47 2 2 3 2 2 2" xfId="13415"/>
    <cellStyle name="Normal 2 2 47 2 2 3 2 2 2 2" xfId="13416"/>
    <cellStyle name="Normal 2 2 47 2 2 3 2 2 2 2 2" xfId="13417"/>
    <cellStyle name="Normal 2 2 47 2 2 3 2 2 2 3" xfId="13418"/>
    <cellStyle name="Normal 2 2 47 2 2 3 2 2 2 4" xfId="13419"/>
    <cellStyle name="Normal 2 2 47 2 2 3 2 2 2 5" xfId="13420"/>
    <cellStyle name="Normal 2 2 47 2 2 3 2 2 3" xfId="13421"/>
    <cellStyle name="Normal 2 2 47 2 2 3 2 2 3 2" xfId="13422"/>
    <cellStyle name="Normal 2 2 47 2 2 3 2 2 4" xfId="13423"/>
    <cellStyle name="Normal 2 2 47 2 2 3 2 2 5" xfId="13424"/>
    <cellStyle name="Normal 2 2 47 2 2 3 2 3" xfId="13425"/>
    <cellStyle name="Normal 2 2 47 2 2 3 2 4" xfId="13426"/>
    <cellStyle name="Normal 2 2 47 2 2 3 2 5" xfId="13427"/>
    <cellStyle name="Normal 2 2 47 2 2 3 2 6" xfId="13428"/>
    <cellStyle name="Normal 2 2 47 2 2 3 2 6 2" xfId="13429"/>
    <cellStyle name="Normal 2 2 47 2 2 3 2 7" xfId="13430"/>
    <cellStyle name="Normal 2 2 47 2 2 3 2 8" xfId="13431"/>
    <cellStyle name="Normal 2 2 47 2 2 3 3" xfId="13432"/>
    <cellStyle name="Normal 2 2 47 2 2 3 3 2" xfId="13433"/>
    <cellStyle name="Normal 2 2 47 2 2 3 3 2 2" xfId="13434"/>
    <cellStyle name="Normal 2 2 47 2 2 3 3 3" xfId="13435"/>
    <cellStyle name="Normal 2 2 47 2 2 3 3 4" xfId="13436"/>
    <cellStyle name="Normal 2 2 47 2 2 3 3 5" xfId="13437"/>
    <cellStyle name="Normal 2 2 47 2 2 3 4" xfId="13438"/>
    <cellStyle name="Normal 2 2 47 2 2 3 4 2" xfId="13439"/>
    <cellStyle name="Normal 2 2 47 2 2 3 4 3" xfId="13440"/>
    <cellStyle name="Normal 2 2 47 2 2 3 4 4" xfId="13441"/>
    <cellStyle name="Normal 2 2 47 2 2 3 4 5" xfId="13442"/>
    <cellStyle name="Normal 2 2 47 2 2 3 4 6" xfId="13443"/>
    <cellStyle name="Normal 2 2 47 2 2 3 4 7" xfId="13444"/>
    <cellStyle name="Normal 2 2 47 2 2 3 5" xfId="13445"/>
    <cellStyle name="Normal 2 2 47 2 2 3 6" xfId="13446"/>
    <cellStyle name="Normal 2 2 47 2 2 3 7" xfId="13447"/>
    <cellStyle name="Normal 2 2 47 2 2 3 7 2" xfId="13448"/>
    <cellStyle name="Normal 2 2 47 2 2 3 8" xfId="13449"/>
    <cellStyle name="Normal 2 2 47 2 2 3 9" xfId="13450"/>
    <cellStyle name="Normal 2 2 47 2 2 30" xfId="13451"/>
    <cellStyle name="Normal 2 2 47 2 2 4" xfId="13452"/>
    <cellStyle name="Normal 2 2 47 2 2 4 2" xfId="13453"/>
    <cellStyle name="Normal 2 2 47 2 2 4 2 2" xfId="13454"/>
    <cellStyle name="Normal 2 2 47 2 2 4 2 3" xfId="13455"/>
    <cellStyle name="Normal 2 2 47 2 2 4 2 4" xfId="13456"/>
    <cellStyle name="Normal 2 2 47 2 2 4 2 5" xfId="13457"/>
    <cellStyle name="Normal 2 2 47 2 2 4 2 6" xfId="13458"/>
    <cellStyle name="Normal 2 2 47 2 2 4 2 7" xfId="13459"/>
    <cellStyle name="Normal 2 2 47 2 2 4 3" xfId="13460"/>
    <cellStyle name="Normal 2 2 47 2 2 4 4" xfId="13461"/>
    <cellStyle name="Normal 2 2 47 2 2 4 5" xfId="13462"/>
    <cellStyle name="Normal 2 2 47 2 2 4 6" xfId="13463"/>
    <cellStyle name="Normal 2 2 47 2 2 4 7" xfId="13464"/>
    <cellStyle name="Normal 2 2 47 2 2 4 8" xfId="13465"/>
    <cellStyle name="Normal 2 2 47 2 2 4 9" xfId="13466"/>
    <cellStyle name="Normal 2 2 47 2 2 5" xfId="13467"/>
    <cellStyle name="Normal 2 2 47 2 2 5 2" xfId="13468"/>
    <cellStyle name="Normal 2 2 47 2 2 5 2 2" xfId="13469"/>
    <cellStyle name="Normal 2 2 47 2 2 5 2 3" xfId="13470"/>
    <cellStyle name="Normal 2 2 47 2 2 5 2 4" xfId="13471"/>
    <cellStyle name="Normal 2 2 47 2 2 5 2 5" xfId="13472"/>
    <cellStyle name="Normal 2 2 47 2 2 5 2 6" xfId="13473"/>
    <cellStyle name="Normal 2 2 47 2 2 5 3" xfId="13474"/>
    <cellStyle name="Normal 2 2 47 2 2 5 4" xfId="13475"/>
    <cellStyle name="Normal 2 2 47 2 2 5 5" xfId="13476"/>
    <cellStyle name="Normal 2 2 47 2 2 6" xfId="13477"/>
    <cellStyle name="Normal 2 2 47 2 2 6 2" xfId="13478"/>
    <cellStyle name="Normal 2 2 47 2 2 6 2 2" xfId="13479"/>
    <cellStyle name="Normal 2 2 47 2 2 6 2 3" xfId="13480"/>
    <cellStyle name="Normal 2 2 47 2 2 6 2 4" xfId="13481"/>
    <cellStyle name="Normal 2 2 47 2 2 6 2 5" xfId="13482"/>
    <cellStyle name="Normal 2 2 47 2 2 6 2 6" xfId="13483"/>
    <cellStyle name="Normal 2 2 47 2 2 6 3" xfId="13484"/>
    <cellStyle name="Normal 2 2 47 2 2 6 4" xfId="13485"/>
    <cellStyle name="Normal 2 2 47 2 2 6 5" xfId="13486"/>
    <cellStyle name="Normal 2 2 47 2 2 7" xfId="13487"/>
    <cellStyle name="Normal 2 2 47 2 2 7 2" xfId="13488"/>
    <cellStyle name="Normal 2 2 47 2 2 7 3" xfId="13489"/>
    <cellStyle name="Normal 2 2 47 2 2 7 4" xfId="13490"/>
    <cellStyle name="Normal 2 2 47 2 2 7 5" xfId="13491"/>
    <cellStyle name="Normal 2 2 47 2 2 7 6" xfId="13492"/>
    <cellStyle name="Normal 2 2 47 2 2 7 7" xfId="13493"/>
    <cellStyle name="Normal 2 2 47 2 2 8" xfId="13494"/>
    <cellStyle name="Normal 2 2 47 2 2 9" xfId="13495"/>
    <cellStyle name="Normal 2 2 47 2 20" xfId="13496"/>
    <cellStyle name="Normal 2 2 47 2 20 2" xfId="13497"/>
    <cellStyle name="Normal 2 2 47 2 20 2 2" xfId="13498"/>
    <cellStyle name="Normal 2 2 47 2 20 2 2 2" xfId="13499"/>
    <cellStyle name="Normal 2 2 47 2 20 2 2 2 2" xfId="13500"/>
    <cellStyle name="Normal 2 2 47 2 20 2 2 2 2 2" xfId="13501"/>
    <cellStyle name="Normal 2 2 47 2 20 2 2 2 3" xfId="13502"/>
    <cellStyle name="Normal 2 2 47 2 20 2 2 2 4" xfId="13503"/>
    <cellStyle name="Normal 2 2 47 2 20 2 2 2 5" xfId="13504"/>
    <cellStyle name="Normal 2 2 47 2 20 2 2 3" xfId="13505"/>
    <cellStyle name="Normal 2 2 47 2 20 2 2 3 2" xfId="13506"/>
    <cellStyle name="Normal 2 2 47 2 20 2 2 4" xfId="13507"/>
    <cellStyle name="Normal 2 2 47 2 20 2 2 5" xfId="13508"/>
    <cellStyle name="Normal 2 2 47 2 20 2 3" xfId="13509"/>
    <cellStyle name="Normal 2 2 47 2 20 2 4" xfId="13510"/>
    <cellStyle name="Normal 2 2 47 2 20 2 5" xfId="13511"/>
    <cellStyle name="Normal 2 2 47 2 20 2 6" xfId="13512"/>
    <cellStyle name="Normal 2 2 47 2 20 2 6 2" xfId="13513"/>
    <cellStyle name="Normal 2 2 47 2 20 2 7" xfId="13514"/>
    <cellStyle name="Normal 2 2 47 2 20 2 8" xfId="13515"/>
    <cellStyle name="Normal 2 2 47 2 20 3" xfId="13516"/>
    <cellStyle name="Normal 2 2 47 2 20 3 2" xfId="13517"/>
    <cellStyle name="Normal 2 2 47 2 20 3 2 2" xfId="13518"/>
    <cellStyle name="Normal 2 2 47 2 20 3 3" xfId="13519"/>
    <cellStyle name="Normal 2 2 47 2 20 3 4" xfId="13520"/>
    <cellStyle name="Normal 2 2 47 2 20 3 5" xfId="13521"/>
    <cellStyle name="Normal 2 2 47 2 20 4" xfId="13522"/>
    <cellStyle name="Normal 2 2 47 2 20 4 2" xfId="13523"/>
    <cellStyle name="Normal 2 2 47 2 20 4 3" xfId="13524"/>
    <cellStyle name="Normal 2 2 47 2 20 4 4" xfId="13525"/>
    <cellStyle name="Normal 2 2 47 2 20 4 5" xfId="13526"/>
    <cellStyle name="Normal 2 2 47 2 20 4 6" xfId="13527"/>
    <cellStyle name="Normal 2 2 47 2 20 4 7" xfId="13528"/>
    <cellStyle name="Normal 2 2 47 2 20 5" xfId="13529"/>
    <cellStyle name="Normal 2 2 47 2 20 6" xfId="13530"/>
    <cellStyle name="Normal 2 2 47 2 20 7" xfId="13531"/>
    <cellStyle name="Normal 2 2 47 2 20 7 2" xfId="13532"/>
    <cellStyle name="Normal 2 2 47 2 20 8" xfId="13533"/>
    <cellStyle name="Normal 2 2 47 2 20 9" xfId="13534"/>
    <cellStyle name="Normal 2 2 47 2 21" xfId="13535"/>
    <cellStyle name="Normal 2 2 47 2 21 2" xfId="13536"/>
    <cellStyle name="Normal 2 2 47 2 21 2 2" xfId="13537"/>
    <cellStyle name="Normal 2 2 47 2 21 2 3" xfId="13538"/>
    <cellStyle name="Normal 2 2 47 2 21 2 4" xfId="13539"/>
    <cellStyle name="Normal 2 2 47 2 21 2 5" xfId="13540"/>
    <cellStyle name="Normal 2 2 47 2 21 2 6" xfId="13541"/>
    <cellStyle name="Normal 2 2 47 2 21 2 7" xfId="13542"/>
    <cellStyle name="Normal 2 2 47 2 21 3" xfId="13543"/>
    <cellStyle name="Normal 2 2 47 2 21 4" xfId="13544"/>
    <cellStyle name="Normal 2 2 47 2 21 5" xfId="13545"/>
    <cellStyle name="Normal 2 2 47 2 21 6" xfId="13546"/>
    <cellStyle name="Normal 2 2 47 2 21 7" xfId="13547"/>
    <cellStyle name="Normal 2 2 47 2 21 8" xfId="13548"/>
    <cellStyle name="Normal 2 2 47 2 21 9" xfId="13549"/>
    <cellStyle name="Normal 2 2 47 2 22" xfId="13550"/>
    <cellStyle name="Normal 2 2 47 2 22 2" xfId="13551"/>
    <cellStyle name="Normal 2 2 47 2 22 2 2" xfId="13552"/>
    <cellStyle name="Normal 2 2 47 2 22 2 3" xfId="13553"/>
    <cellStyle name="Normal 2 2 47 2 22 2 4" xfId="13554"/>
    <cellStyle name="Normal 2 2 47 2 22 2 5" xfId="13555"/>
    <cellStyle name="Normal 2 2 47 2 22 2 6" xfId="13556"/>
    <cellStyle name="Normal 2 2 47 2 22 3" xfId="13557"/>
    <cellStyle name="Normal 2 2 47 2 22 4" xfId="13558"/>
    <cellStyle name="Normal 2 2 47 2 22 5" xfId="13559"/>
    <cellStyle name="Normal 2 2 47 2 23" xfId="13560"/>
    <cellStyle name="Normal 2 2 47 2 23 2" xfId="13561"/>
    <cellStyle name="Normal 2 2 47 2 23 2 2" xfId="13562"/>
    <cellStyle name="Normal 2 2 47 2 23 2 3" xfId="13563"/>
    <cellStyle name="Normal 2 2 47 2 23 2 4" xfId="13564"/>
    <cellStyle name="Normal 2 2 47 2 23 2 5" xfId="13565"/>
    <cellStyle name="Normal 2 2 47 2 23 2 6" xfId="13566"/>
    <cellStyle name="Normal 2 2 47 2 23 3" xfId="13567"/>
    <cellStyle name="Normal 2 2 47 2 23 4" xfId="13568"/>
    <cellStyle name="Normal 2 2 47 2 23 5" xfId="13569"/>
    <cellStyle name="Normal 2 2 47 2 24" xfId="13570"/>
    <cellStyle name="Normal 2 2 47 2 24 2" xfId="13571"/>
    <cellStyle name="Normal 2 2 47 2 24 2 2" xfId="13572"/>
    <cellStyle name="Normal 2 2 47 2 24 3" xfId="13573"/>
    <cellStyle name="Normal 2 2 47 2 24 4" xfId="13574"/>
    <cellStyle name="Normal 2 2 47 2 24 5" xfId="13575"/>
    <cellStyle name="Normal 2 2 47 2 24 6" xfId="13576"/>
    <cellStyle name="Normal 2 2 47 2 24 7" xfId="13577"/>
    <cellStyle name="Normal 2 2 47 2 25" xfId="13578"/>
    <cellStyle name="Normal 2 2 47 2 26" xfId="13579"/>
    <cellStyle name="Normal 2 2 47 2 27" xfId="13580"/>
    <cellStyle name="Normal 2 2 47 2 27 2" xfId="13581"/>
    <cellStyle name="Normal 2 2 47 2 27 2 2" xfId="13582"/>
    <cellStyle name="Normal 2 2 47 2 27 2 2 2" xfId="13583"/>
    <cellStyle name="Normal 2 2 47 2 27 2 2 2 2" xfId="13584"/>
    <cellStyle name="Normal 2 2 47 2 27 2 2 2 3" xfId="13585"/>
    <cellStyle name="Normal 2 2 47 2 27 2 2 2 4" xfId="13586"/>
    <cellStyle name="Normal 2 2 47 2 27 2 2 2 5" xfId="13587"/>
    <cellStyle name="Normal 2 2 47 2 27 2 2 3" xfId="13588"/>
    <cellStyle name="Normal 2 2 47 2 27 2 2 4" xfId="13589"/>
    <cellStyle name="Normal 2 2 47 2 27 2 2 5" xfId="13590"/>
    <cellStyle name="Normal 2 2 47 2 27 2 3" xfId="13591"/>
    <cellStyle name="Normal 2 2 47 2 27 2 4" xfId="13592"/>
    <cellStyle name="Normal 2 2 47 2 27 2 5" xfId="13593"/>
    <cellStyle name="Normal 2 2 47 2 27 2 6" xfId="13594"/>
    <cellStyle name="Normal 2 2 47 2 27 2 7" xfId="13595"/>
    <cellStyle name="Normal 2 2 47 2 27 3" xfId="13596"/>
    <cellStyle name="Normal 2 2 47 2 27 3 2" xfId="13597"/>
    <cellStyle name="Normal 2 2 47 2 27 3 2 2" xfId="13598"/>
    <cellStyle name="Normal 2 2 47 2 27 3 2 3" xfId="13599"/>
    <cellStyle name="Normal 2 2 47 2 27 3 2 4" xfId="13600"/>
    <cellStyle name="Normal 2 2 47 2 27 3 2 5" xfId="13601"/>
    <cellStyle name="Normal 2 2 47 2 27 3 3" xfId="13602"/>
    <cellStyle name="Normal 2 2 47 2 27 3 4" xfId="13603"/>
    <cellStyle name="Normal 2 2 47 2 27 3 5" xfId="13604"/>
    <cellStyle name="Normal 2 2 47 2 27 4" xfId="13605"/>
    <cellStyle name="Normal 2 2 47 2 27 5" xfId="13606"/>
    <cellStyle name="Normal 2 2 47 2 27 6" xfId="13607"/>
    <cellStyle name="Normal 2 2 47 2 27 7" xfId="13608"/>
    <cellStyle name="Normal 2 2 47 2 28" xfId="13609"/>
    <cellStyle name="Normal 2 2 47 2 29" xfId="13610"/>
    <cellStyle name="Normal 2 2 47 2 3" xfId="13611"/>
    <cellStyle name="Normal 2 2 47 2 30" xfId="13612"/>
    <cellStyle name="Normal 2 2 47 2 30 2" xfId="13613"/>
    <cellStyle name="Normal 2 2 47 2 30 2 2" xfId="13614"/>
    <cellStyle name="Normal 2 2 47 2 30 2 3" xfId="13615"/>
    <cellStyle name="Normal 2 2 47 2 30 2 4" xfId="13616"/>
    <cellStyle name="Normal 2 2 47 2 30 2 5" xfId="13617"/>
    <cellStyle name="Normal 2 2 47 2 30 3" xfId="13618"/>
    <cellStyle name="Normal 2 2 47 2 30 4" xfId="13619"/>
    <cellStyle name="Normal 2 2 47 2 30 5" xfId="13620"/>
    <cellStyle name="Normal 2 2 47 2 31" xfId="13621"/>
    <cellStyle name="Normal 2 2 47 2 32" xfId="13622"/>
    <cellStyle name="Normal 2 2 47 2 33" xfId="13623"/>
    <cellStyle name="Normal 2 2 47 2 34" xfId="13624"/>
    <cellStyle name="Normal 2 2 47 2 35" xfId="13625"/>
    <cellStyle name="Normal 2 2 47 2 36" xfId="13626"/>
    <cellStyle name="Normal 2 2 47 2 37" xfId="13627"/>
    <cellStyle name="Normal 2 2 47 2 38" xfId="13628"/>
    <cellStyle name="Normal 2 2 47 2 39" xfId="13629"/>
    <cellStyle name="Normal 2 2 47 2 4" xfId="13630"/>
    <cellStyle name="Normal 2 2 47 2 40" xfId="13631"/>
    <cellStyle name="Normal 2 2 47 2 41" xfId="13632"/>
    <cellStyle name="Normal 2 2 47 2 42" xfId="13633"/>
    <cellStyle name="Normal 2 2 47 2 43" xfId="13634"/>
    <cellStyle name="Normal 2 2 47 2 44" xfId="13635"/>
    <cellStyle name="Normal 2 2 47 2 45" xfId="13636"/>
    <cellStyle name="Normal 2 2 47 2 46" xfId="13637"/>
    <cellStyle name="Normal 2 2 47 2 47" xfId="13638"/>
    <cellStyle name="Normal 2 2 47 2 48" xfId="13639"/>
    <cellStyle name="Normal 2 2 47 2 49" xfId="13640"/>
    <cellStyle name="Normal 2 2 47 2 49 2" xfId="13641"/>
    <cellStyle name="Normal 2 2 47 2 5" xfId="13642"/>
    <cellStyle name="Normal 2 2 47 2 50" xfId="13643"/>
    <cellStyle name="Normal 2 2 47 2 51" xfId="13644"/>
    <cellStyle name="Normal 2 2 47 2 6" xfId="13645"/>
    <cellStyle name="Normal 2 2 47 2 7" xfId="13646"/>
    <cellStyle name="Normal 2 2 47 2 8" xfId="13647"/>
    <cellStyle name="Normal 2 2 47 2 9" xfId="13648"/>
    <cellStyle name="Normal 2 2 47 20" xfId="13649"/>
    <cellStyle name="Normal 2 2 47 21" xfId="13650"/>
    <cellStyle name="Normal 2 2 47 21 2" xfId="13651"/>
    <cellStyle name="Normal 2 2 47 21 2 2" xfId="13652"/>
    <cellStyle name="Normal 2 2 47 21 2 2 2" xfId="13653"/>
    <cellStyle name="Normal 2 2 47 21 2 2 2 2" xfId="13654"/>
    <cellStyle name="Normal 2 2 47 21 2 2 2 2 2" xfId="13655"/>
    <cellStyle name="Normal 2 2 47 21 2 2 2 3" xfId="13656"/>
    <cellStyle name="Normal 2 2 47 21 2 2 2 4" xfId="13657"/>
    <cellStyle name="Normal 2 2 47 21 2 2 2 5" xfId="13658"/>
    <cellStyle name="Normal 2 2 47 21 2 2 3" xfId="13659"/>
    <cellStyle name="Normal 2 2 47 21 2 2 3 2" xfId="13660"/>
    <cellStyle name="Normal 2 2 47 21 2 2 4" xfId="13661"/>
    <cellStyle name="Normal 2 2 47 21 2 2 5" xfId="13662"/>
    <cellStyle name="Normal 2 2 47 21 2 3" xfId="13663"/>
    <cellStyle name="Normal 2 2 47 21 2 4" xfId="13664"/>
    <cellStyle name="Normal 2 2 47 21 2 5" xfId="13665"/>
    <cellStyle name="Normal 2 2 47 21 2 6" xfId="13666"/>
    <cellStyle name="Normal 2 2 47 21 2 6 2" xfId="13667"/>
    <cellStyle name="Normal 2 2 47 21 2 7" xfId="13668"/>
    <cellStyle name="Normal 2 2 47 21 2 8" xfId="13669"/>
    <cellStyle name="Normal 2 2 47 21 3" xfId="13670"/>
    <cellStyle name="Normal 2 2 47 21 3 2" xfId="13671"/>
    <cellStyle name="Normal 2 2 47 21 3 2 2" xfId="13672"/>
    <cellStyle name="Normal 2 2 47 21 3 3" xfId="13673"/>
    <cellStyle name="Normal 2 2 47 21 3 4" xfId="13674"/>
    <cellStyle name="Normal 2 2 47 21 3 5" xfId="13675"/>
    <cellStyle name="Normal 2 2 47 21 4" xfId="13676"/>
    <cellStyle name="Normal 2 2 47 21 4 2" xfId="13677"/>
    <cellStyle name="Normal 2 2 47 21 4 3" xfId="13678"/>
    <cellStyle name="Normal 2 2 47 21 4 4" xfId="13679"/>
    <cellStyle name="Normal 2 2 47 21 4 5" xfId="13680"/>
    <cellStyle name="Normal 2 2 47 21 4 6" xfId="13681"/>
    <cellStyle name="Normal 2 2 47 21 4 7" xfId="13682"/>
    <cellStyle name="Normal 2 2 47 21 5" xfId="13683"/>
    <cellStyle name="Normal 2 2 47 21 6" xfId="13684"/>
    <cellStyle name="Normal 2 2 47 21 7" xfId="13685"/>
    <cellStyle name="Normal 2 2 47 21 7 2" xfId="13686"/>
    <cellStyle name="Normal 2 2 47 21 8" xfId="13687"/>
    <cellStyle name="Normal 2 2 47 21 9" xfId="13688"/>
    <cellStyle name="Normal 2 2 47 22" xfId="13689"/>
    <cellStyle name="Normal 2 2 47 22 2" xfId="13690"/>
    <cellStyle name="Normal 2 2 47 22 2 2" xfId="13691"/>
    <cellStyle name="Normal 2 2 47 22 2 3" xfId="13692"/>
    <cellStyle name="Normal 2 2 47 22 2 4" xfId="13693"/>
    <cellStyle name="Normal 2 2 47 22 2 5" xfId="13694"/>
    <cellStyle name="Normal 2 2 47 22 2 6" xfId="13695"/>
    <cellStyle name="Normal 2 2 47 22 2 7" xfId="13696"/>
    <cellStyle name="Normal 2 2 47 22 3" xfId="13697"/>
    <cellStyle name="Normal 2 2 47 22 4" xfId="13698"/>
    <cellStyle name="Normal 2 2 47 22 5" xfId="13699"/>
    <cellStyle name="Normal 2 2 47 22 6" xfId="13700"/>
    <cellStyle name="Normal 2 2 47 22 7" xfId="13701"/>
    <cellStyle name="Normal 2 2 47 22 8" xfId="13702"/>
    <cellStyle name="Normal 2 2 47 22 9" xfId="13703"/>
    <cellStyle name="Normal 2 2 47 23" xfId="13704"/>
    <cellStyle name="Normal 2 2 47 23 2" xfId="13705"/>
    <cellStyle name="Normal 2 2 47 23 2 2" xfId="13706"/>
    <cellStyle name="Normal 2 2 47 23 2 3" xfId="13707"/>
    <cellStyle name="Normal 2 2 47 23 2 4" xfId="13708"/>
    <cellStyle name="Normal 2 2 47 23 2 5" xfId="13709"/>
    <cellStyle name="Normal 2 2 47 23 2 6" xfId="13710"/>
    <cellStyle name="Normal 2 2 47 23 3" xfId="13711"/>
    <cellStyle name="Normal 2 2 47 23 4" xfId="13712"/>
    <cellStyle name="Normal 2 2 47 23 5" xfId="13713"/>
    <cellStyle name="Normal 2 2 47 24" xfId="13714"/>
    <cellStyle name="Normal 2 2 47 24 2" xfId="13715"/>
    <cellStyle name="Normal 2 2 47 24 2 2" xfId="13716"/>
    <cellStyle name="Normal 2 2 47 24 2 3" xfId="13717"/>
    <cellStyle name="Normal 2 2 47 24 2 4" xfId="13718"/>
    <cellStyle name="Normal 2 2 47 24 2 5" xfId="13719"/>
    <cellStyle name="Normal 2 2 47 24 2 6" xfId="13720"/>
    <cellStyle name="Normal 2 2 47 24 3" xfId="13721"/>
    <cellStyle name="Normal 2 2 47 24 4" xfId="13722"/>
    <cellStyle name="Normal 2 2 47 24 5" xfId="13723"/>
    <cellStyle name="Normal 2 2 47 25" xfId="13724"/>
    <cellStyle name="Normal 2 2 47 25 2" xfId="13725"/>
    <cellStyle name="Normal 2 2 47 25 3" xfId="13726"/>
    <cellStyle name="Normal 2 2 47 25 4" xfId="13727"/>
    <cellStyle name="Normal 2 2 47 25 5" xfId="13728"/>
    <cellStyle name="Normal 2 2 47 25 6" xfId="13729"/>
    <cellStyle name="Normal 2 2 47 25 7" xfId="13730"/>
    <cellStyle name="Normal 2 2 47 26" xfId="13731"/>
    <cellStyle name="Normal 2 2 47 27" xfId="13732"/>
    <cellStyle name="Normal 2 2 47 28" xfId="13733"/>
    <cellStyle name="Normal 2 2 47 28 2" xfId="13734"/>
    <cellStyle name="Normal 2 2 47 28 2 2" xfId="13735"/>
    <cellStyle name="Normal 2 2 47 28 2 2 2" xfId="13736"/>
    <cellStyle name="Normal 2 2 47 28 2 2 2 2" xfId="13737"/>
    <cellStyle name="Normal 2 2 47 28 2 2 2 3" xfId="13738"/>
    <cellStyle name="Normal 2 2 47 28 2 2 2 4" xfId="13739"/>
    <cellStyle name="Normal 2 2 47 28 2 2 2 5" xfId="13740"/>
    <cellStyle name="Normal 2 2 47 28 2 2 3" xfId="13741"/>
    <cellStyle name="Normal 2 2 47 28 2 2 4" xfId="13742"/>
    <cellStyle name="Normal 2 2 47 28 2 2 5" xfId="13743"/>
    <cellStyle name="Normal 2 2 47 28 2 3" xfId="13744"/>
    <cellStyle name="Normal 2 2 47 28 2 4" xfId="13745"/>
    <cellStyle name="Normal 2 2 47 28 2 5" xfId="13746"/>
    <cellStyle name="Normal 2 2 47 28 2 6" xfId="13747"/>
    <cellStyle name="Normal 2 2 47 28 2 7" xfId="13748"/>
    <cellStyle name="Normal 2 2 47 28 3" xfId="13749"/>
    <cellStyle name="Normal 2 2 47 28 3 2" xfId="13750"/>
    <cellStyle name="Normal 2 2 47 28 3 2 2" xfId="13751"/>
    <cellStyle name="Normal 2 2 47 28 3 2 3" xfId="13752"/>
    <cellStyle name="Normal 2 2 47 28 3 2 4" xfId="13753"/>
    <cellStyle name="Normal 2 2 47 28 3 2 5" xfId="13754"/>
    <cellStyle name="Normal 2 2 47 28 3 3" xfId="13755"/>
    <cellStyle name="Normal 2 2 47 28 3 4" xfId="13756"/>
    <cellStyle name="Normal 2 2 47 28 3 5" xfId="13757"/>
    <cellStyle name="Normal 2 2 47 28 4" xfId="13758"/>
    <cellStyle name="Normal 2 2 47 28 5" xfId="13759"/>
    <cellStyle name="Normal 2 2 47 28 6" xfId="13760"/>
    <cellStyle name="Normal 2 2 47 28 7" xfId="13761"/>
    <cellStyle name="Normal 2 2 47 29" xfId="13762"/>
    <cellStyle name="Normal 2 2 47 3" xfId="13763"/>
    <cellStyle name="Normal 2 2 47 30" xfId="13764"/>
    <cellStyle name="Normal 2 2 47 31" xfId="13765"/>
    <cellStyle name="Normal 2 2 47 31 2" xfId="13766"/>
    <cellStyle name="Normal 2 2 47 31 2 2" xfId="13767"/>
    <cellStyle name="Normal 2 2 47 31 2 3" xfId="13768"/>
    <cellStyle name="Normal 2 2 47 31 2 4" xfId="13769"/>
    <cellStyle name="Normal 2 2 47 31 2 5" xfId="13770"/>
    <cellStyle name="Normal 2 2 47 31 3" xfId="13771"/>
    <cellStyle name="Normal 2 2 47 31 4" xfId="13772"/>
    <cellStyle name="Normal 2 2 47 31 5" xfId="13773"/>
    <cellStyle name="Normal 2 2 47 32" xfId="13774"/>
    <cellStyle name="Normal 2 2 47 33" xfId="13775"/>
    <cellStyle name="Normal 2 2 47 34" xfId="13776"/>
    <cellStyle name="Normal 2 2 47 35" xfId="13777"/>
    <cellStyle name="Normal 2 2 47 36" xfId="13778"/>
    <cellStyle name="Normal 2 2 47 37" xfId="13779"/>
    <cellStyle name="Normal 2 2 47 38" xfId="13780"/>
    <cellStyle name="Normal 2 2 47 39" xfId="13781"/>
    <cellStyle name="Normal 2 2 47 4" xfId="13782"/>
    <cellStyle name="Normal 2 2 47 4 2" xfId="13783"/>
    <cellStyle name="Normal 2 2 47 4 2 2" xfId="13784"/>
    <cellStyle name="Normal 2 2 47 4 2 2 2" xfId="13785"/>
    <cellStyle name="Normal 2 2 47 4 2 3" xfId="13786"/>
    <cellStyle name="Normal 2 2 47 4 2 4" xfId="13787"/>
    <cellStyle name="Normal 2 2 47 4 2 5" xfId="13788"/>
    <cellStyle name="Normal 2 2 47 4 3" xfId="13789"/>
    <cellStyle name="Normal 2 2 47 4 4" xfId="13790"/>
    <cellStyle name="Normal 2 2 47 4 5" xfId="13791"/>
    <cellStyle name="Normal 2 2 47 4 5 2" xfId="13792"/>
    <cellStyle name="Normal 2 2 47 4 5 3" xfId="13793"/>
    <cellStyle name="Normal 2 2 47 4 5 4" xfId="13794"/>
    <cellStyle name="Normal 2 2 47 4 5 5" xfId="13795"/>
    <cellStyle name="Normal 2 2 47 4 5 6" xfId="13796"/>
    <cellStyle name="Normal 2 2 47 4 5 7" xfId="13797"/>
    <cellStyle name="Normal 2 2 47 4 6" xfId="13798"/>
    <cellStyle name="Normal 2 2 47 4 7" xfId="13799"/>
    <cellStyle name="Normal 2 2 47 40" xfId="13800"/>
    <cellStyle name="Normal 2 2 47 41" xfId="13801"/>
    <cellStyle name="Normal 2 2 47 42" xfId="13802"/>
    <cellStyle name="Normal 2 2 47 43" xfId="13803"/>
    <cellStyle name="Normal 2 2 47 44" xfId="13804"/>
    <cellStyle name="Normal 2 2 47 45" xfId="13805"/>
    <cellStyle name="Normal 2 2 47 46" xfId="13806"/>
    <cellStyle name="Normal 2 2 47 47" xfId="13807"/>
    <cellStyle name="Normal 2 2 47 48" xfId="13808"/>
    <cellStyle name="Normal 2 2 47 5" xfId="13809"/>
    <cellStyle name="Normal 2 2 47 6" xfId="13810"/>
    <cellStyle name="Normal 2 2 47 7" xfId="13811"/>
    <cellStyle name="Normal 2 2 47 8" xfId="13812"/>
    <cellStyle name="Normal 2 2 47 9" xfId="13813"/>
    <cellStyle name="Normal 2 2 48" xfId="13814"/>
    <cellStyle name="Normal 2 2 48 10" xfId="13815"/>
    <cellStyle name="Normal 2 2 48 11" xfId="13816"/>
    <cellStyle name="Normal 2 2 48 2" xfId="13817"/>
    <cellStyle name="Normal 2 2 48 2 2" xfId="13818"/>
    <cellStyle name="Normal 2 2 48 2 2 2" xfId="13819"/>
    <cellStyle name="Normal 2 2 48 2 2 2 2" xfId="13820"/>
    <cellStyle name="Normal 2 2 48 2 2 2 2 2" xfId="13821"/>
    <cellStyle name="Normal 2 2 48 2 2 2 3" xfId="13822"/>
    <cellStyle name="Normal 2 2 48 2 2 2 4" xfId="13823"/>
    <cellStyle name="Normal 2 2 48 2 2 2 5" xfId="13824"/>
    <cellStyle name="Normal 2 2 48 2 2 3" xfId="13825"/>
    <cellStyle name="Normal 2 2 48 2 2 3 2" xfId="13826"/>
    <cellStyle name="Normal 2 2 48 2 2 4" xfId="13827"/>
    <cellStyle name="Normal 2 2 48 2 2 5" xfId="13828"/>
    <cellStyle name="Normal 2 2 48 2 3" xfId="13829"/>
    <cellStyle name="Normal 2 2 48 2 4" xfId="13830"/>
    <cellStyle name="Normal 2 2 48 2 5" xfId="13831"/>
    <cellStyle name="Normal 2 2 48 2 6" xfId="13832"/>
    <cellStyle name="Normal 2 2 48 2 6 2" xfId="13833"/>
    <cellStyle name="Normal 2 2 48 2 7" xfId="13834"/>
    <cellStyle name="Normal 2 2 48 2 8" xfId="13835"/>
    <cellStyle name="Normal 2 2 48 2 9" xfId="13836"/>
    <cellStyle name="Normal 2 2 48 3" xfId="13837"/>
    <cellStyle name="Normal 2 2 48 4" xfId="13838"/>
    <cellStyle name="Normal 2 2 48 4 2" xfId="13839"/>
    <cellStyle name="Normal 2 2 48 4 2 2" xfId="13840"/>
    <cellStyle name="Normal 2 2 48 4 3" xfId="13841"/>
    <cellStyle name="Normal 2 2 48 4 4" xfId="13842"/>
    <cellStyle name="Normal 2 2 48 4 5" xfId="13843"/>
    <cellStyle name="Normal 2 2 48 5" xfId="13844"/>
    <cellStyle name="Normal 2 2 48 5 2" xfId="13845"/>
    <cellStyle name="Normal 2 2 48 5 2 2" xfId="13846"/>
    <cellStyle name="Normal 2 2 48 5 3" xfId="13847"/>
    <cellStyle name="Normal 2 2 48 5 4" xfId="13848"/>
    <cellStyle name="Normal 2 2 48 5 5" xfId="13849"/>
    <cellStyle name="Normal 2 2 48 6" xfId="13850"/>
    <cellStyle name="Normal 2 2 48 6 2" xfId="13851"/>
    <cellStyle name="Normal 2 2 48 6 3" xfId="13852"/>
    <cellStyle name="Normal 2 2 48 6 4" xfId="13853"/>
    <cellStyle name="Normal 2 2 48 6 5" xfId="13854"/>
    <cellStyle name="Normal 2 2 48 6 6" xfId="13855"/>
    <cellStyle name="Normal 2 2 48 6 7" xfId="13856"/>
    <cellStyle name="Normal 2 2 48 7" xfId="13857"/>
    <cellStyle name="Normal 2 2 48 8" xfId="13858"/>
    <cellStyle name="Normal 2 2 48 9" xfId="13859"/>
    <cellStyle name="Normal 2 2 48 9 2" xfId="13860"/>
    <cellStyle name="Normal 2 2 49" xfId="13861"/>
    <cellStyle name="Normal 2 2 49 10" xfId="13862"/>
    <cellStyle name="Normal 2 2 49 11" xfId="13863"/>
    <cellStyle name="Normal 2 2 49 2" xfId="13864"/>
    <cellStyle name="Normal 2 2 49 2 2" xfId="13865"/>
    <cellStyle name="Normal 2 2 49 2 2 2" xfId="13866"/>
    <cellStyle name="Normal 2 2 49 2 2 2 2" xfId="13867"/>
    <cellStyle name="Normal 2 2 49 2 2 2 2 2" xfId="13868"/>
    <cellStyle name="Normal 2 2 49 2 2 2 3" xfId="13869"/>
    <cellStyle name="Normal 2 2 49 2 2 2 4" xfId="13870"/>
    <cellStyle name="Normal 2 2 49 2 2 2 5" xfId="13871"/>
    <cellStyle name="Normal 2 2 49 2 2 3" xfId="13872"/>
    <cellStyle name="Normal 2 2 49 2 2 3 2" xfId="13873"/>
    <cellStyle name="Normal 2 2 49 2 2 4" xfId="13874"/>
    <cellStyle name="Normal 2 2 49 2 2 5" xfId="13875"/>
    <cellStyle name="Normal 2 2 49 2 3" xfId="13876"/>
    <cellStyle name="Normal 2 2 49 2 4" xfId="13877"/>
    <cellStyle name="Normal 2 2 49 2 5" xfId="13878"/>
    <cellStyle name="Normal 2 2 49 2 6" xfId="13879"/>
    <cellStyle name="Normal 2 2 49 2 6 2" xfId="13880"/>
    <cellStyle name="Normal 2 2 49 2 7" xfId="13881"/>
    <cellStyle name="Normal 2 2 49 2 8" xfId="13882"/>
    <cellStyle name="Normal 2 2 49 2 9" xfId="13883"/>
    <cellStyle name="Normal 2 2 49 3" xfId="13884"/>
    <cellStyle name="Normal 2 2 49 4" xfId="13885"/>
    <cellStyle name="Normal 2 2 49 4 2" xfId="13886"/>
    <cellStyle name="Normal 2 2 49 4 2 2" xfId="13887"/>
    <cellStyle name="Normal 2 2 49 4 3" xfId="13888"/>
    <cellStyle name="Normal 2 2 49 4 4" xfId="13889"/>
    <cellStyle name="Normal 2 2 49 4 5" xfId="13890"/>
    <cellStyle name="Normal 2 2 49 5" xfId="13891"/>
    <cellStyle name="Normal 2 2 49 5 2" xfId="13892"/>
    <cellStyle name="Normal 2 2 49 5 2 2" xfId="13893"/>
    <cellStyle name="Normal 2 2 49 5 3" xfId="13894"/>
    <cellStyle name="Normal 2 2 49 5 4" xfId="13895"/>
    <cellStyle name="Normal 2 2 49 5 5" xfId="13896"/>
    <cellStyle name="Normal 2 2 49 6" xfId="13897"/>
    <cellStyle name="Normal 2 2 49 6 2" xfId="13898"/>
    <cellStyle name="Normal 2 2 49 6 3" xfId="13899"/>
    <cellStyle name="Normal 2 2 49 6 4" xfId="13900"/>
    <cellStyle name="Normal 2 2 49 6 5" xfId="13901"/>
    <cellStyle name="Normal 2 2 49 6 6" xfId="13902"/>
    <cellStyle name="Normal 2 2 49 6 7" xfId="13903"/>
    <cellStyle name="Normal 2 2 49 7" xfId="13904"/>
    <cellStyle name="Normal 2 2 49 8" xfId="13905"/>
    <cellStyle name="Normal 2 2 49 9" xfId="13906"/>
    <cellStyle name="Normal 2 2 49 9 2" xfId="13907"/>
    <cellStyle name="Normal 2 2 5" xfId="13908"/>
    <cellStyle name="Normal 2 2 5 2" xfId="13909"/>
    <cellStyle name="Normal 2 2 5 3" xfId="13910"/>
    <cellStyle name="Normal 2 2 5 4" xfId="13911"/>
    <cellStyle name="Normal 2 2 5 5" xfId="13912"/>
    <cellStyle name="Normal 2 2 5 6" xfId="13913"/>
    <cellStyle name="Normal 2 2 5_11 CC2007 trabajo" xfId="13914"/>
    <cellStyle name="Normal 2 2 50" xfId="13915"/>
    <cellStyle name="Normal 2 2 50 10" xfId="13916"/>
    <cellStyle name="Normal 2 2 50 11" xfId="13917"/>
    <cellStyle name="Normal 2 2 50 2" xfId="13918"/>
    <cellStyle name="Normal 2 2 50 2 2" xfId="13919"/>
    <cellStyle name="Normal 2 2 50 2 2 2" xfId="13920"/>
    <cellStyle name="Normal 2 2 50 2 2 2 2" xfId="13921"/>
    <cellStyle name="Normal 2 2 50 2 2 2 2 2" xfId="13922"/>
    <cellStyle name="Normal 2 2 50 2 2 2 3" xfId="13923"/>
    <cellStyle name="Normal 2 2 50 2 2 2 4" xfId="13924"/>
    <cellStyle name="Normal 2 2 50 2 2 2 5" xfId="13925"/>
    <cellStyle name="Normal 2 2 50 2 2 3" xfId="13926"/>
    <cellStyle name="Normal 2 2 50 2 2 3 2" xfId="13927"/>
    <cellStyle name="Normal 2 2 50 2 2 4" xfId="13928"/>
    <cellStyle name="Normal 2 2 50 2 2 5" xfId="13929"/>
    <cellStyle name="Normal 2 2 50 2 3" xfId="13930"/>
    <cellStyle name="Normal 2 2 50 2 4" xfId="13931"/>
    <cellStyle name="Normal 2 2 50 2 5" xfId="13932"/>
    <cellStyle name="Normal 2 2 50 2 6" xfId="13933"/>
    <cellStyle name="Normal 2 2 50 2 6 2" xfId="13934"/>
    <cellStyle name="Normal 2 2 50 2 7" xfId="13935"/>
    <cellStyle name="Normal 2 2 50 2 8" xfId="13936"/>
    <cellStyle name="Normal 2 2 50 2 9" xfId="13937"/>
    <cellStyle name="Normal 2 2 50 3" xfId="13938"/>
    <cellStyle name="Normal 2 2 50 4" xfId="13939"/>
    <cellStyle name="Normal 2 2 50 4 2" xfId="13940"/>
    <cellStyle name="Normal 2 2 50 4 2 2" xfId="13941"/>
    <cellStyle name="Normal 2 2 50 4 3" xfId="13942"/>
    <cellStyle name="Normal 2 2 50 4 4" xfId="13943"/>
    <cellStyle name="Normal 2 2 50 4 5" xfId="13944"/>
    <cellStyle name="Normal 2 2 50 5" xfId="13945"/>
    <cellStyle name="Normal 2 2 50 5 2" xfId="13946"/>
    <cellStyle name="Normal 2 2 50 5 2 2" xfId="13947"/>
    <cellStyle name="Normal 2 2 50 5 3" xfId="13948"/>
    <cellStyle name="Normal 2 2 50 5 4" xfId="13949"/>
    <cellStyle name="Normal 2 2 50 5 5" xfId="13950"/>
    <cellStyle name="Normal 2 2 50 6" xfId="13951"/>
    <cellStyle name="Normal 2 2 50 6 2" xfId="13952"/>
    <cellStyle name="Normal 2 2 50 6 3" xfId="13953"/>
    <cellStyle name="Normal 2 2 50 6 4" xfId="13954"/>
    <cellStyle name="Normal 2 2 50 6 5" xfId="13955"/>
    <cellStyle name="Normal 2 2 50 6 6" xfId="13956"/>
    <cellStyle name="Normal 2 2 50 6 7" xfId="13957"/>
    <cellStyle name="Normal 2 2 50 7" xfId="13958"/>
    <cellStyle name="Normal 2 2 50 8" xfId="13959"/>
    <cellStyle name="Normal 2 2 50 9" xfId="13960"/>
    <cellStyle name="Normal 2 2 50 9 2" xfId="13961"/>
    <cellStyle name="Normal 2 2 51" xfId="13962"/>
    <cellStyle name="Normal 2 2 51 10" xfId="13963"/>
    <cellStyle name="Normal 2 2 51 11" xfId="13964"/>
    <cellStyle name="Normal 2 2 51 2" xfId="13965"/>
    <cellStyle name="Normal 2 2 51 2 2" xfId="13966"/>
    <cellStyle name="Normal 2 2 51 2 2 2" xfId="13967"/>
    <cellStyle name="Normal 2 2 51 2 2 2 2" xfId="13968"/>
    <cellStyle name="Normal 2 2 51 2 2 2 2 2" xfId="13969"/>
    <cellStyle name="Normal 2 2 51 2 2 2 3" xfId="13970"/>
    <cellStyle name="Normal 2 2 51 2 2 2 4" xfId="13971"/>
    <cellStyle name="Normal 2 2 51 2 2 2 5" xfId="13972"/>
    <cellStyle name="Normal 2 2 51 2 2 3" xfId="13973"/>
    <cellStyle name="Normal 2 2 51 2 2 3 2" xfId="13974"/>
    <cellStyle name="Normal 2 2 51 2 2 4" xfId="13975"/>
    <cellStyle name="Normal 2 2 51 2 2 5" xfId="13976"/>
    <cellStyle name="Normal 2 2 51 2 3" xfId="13977"/>
    <cellStyle name="Normal 2 2 51 2 4" xfId="13978"/>
    <cellStyle name="Normal 2 2 51 2 5" xfId="13979"/>
    <cellStyle name="Normal 2 2 51 2 6" xfId="13980"/>
    <cellStyle name="Normal 2 2 51 2 6 2" xfId="13981"/>
    <cellStyle name="Normal 2 2 51 2 7" xfId="13982"/>
    <cellStyle name="Normal 2 2 51 2 8" xfId="13983"/>
    <cellStyle name="Normal 2 2 51 2 9" xfId="13984"/>
    <cellStyle name="Normal 2 2 51 3" xfId="13985"/>
    <cellStyle name="Normal 2 2 51 4" xfId="13986"/>
    <cellStyle name="Normal 2 2 51 4 2" xfId="13987"/>
    <cellStyle name="Normal 2 2 51 4 2 2" xfId="13988"/>
    <cellStyle name="Normal 2 2 51 4 3" xfId="13989"/>
    <cellStyle name="Normal 2 2 51 4 4" xfId="13990"/>
    <cellStyle name="Normal 2 2 51 4 5" xfId="13991"/>
    <cellStyle name="Normal 2 2 51 5" xfId="13992"/>
    <cellStyle name="Normal 2 2 51 5 2" xfId="13993"/>
    <cellStyle name="Normal 2 2 51 5 2 2" xfId="13994"/>
    <cellStyle name="Normal 2 2 51 5 3" xfId="13995"/>
    <cellStyle name="Normal 2 2 51 5 4" xfId="13996"/>
    <cellStyle name="Normal 2 2 51 5 5" xfId="13997"/>
    <cellStyle name="Normal 2 2 51 6" xfId="13998"/>
    <cellStyle name="Normal 2 2 51 6 2" xfId="13999"/>
    <cellStyle name="Normal 2 2 51 6 3" xfId="14000"/>
    <cellStyle name="Normal 2 2 51 6 4" xfId="14001"/>
    <cellStyle name="Normal 2 2 51 6 5" xfId="14002"/>
    <cellStyle name="Normal 2 2 51 6 6" xfId="14003"/>
    <cellStyle name="Normal 2 2 51 6 7" xfId="14004"/>
    <cellStyle name="Normal 2 2 51 7" xfId="14005"/>
    <cellStyle name="Normal 2 2 51 8" xfId="14006"/>
    <cellStyle name="Normal 2 2 51 9" xfId="14007"/>
    <cellStyle name="Normal 2 2 51 9 2" xfId="14008"/>
    <cellStyle name="Normal 2 2 52" xfId="14009"/>
    <cellStyle name="Normal 2 2 52 10" xfId="14010"/>
    <cellStyle name="Normal 2 2 52 11" xfId="14011"/>
    <cellStyle name="Normal 2 2 52 2" xfId="14012"/>
    <cellStyle name="Normal 2 2 52 2 2" xfId="14013"/>
    <cellStyle name="Normal 2 2 52 2 2 2" xfId="14014"/>
    <cellStyle name="Normal 2 2 52 2 2 2 2" xfId="14015"/>
    <cellStyle name="Normal 2 2 52 2 2 2 2 2" xfId="14016"/>
    <cellStyle name="Normal 2 2 52 2 2 2 3" xfId="14017"/>
    <cellStyle name="Normal 2 2 52 2 2 2 4" xfId="14018"/>
    <cellStyle name="Normal 2 2 52 2 2 2 5" xfId="14019"/>
    <cellStyle name="Normal 2 2 52 2 2 3" xfId="14020"/>
    <cellStyle name="Normal 2 2 52 2 2 3 2" xfId="14021"/>
    <cellStyle name="Normal 2 2 52 2 2 4" xfId="14022"/>
    <cellStyle name="Normal 2 2 52 2 2 5" xfId="14023"/>
    <cellStyle name="Normal 2 2 52 2 3" xfId="14024"/>
    <cellStyle name="Normal 2 2 52 2 4" xfId="14025"/>
    <cellStyle name="Normal 2 2 52 2 5" xfId="14026"/>
    <cellStyle name="Normal 2 2 52 2 6" xfId="14027"/>
    <cellStyle name="Normal 2 2 52 2 6 2" xfId="14028"/>
    <cellStyle name="Normal 2 2 52 2 7" xfId="14029"/>
    <cellStyle name="Normal 2 2 52 2 8" xfId="14030"/>
    <cellStyle name="Normal 2 2 52 2 9" xfId="14031"/>
    <cellStyle name="Normal 2 2 52 3" xfId="14032"/>
    <cellStyle name="Normal 2 2 52 4" xfId="14033"/>
    <cellStyle name="Normal 2 2 52 4 2" xfId="14034"/>
    <cellStyle name="Normal 2 2 52 4 2 2" xfId="14035"/>
    <cellStyle name="Normal 2 2 52 4 3" xfId="14036"/>
    <cellStyle name="Normal 2 2 52 4 4" xfId="14037"/>
    <cellStyle name="Normal 2 2 52 4 5" xfId="14038"/>
    <cellStyle name="Normal 2 2 52 5" xfId="14039"/>
    <cellStyle name="Normal 2 2 52 5 2" xfId="14040"/>
    <cellStyle name="Normal 2 2 52 5 2 2" xfId="14041"/>
    <cellStyle name="Normal 2 2 52 5 3" xfId="14042"/>
    <cellStyle name="Normal 2 2 52 5 4" xfId="14043"/>
    <cellStyle name="Normal 2 2 52 5 5" xfId="14044"/>
    <cellStyle name="Normal 2 2 52 6" xfId="14045"/>
    <cellStyle name="Normal 2 2 52 6 2" xfId="14046"/>
    <cellStyle name="Normal 2 2 52 6 3" xfId="14047"/>
    <cellStyle name="Normal 2 2 52 6 4" xfId="14048"/>
    <cellStyle name="Normal 2 2 52 6 5" xfId="14049"/>
    <cellStyle name="Normal 2 2 52 6 6" xfId="14050"/>
    <cellStyle name="Normal 2 2 52 6 7" xfId="14051"/>
    <cellStyle name="Normal 2 2 52 7" xfId="14052"/>
    <cellStyle name="Normal 2 2 52 8" xfId="14053"/>
    <cellStyle name="Normal 2 2 52 9" xfId="14054"/>
    <cellStyle name="Normal 2 2 52 9 2" xfId="14055"/>
    <cellStyle name="Normal 2 2 53" xfId="14056"/>
    <cellStyle name="Normal 2 2 53 10" xfId="14057"/>
    <cellStyle name="Normal 2 2 53 11" xfId="14058"/>
    <cellStyle name="Normal 2 2 53 2" xfId="14059"/>
    <cellStyle name="Normal 2 2 53 2 2" xfId="14060"/>
    <cellStyle name="Normal 2 2 53 2 2 2" xfId="14061"/>
    <cellStyle name="Normal 2 2 53 2 2 2 2" xfId="14062"/>
    <cellStyle name="Normal 2 2 53 2 2 2 2 2" xfId="14063"/>
    <cellStyle name="Normal 2 2 53 2 2 2 3" xfId="14064"/>
    <cellStyle name="Normal 2 2 53 2 2 2 4" xfId="14065"/>
    <cellStyle name="Normal 2 2 53 2 2 2 5" xfId="14066"/>
    <cellStyle name="Normal 2 2 53 2 2 3" xfId="14067"/>
    <cellStyle name="Normal 2 2 53 2 2 3 2" xfId="14068"/>
    <cellStyle name="Normal 2 2 53 2 2 4" xfId="14069"/>
    <cellStyle name="Normal 2 2 53 2 2 5" xfId="14070"/>
    <cellStyle name="Normal 2 2 53 2 3" xfId="14071"/>
    <cellStyle name="Normal 2 2 53 2 4" xfId="14072"/>
    <cellStyle name="Normal 2 2 53 2 5" xfId="14073"/>
    <cellStyle name="Normal 2 2 53 2 6" xfId="14074"/>
    <cellStyle name="Normal 2 2 53 2 6 2" xfId="14075"/>
    <cellStyle name="Normal 2 2 53 2 7" xfId="14076"/>
    <cellStyle name="Normal 2 2 53 2 8" xfId="14077"/>
    <cellStyle name="Normal 2 2 53 2 9" xfId="14078"/>
    <cellStyle name="Normal 2 2 53 3" xfId="14079"/>
    <cellStyle name="Normal 2 2 53 4" xfId="14080"/>
    <cellStyle name="Normal 2 2 53 4 2" xfId="14081"/>
    <cellStyle name="Normal 2 2 53 4 2 2" xfId="14082"/>
    <cellStyle name="Normal 2 2 53 4 3" xfId="14083"/>
    <cellStyle name="Normal 2 2 53 4 4" xfId="14084"/>
    <cellStyle name="Normal 2 2 53 4 5" xfId="14085"/>
    <cellStyle name="Normal 2 2 53 5" xfId="14086"/>
    <cellStyle name="Normal 2 2 53 5 2" xfId="14087"/>
    <cellStyle name="Normal 2 2 53 5 2 2" xfId="14088"/>
    <cellStyle name="Normal 2 2 53 5 3" xfId="14089"/>
    <cellStyle name="Normal 2 2 53 5 4" xfId="14090"/>
    <cellStyle name="Normal 2 2 53 5 5" xfId="14091"/>
    <cellStyle name="Normal 2 2 53 6" xfId="14092"/>
    <cellStyle name="Normal 2 2 53 6 2" xfId="14093"/>
    <cellStyle name="Normal 2 2 53 6 3" xfId="14094"/>
    <cellStyle name="Normal 2 2 53 6 4" xfId="14095"/>
    <cellStyle name="Normal 2 2 53 6 5" xfId="14096"/>
    <cellStyle name="Normal 2 2 53 6 6" xfId="14097"/>
    <cellStyle name="Normal 2 2 53 6 7" xfId="14098"/>
    <cellStyle name="Normal 2 2 53 7" xfId="14099"/>
    <cellStyle name="Normal 2 2 53 8" xfId="14100"/>
    <cellStyle name="Normal 2 2 53 9" xfId="14101"/>
    <cellStyle name="Normal 2 2 53 9 2" xfId="14102"/>
    <cellStyle name="Normal 2 2 54" xfId="14103"/>
    <cellStyle name="Normal 2 2 54 10" xfId="14104"/>
    <cellStyle name="Normal 2 2 54 11" xfId="14105"/>
    <cellStyle name="Normal 2 2 54 2" xfId="14106"/>
    <cellStyle name="Normal 2 2 54 2 2" xfId="14107"/>
    <cellStyle name="Normal 2 2 54 2 2 2" xfId="14108"/>
    <cellStyle name="Normal 2 2 54 2 2 2 2" xfId="14109"/>
    <cellStyle name="Normal 2 2 54 2 2 2 2 2" xfId="14110"/>
    <cellStyle name="Normal 2 2 54 2 2 2 3" xfId="14111"/>
    <cellStyle name="Normal 2 2 54 2 2 2 4" xfId="14112"/>
    <cellStyle name="Normal 2 2 54 2 2 2 5" xfId="14113"/>
    <cellStyle name="Normal 2 2 54 2 2 3" xfId="14114"/>
    <cellStyle name="Normal 2 2 54 2 2 3 2" xfId="14115"/>
    <cellStyle name="Normal 2 2 54 2 2 4" xfId="14116"/>
    <cellStyle name="Normal 2 2 54 2 2 5" xfId="14117"/>
    <cellStyle name="Normal 2 2 54 2 3" xfId="14118"/>
    <cellStyle name="Normal 2 2 54 2 4" xfId="14119"/>
    <cellStyle name="Normal 2 2 54 2 5" xfId="14120"/>
    <cellStyle name="Normal 2 2 54 2 6" xfId="14121"/>
    <cellStyle name="Normal 2 2 54 2 6 2" xfId="14122"/>
    <cellStyle name="Normal 2 2 54 2 7" xfId="14123"/>
    <cellStyle name="Normal 2 2 54 2 8" xfId="14124"/>
    <cellStyle name="Normal 2 2 54 2 9" xfId="14125"/>
    <cellStyle name="Normal 2 2 54 3" xfId="14126"/>
    <cellStyle name="Normal 2 2 54 4" xfId="14127"/>
    <cellStyle name="Normal 2 2 54 4 2" xfId="14128"/>
    <cellStyle name="Normal 2 2 54 4 2 2" xfId="14129"/>
    <cellStyle name="Normal 2 2 54 4 3" xfId="14130"/>
    <cellStyle name="Normal 2 2 54 4 4" xfId="14131"/>
    <cellStyle name="Normal 2 2 54 4 5" xfId="14132"/>
    <cellStyle name="Normal 2 2 54 5" xfId="14133"/>
    <cellStyle name="Normal 2 2 54 5 2" xfId="14134"/>
    <cellStyle name="Normal 2 2 54 5 2 2" xfId="14135"/>
    <cellStyle name="Normal 2 2 54 5 3" xfId="14136"/>
    <cellStyle name="Normal 2 2 54 5 4" xfId="14137"/>
    <cellStyle name="Normal 2 2 54 5 5" xfId="14138"/>
    <cellStyle name="Normal 2 2 54 6" xfId="14139"/>
    <cellStyle name="Normal 2 2 54 6 2" xfId="14140"/>
    <cellStyle name="Normal 2 2 54 6 3" xfId="14141"/>
    <cellStyle name="Normal 2 2 54 6 4" xfId="14142"/>
    <cellStyle name="Normal 2 2 54 6 5" xfId="14143"/>
    <cellStyle name="Normal 2 2 54 6 6" xfId="14144"/>
    <cellStyle name="Normal 2 2 54 6 7" xfId="14145"/>
    <cellStyle name="Normal 2 2 54 7" xfId="14146"/>
    <cellStyle name="Normal 2 2 54 8" xfId="14147"/>
    <cellStyle name="Normal 2 2 54 9" xfId="14148"/>
    <cellStyle name="Normal 2 2 54 9 2" xfId="14149"/>
    <cellStyle name="Normal 2 2 55" xfId="14150"/>
    <cellStyle name="Normal 2 2 55 10" xfId="14151"/>
    <cellStyle name="Normal 2 2 55 11" xfId="14152"/>
    <cellStyle name="Normal 2 2 55 2" xfId="14153"/>
    <cellStyle name="Normal 2 2 55 2 2" xfId="14154"/>
    <cellStyle name="Normal 2 2 55 2 2 2" xfId="14155"/>
    <cellStyle name="Normal 2 2 55 2 2 2 2" xfId="14156"/>
    <cellStyle name="Normal 2 2 55 2 2 2 2 2" xfId="14157"/>
    <cellStyle name="Normal 2 2 55 2 2 2 3" xfId="14158"/>
    <cellStyle name="Normal 2 2 55 2 2 2 4" xfId="14159"/>
    <cellStyle name="Normal 2 2 55 2 2 2 5" xfId="14160"/>
    <cellStyle name="Normal 2 2 55 2 2 3" xfId="14161"/>
    <cellStyle name="Normal 2 2 55 2 2 3 2" xfId="14162"/>
    <cellStyle name="Normal 2 2 55 2 2 4" xfId="14163"/>
    <cellStyle name="Normal 2 2 55 2 2 5" xfId="14164"/>
    <cellStyle name="Normal 2 2 55 2 3" xfId="14165"/>
    <cellStyle name="Normal 2 2 55 2 4" xfId="14166"/>
    <cellStyle name="Normal 2 2 55 2 5" xfId="14167"/>
    <cellStyle name="Normal 2 2 55 2 6" xfId="14168"/>
    <cellStyle name="Normal 2 2 55 2 6 2" xfId="14169"/>
    <cellStyle name="Normal 2 2 55 2 7" xfId="14170"/>
    <cellStyle name="Normal 2 2 55 2 8" xfId="14171"/>
    <cellStyle name="Normal 2 2 55 2 9" xfId="14172"/>
    <cellStyle name="Normal 2 2 55 3" xfId="14173"/>
    <cellStyle name="Normal 2 2 55 4" xfId="14174"/>
    <cellStyle name="Normal 2 2 55 4 2" xfId="14175"/>
    <cellStyle name="Normal 2 2 55 4 2 2" xfId="14176"/>
    <cellStyle name="Normal 2 2 55 4 3" xfId="14177"/>
    <cellStyle name="Normal 2 2 55 4 4" xfId="14178"/>
    <cellStyle name="Normal 2 2 55 4 5" xfId="14179"/>
    <cellStyle name="Normal 2 2 55 5" xfId="14180"/>
    <cellStyle name="Normal 2 2 55 5 2" xfId="14181"/>
    <cellStyle name="Normal 2 2 55 5 2 2" xfId="14182"/>
    <cellStyle name="Normal 2 2 55 5 3" xfId="14183"/>
    <cellStyle name="Normal 2 2 55 5 4" xfId="14184"/>
    <cellStyle name="Normal 2 2 55 5 5" xfId="14185"/>
    <cellStyle name="Normal 2 2 55 6" xfId="14186"/>
    <cellStyle name="Normal 2 2 55 6 2" xfId="14187"/>
    <cellStyle name="Normal 2 2 55 6 3" xfId="14188"/>
    <cellStyle name="Normal 2 2 55 6 4" xfId="14189"/>
    <cellStyle name="Normal 2 2 55 6 5" xfId="14190"/>
    <cellStyle name="Normal 2 2 55 6 6" xfId="14191"/>
    <cellStyle name="Normal 2 2 55 6 7" xfId="14192"/>
    <cellStyle name="Normal 2 2 55 7" xfId="14193"/>
    <cellStyle name="Normal 2 2 55 8" xfId="14194"/>
    <cellStyle name="Normal 2 2 55 9" xfId="14195"/>
    <cellStyle name="Normal 2 2 55 9 2" xfId="14196"/>
    <cellStyle name="Normal 2 2 56" xfId="14197"/>
    <cellStyle name="Normal 2 2 57" xfId="14198"/>
    <cellStyle name="Normal 2 2 58" xfId="14199"/>
    <cellStyle name="Normal 2 2 59" xfId="14200"/>
    <cellStyle name="Normal 2 2 6" xfId="14201"/>
    <cellStyle name="Normal 2 2 6 2" xfId="14202"/>
    <cellStyle name="Normal 2 2 6 3" xfId="14203"/>
    <cellStyle name="Normal 2 2 6 4" xfId="14204"/>
    <cellStyle name="Normal 2 2 6 5" xfId="14205"/>
    <cellStyle name="Normal 2 2 6 6" xfId="14206"/>
    <cellStyle name="Normal 2 2 6_11 CC2007 trabajo" xfId="14207"/>
    <cellStyle name="Normal 2 2 60" xfId="14208"/>
    <cellStyle name="Normal 2 2 61" xfId="14209"/>
    <cellStyle name="Normal 2 2 62" xfId="14210"/>
    <cellStyle name="Normal 2 2 62 10" xfId="14211"/>
    <cellStyle name="Normal 2 2 62 11" xfId="14212"/>
    <cellStyle name="Normal 2 2 62 12" xfId="14213"/>
    <cellStyle name="Normal 2 2 62 13" xfId="14214"/>
    <cellStyle name="Normal 2 2 62 14" xfId="14215"/>
    <cellStyle name="Normal 2 2 62 15" xfId="14216"/>
    <cellStyle name="Normal 2 2 62 16" xfId="14217"/>
    <cellStyle name="Normal 2 2 62 17" xfId="14218"/>
    <cellStyle name="Normal 2 2 62 18" xfId="14219"/>
    <cellStyle name="Normal 2 2 62 19" xfId="14220"/>
    <cellStyle name="Normal 2 2 62 2" xfId="14221"/>
    <cellStyle name="Normal 2 2 62 2 2" xfId="14222"/>
    <cellStyle name="Normal 2 2 62 2 2 2" xfId="14223"/>
    <cellStyle name="Normal 2 2 62 2 2 2 2" xfId="14224"/>
    <cellStyle name="Normal 2 2 62 2 2 3" xfId="14225"/>
    <cellStyle name="Normal 2 2 62 2 2 4" xfId="14226"/>
    <cellStyle name="Normal 2 2 62 2 2 5" xfId="14227"/>
    <cellStyle name="Normal 2 2 62 2 3" xfId="14228"/>
    <cellStyle name="Normal 2 2 62 2 4" xfId="14229"/>
    <cellStyle name="Normal 2 2 62 2 5" xfId="14230"/>
    <cellStyle name="Normal 2 2 62 2 5 2" xfId="14231"/>
    <cellStyle name="Normal 2 2 62 2 5 3" xfId="14232"/>
    <cellStyle name="Normal 2 2 62 2 5 4" xfId="14233"/>
    <cellStyle name="Normal 2 2 62 2 5 5" xfId="14234"/>
    <cellStyle name="Normal 2 2 62 2 5 6" xfId="14235"/>
    <cellStyle name="Normal 2 2 62 2 5 7" xfId="14236"/>
    <cellStyle name="Normal 2 2 62 2 6" xfId="14237"/>
    <cellStyle name="Normal 2 2 62 2 7" xfId="14238"/>
    <cellStyle name="Normal 2 2 62 20" xfId="14239"/>
    <cellStyle name="Normal 2 2 62 20 2" xfId="14240"/>
    <cellStyle name="Normal 2 2 62 20 2 2" xfId="14241"/>
    <cellStyle name="Normal 2 2 62 20 3" xfId="14242"/>
    <cellStyle name="Normal 2 2 62 20 4" xfId="14243"/>
    <cellStyle name="Normal 2 2 62 20 5" xfId="14244"/>
    <cellStyle name="Normal 2 2 62 21" xfId="14245"/>
    <cellStyle name="Normal 2 2 62 22" xfId="14246"/>
    <cellStyle name="Normal 2 2 62 22 2" xfId="14247"/>
    <cellStyle name="Normal 2 2 62 22 3" xfId="14248"/>
    <cellStyle name="Normal 2 2 62 22 4" xfId="14249"/>
    <cellStyle name="Normal 2 2 62 22 5" xfId="14250"/>
    <cellStyle name="Normal 2 2 62 22 6" xfId="14251"/>
    <cellStyle name="Normal 2 2 62 22 7" xfId="14252"/>
    <cellStyle name="Normal 2 2 62 23" xfId="14253"/>
    <cellStyle name="Normal 2 2 62 24" xfId="14254"/>
    <cellStyle name="Normal 2 2 62 3" xfId="14255"/>
    <cellStyle name="Normal 2 2 62 4" xfId="14256"/>
    <cellStyle name="Normal 2 2 62 5" xfId="14257"/>
    <cellStyle name="Normal 2 2 62 6" xfId="14258"/>
    <cellStyle name="Normal 2 2 62 7" xfId="14259"/>
    <cellStyle name="Normal 2 2 62 8" xfId="14260"/>
    <cellStyle name="Normal 2 2 62 9" xfId="14261"/>
    <cellStyle name="Normal 2 2 63" xfId="14262"/>
    <cellStyle name="Normal 2 2 63 2" xfId="14263"/>
    <cellStyle name="Normal 2 2 63 2 2" xfId="14264"/>
    <cellStyle name="Normal 2 2 63 2 2 2" xfId="14265"/>
    <cellStyle name="Normal 2 2 63 2 3" xfId="14266"/>
    <cellStyle name="Normal 2 2 63 2 4" xfId="14267"/>
    <cellStyle name="Normal 2 2 63 2 5" xfId="14268"/>
    <cellStyle name="Normal 2 2 63 3" xfId="14269"/>
    <cellStyle name="Normal 2 2 63 4" xfId="14270"/>
    <cellStyle name="Normal 2 2 63 5" xfId="14271"/>
    <cellStyle name="Normal 2 2 63 5 2" xfId="14272"/>
    <cellStyle name="Normal 2 2 63 5 3" xfId="14273"/>
    <cellStyle name="Normal 2 2 63 5 4" xfId="14274"/>
    <cellStyle name="Normal 2 2 63 5 5" xfId="14275"/>
    <cellStyle name="Normal 2 2 63 5 6" xfId="14276"/>
    <cellStyle name="Normal 2 2 63 5 7" xfId="14277"/>
    <cellStyle name="Normal 2 2 63 6" xfId="14278"/>
    <cellStyle name="Normal 2 2 63 7" xfId="14279"/>
    <cellStyle name="Normal 2 2 64" xfId="14280"/>
    <cellStyle name="Normal 2 2 65" xfId="14281"/>
    <cellStyle name="Normal 2 2 66" xfId="14282"/>
    <cellStyle name="Normal 2 2 67" xfId="14283"/>
    <cellStyle name="Normal 2 2 68" xfId="14284"/>
    <cellStyle name="Normal 2 2 69" xfId="14285"/>
    <cellStyle name="Normal 2 2 7" xfId="14286"/>
    <cellStyle name="Normal 2 2 7 2" xfId="14287"/>
    <cellStyle name="Normal 2 2 7 3" xfId="14288"/>
    <cellStyle name="Normal 2 2 7 4" xfId="14289"/>
    <cellStyle name="Normal 2 2 7 5" xfId="14290"/>
    <cellStyle name="Normal 2 2 7 6" xfId="14291"/>
    <cellStyle name="Normal 2 2 7_11 CC2007 trabajo" xfId="14292"/>
    <cellStyle name="Normal 2 2 70" xfId="14293"/>
    <cellStyle name="Normal 2 2 71" xfId="14294"/>
    <cellStyle name="Normal 2 2 72" xfId="14295"/>
    <cellStyle name="Normal 2 2 73" xfId="14296"/>
    <cellStyle name="Normal 2 2 74" xfId="14297"/>
    <cellStyle name="Normal 2 2 75" xfId="14298"/>
    <cellStyle name="Normal 2 2 76" xfId="14299"/>
    <cellStyle name="Normal 2 2 77" xfId="14300"/>
    <cellStyle name="Normal 2 2 78" xfId="14301"/>
    <cellStyle name="Normal 2 2 79" xfId="14302"/>
    <cellStyle name="Normal 2 2 8" xfId="14303"/>
    <cellStyle name="Normal 2 2 80" xfId="14304"/>
    <cellStyle name="Normal 2 2 81" xfId="14305"/>
    <cellStyle name="Normal 2 2 82" xfId="14306"/>
    <cellStyle name="Normal 2 2 83" xfId="14307"/>
    <cellStyle name="Normal 2 2 84" xfId="14308"/>
    <cellStyle name="Normal 2 2 85" xfId="14309"/>
    <cellStyle name="Normal 2 2 86" xfId="14310"/>
    <cellStyle name="Normal 2 2 87" xfId="14311"/>
    <cellStyle name="Normal 2 2 88" xfId="14312"/>
    <cellStyle name="Normal 2 2 88 2" xfId="14313"/>
    <cellStyle name="Normal 2 2 88 2 2" xfId="14314"/>
    <cellStyle name="Normal 2 2 88 3" xfId="14315"/>
    <cellStyle name="Normal 2 2 88 4" xfId="14316"/>
    <cellStyle name="Normal 2 2 88 5" xfId="14317"/>
    <cellStyle name="Normal 2 2 88 6" xfId="14318"/>
    <cellStyle name="Normal 2 2 88 7" xfId="14319"/>
    <cellStyle name="Normal 2 2 88 8" xfId="14320"/>
    <cellStyle name="Normal 2 2 88 9" xfId="14321"/>
    <cellStyle name="Normal 2 2 89" xfId="14322"/>
    <cellStyle name="Normal 2 2 9" xfId="14323"/>
    <cellStyle name="Normal 2 2 90" xfId="14324"/>
    <cellStyle name="Normal 2 2 91" xfId="14325"/>
    <cellStyle name="Normal 2 2 91 2" xfId="14326"/>
    <cellStyle name="Normal 2 2 91 2 2" xfId="14327"/>
    <cellStyle name="Normal 2 2 91 2 2 2" xfId="14328"/>
    <cellStyle name="Normal 2 2 91 2 2 3" xfId="14329"/>
    <cellStyle name="Normal 2 2 91 2 2 4" xfId="14330"/>
    <cellStyle name="Normal 2 2 91 2 2 5" xfId="14331"/>
    <cellStyle name="Normal 2 2 91 2 2 6" xfId="14332"/>
    <cellStyle name="Normal 2 2 91 2 3" xfId="14333"/>
    <cellStyle name="Normal 2 2 91 2 4" xfId="14334"/>
    <cellStyle name="Normal 2 2 91 2 5" xfId="14335"/>
    <cellStyle name="Normal 2 2 91 3" xfId="14336"/>
    <cellStyle name="Normal 2 2 91 3 2" xfId="14337"/>
    <cellStyle name="Normal 2 2 91 3 3" xfId="14338"/>
    <cellStyle name="Normal 2 2 91 3 4" xfId="14339"/>
    <cellStyle name="Normal 2 2 91 3 5" xfId="14340"/>
    <cellStyle name="Normal 2 2 91 3 6" xfId="14341"/>
    <cellStyle name="Normal 2 2 91 4" xfId="14342"/>
    <cellStyle name="Normal 2 2 91 5" xfId="14343"/>
    <cellStyle name="Normal 2 2 91 6" xfId="14344"/>
    <cellStyle name="Normal 2 2 91 7" xfId="14345"/>
    <cellStyle name="Normal 2 2 91 8" xfId="14346"/>
    <cellStyle name="Normal 2 2 92" xfId="14347"/>
    <cellStyle name="Normal 2 2 92 2" xfId="14348"/>
    <cellStyle name="Normal 2 2 92 2 2" xfId="14349"/>
    <cellStyle name="Normal 2 2 92 2 3" xfId="14350"/>
    <cellStyle name="Normal 2 2 92 2 4" xfId="14351"/>
    <cellStyle name="Normal 2 2 92 2 5" xfId="14352"/>
    <cellStyle name="Normal 2 2 92 2 6" xfId="14353"/>
    <cellStyle name="Normal 2 2 92 3" xfId="14354"/>
    <cellStyle name="Normal 2 2 92 4" xfId="14355"/>
    <cellStyle name="Normal 2 2 92 5" xfId="14356"/>
    <cellStyle name="Normal 2 2 93" xfId="14357"/>
    <cellStyle name="Normal 2 2 93 2" xfId="14358"/>
    <cellStyle name="Normal 2 2 93 2 2" xfId="14359"/>
    <cellStyle name="Normal 2 2 93 2 3" xfId="14360"/>
    <cellStyle name="Normal 2 2 93 2 4" xfId="14361"/>
    <cellStyle name="Normal 2 2 93 2 5" xfId="14362"/>
    <cellStyle name="Normal 2 2 93 2 6" xfId="14363"/>
    <cellStyle name="Normal 2 2 93 3" xfId="14364"/>
    <cellStyle name="Normal 2 2 93 4" xfId="14365"/>
    <cellStyle name="Normal 2 2 93 5" xfId="14366"/>
    <cellStyle name="Normal 2 2 94" xfId="14367"/>
    <cellStyle name="Normal 2 2 94 2" xfId="14368"/>
    <cellStyle name="Normal 2 2 94 2 2" xfId="14369"/>
    <cellStyle name="Normal 2 2 94 2 3" xfId="14370"/>
    <cellStyle name="Normal 2 2 94 2 4" xfId="14371"/>
    <cellStyle name="Normal 2 2 94 2 5" xfId="14372"/>
    <cellStyle name="Normal 2 2 94 2 6" xfId="14373"/>
    <cellStyle name="Normal 2 2 94 3" xfId="14374"/>
    <cellStyle name="Normal 2 2 94 4" xfId="14375"/>
    <cellStyle name="Normal 2 2 94 5" xfId="14376"/>
    <cellStyle name="Normal 2 2 95" xfId="14377"/>
    <cellStyle name="Normal 2 2 95 2" xfId="14378"/>
    <cellStyle name="Normal 2 2 95 2 2" xfId="14379"/>
    <cellStyle name="Normal 2 2 95 2 3" xfId="14380"/>
    <cellStyle name="Normal 2 2 95 2 4" xfId="14381"/>
    <cellStyle name="Normal 2 2 95 2 5" xfId="14382"/>
    <cellStyle name="Normal 2 2 95 2 6" xfId="14383"/>
    <cellStyle name="Normal 2 2 95 3" xfId="14384"/>
    <cellStyle name="Normal 2 2 95 4" xfId="14385"/>
    <cellStyle name="Normal 2 2 95 5" xfId="14386"/>
    <cellStyle name="Normal 2 2 96" xfId="14387"/>
    <cellStyle name="Normal 2 2 96 2" xfId="14388"/>
    <cellStyle name="Normal 2 2 96 2 2" xfId="14389"/>
    <cellStyle name="Normal 2 2 96 2 3" xfId="14390"/>
    <cellStyle name="Normal 2 2 96 2 4" xfId="14391"/>
    <cellStyle name="Normal 2 2 96 2 5" xfId="14392"/>
    <cellStyle name="Normal 2 2 96 2 6" xfId="14393"/>
    <cellStyle name="Normal 2 2 96 3" xfId="14394"/>
    <cellStyle name="Normal 2 2 96 4" xfId="14395"/>
    <cellStyle name="Normal 2 2 96 5" xfId="14396"/>
    <cellStyle name="Normal 2 2 97" xfId="14397"/>
    <cellStyle name="Normal 2 2 97 2" xfId="14398"/>
    <cellStyle name="Normal 2 2 97 2 2" xfId="14399"/>
    <cellStyle name="Normal 2 2 97 2 3" xfId="14400"/>
    <cellStyle name="Normal 2 2 97 2 4" xfId="14401"/>
    <cellStyle name="Normal 2 2 97 2 5" xfId="14402"/>
    <cellStyle name="Normal 2 2 97 2 6" xfId="14403"/>
    <cellStyle name="Normal 2 2 97 3" xfId="14404"/>
    <cellStyle name="Normal 2 2 97 4" xfId="14405"/>
    <cellStyle name="Normal 2 2 97 5" xfId="14406"/>
    <cellStyle name="Normal 2 2 98" xfId="14407"/>
    <cellStyle name="Normal 2 2 98 2" xfId="14408"/>
    <cellStyle name="Normal 2 2 98 2 2" xfId="14409"/>
    <cellStyle name="Normal 2 2 98 2 3" xfId="14410"/>
    <cellStyle name="Normal 2 2 98 2 4" xfId="14411"/>
    <cellStyle name="Normal 2 2 98 2 5" xfId="14412"/>
    <cellStyle name="Normal 2 2 98 2 6" xfId="14413"/>
    <cellStyle name="Normal 2 2 98 3" xfId="14414"/>
    <cellStyle name="Normal 2 2 98 4" xfId="14415"/>
    <cellStyle name="Normal 2 2 98 5" xfId="14416"/>
    <cellStyle name="Normal 2 2 99" xfId="14417"/>
    <cellStyle name="Normal 2 2_11 CC2007 trabajo" xfId="14418"/>
    <cellStyle name="Normal 2 20" xfId="14419"/>
    <cellStyle name="Normal 2 20 10" xfId="14420"/>
    <cellStyle name="Normal 2 20 11" xfId="14421"/>
    <cellStyle name="Normal 2 20 12" xfId="14422"/>
    <cellStyle name="Normal 2 20 13" xfId="14423"/>
    <cellStyle name="Normal 2 20 14" xfId="14424"/>
    <cellStyle name="Normal 2 20 15" xfId="14425"/>
    <cellStyle name="Normal 2 20 16" xfId="14426"/>
    <cellStyle name="Normal 2 20 17" xfId="14427"/>
    <cellStyle name="Normal 2 20 18" xfId="14428"/>
    <cellStyle name="Normal 2 20 19" xfId="14429"/>
    <cellStyle name="Normal 2 20 2" xfId="14430"/>
    <cellStyle name="Normal 2 20 2 10" xfId="14431"/>
    <cellStyle name="Normal 2 20 2 11" xfId="14432"/>
    <cellStyle name="Normal 2 20 2 12" xfId="14433"/>
    <cellStyle name="Normal 2 20 2 13" xfId="14434"/>
    <cellStyle name="Normal 2 20 2 14" xfId="14435"/>
    <cellStyle name="Normal 2 20 2 15" xfId="14436"/>
    <cellStyle name="Normal 2 20 2 16" xfId="14437"/>
    <cellStyle name="Normal 2 20 2 17" xfId="14438"/>
    <cellStyle name="Normal 2 20 2 18" xfId="14439"/>
    <cellStyle name="Normal 2 20 2 19" xfId="14440"/>
    <cellStyle name="Normal 2 20 2 2" xfId="14441"/>
    <cellStyle name="Normal 2 20 2 2 2" xfId="14442"/>
    <cellStyle name="Normal 2 20 2 2 3" xfId="14443"/>
    <cellStyle name="Normal 2 20 2 20" xfId="14444"/>
    <cellStyle name="Normal 2 20 2 3" xfId="14445"/>
    <cellStyle name="Normal 2 20 2 4" xfId="14446"/>
    <cellStyle name="Normal 2 20 2 5" xfId="14447"/>
    <cellStyle name="Normal 2 20 2 6" xfId="14448"/>
    <cellStyle name="Normal 2 20 2 7" xfId="14449"/>
    <cellStyle name="Normal 2 20 2 8" xfId="14450"/>
    <cellStyle name="Normal 2 20 2 9" xfId="14451"/>
    <cellStyle name="Normal 2 20 20" xfId="14452"/>
    <cellStyle name="Normal 2 20 21" xfId="14453"/>
    <cellStyle name="Normal 2 20 22" xfId="14454"/>
    <cellStyle name="Normal 2 20 23" xfId="14455"/>
    <cellStyle name="Normal 2 20 24" xfId="14456"/>
    <cellStyle name="Normal 2 20 25" xfId="14457"/>
    <cellStyle name="Normal 2 20 26" xfId="14458"/>
    <cellStyle name="Normal 2 20 27" xfId="14459"/>
    <cellStyle name="Normal 2 20 28" xfId="14460"/>
    <cellStyle name="Normal 2 20 29" xfId="14461"/>
    <cellStyle name="Normal 2 20 3" xfId="14462"/>
    <cellStyle name="Normal 2 20 30" xfId="14463"/>
    <cellStyle name="Normal 2 20 31" xfId="14464"/>
    <cellStyle name="Normal 2 20 32" xfId="14465"/>
    <cellStyle name="Normal 2 20 32 2" xfId="14466"/>
    <cellStyle name="Normal 2 20 32 2 2" xfId="14467"/>
    <cellStyle name="Normal 2 20 32 2 2 2" xfId="14468"/>
    <cellStyle name="Normal 2 20 32 2 2 3" xfId="14469"/>
    <cellStyle name="Normal 2 20 32 2 2 4" xfId="14470"/>
    <cellStyle name="Normal 2 20 32 2 2 5" xfId="14471"/>
    <cellStyle name="Normal 2 20 32 2 2 6" xfId="14472"/>
    <cellStyle name="Normal 2 20 32 2 2 7" xfId="14473"/>
    <cellStyle name="Normal 2 20 32 2 3" xfId="14474"/>
    <cellStyle name="Normal 2 20 32 2 4" xfId="14475"/>
    <cellStyle name="Normal 2 20 32 2 5" xfId="14476"/>
    <cellStyle name="Normal 2 20 32 2 6" xfId="14477"/>
    <cellStyle name="Normal 2 20 32 2 7" xfId="14478"/>
    <cellStyle name="Normal 2 20 32 2 8" xfId="14479"/>
    <cellStyle name="Normal 2 20 32 2 9" xfId="14480"/>
    <cellStyle name="Normal 2 20 32 3" xfId="14481"/>
    <cellStyle name="Normal 2 20 32 3 2" xfId="14482"/>
    <cellStyle name="Normal 2 20 32 3 3" xfId="14483"/>
    <cellStyle name="Normal 2 20 32 3 4" xfId="14484"/>
    <cellStyle name="Normal 2 20 32 3 5" xfId="14485"/>
    <cellStyle name="Normal 2 20 32 3 6" xfId="14486"/>
    <cellStyle name="Normal 2 20 32 3 7" xfId="14487"/>
    <cellStyle name="Normal 2 20 32 4" xfId="14488"/>
    <cellStyle name="Normal 2 20 32 5" xfId="14489"/>
    <cellStyle name="Normal 2 20 32 6" xfId="14490"/>
    <cellStyle name="Normal 2 20 32 7" xfId="14491"/>
    <cellStyle name="Normal 2 20 32 8" xfId="14492"/>
    <cellStyle name="Normal 2 20 32 9" xfId="14493"/>
    <cellStyle name="Normal 2 20 33" xfId="14494"/>
    <cellStyle name="Normal 2 20 34" xfId="14495"/>
    <cellStyle name="Normal 2 20 35" xfId="14496"/>
    <cellStyle name="Normal 2 20 36" xfId="14497"/>
    <cellStyle name="Normal 2 20 37" xfId="14498"/>
    <cellStyle name="Normal 2 20 38" xfId="14499"/>
    <cellStyle name="Normal 2 20 39" xfId="14500"/>
    <cellStyle name="Normal 2 20 4" xfId="14501"/>
    <cellStyle name="Normal 2 20 4 2" xfId="14502"/>
    <cellStyle name="Normal 2 20 4 2 2" xfId="14503"/>
    <cellStyle name="Normal 2 20 4 2 2 2" xfId="14504"/>
    <cellStyle name="Normal 2 20 4 2 3" xfId="14505"/>
    <cellStyle name="Normal 2 20 4 2 4" xfId="14506"/>
    <cellStyle name="Normal 2 20 4 2 5" xfId="14507"/>
    <cellStyle name="Normal 2 20 4 3" xfId="14508"/>
    <cellStyle name="Normal 2 20 4 4" xfId="14509"/>
    <cellStyle name="Normal 2 20 4 5" xfId="14510"/>
    <cellStyle name="Normal 2 20 4 5 2" xfId="14511"/>
    <cellStyle name="Normal 2 20 4 5 3" xfId="14512"/>
    <cellStyle name="Normal 2 20 4 5 4" xfId="14513"/>
    <cellStyle name="Normal 2 20 4 5 5" xfId="14514"/>
    <cellStyle name="Normal 2 20 4 5 6" xfId="14515"/>
    <cellStyle name="Normal 2 20 4 5 7" xfId="14516"/>
    <cellStyle name="Normal 2 20 4 6" xfId="14517"/>
    <cellStyle name="Normal 2 20 4 7" xfId="14518"/>
    <cellStyle name="Normal 2 20 40" xfId="14519"/>
    <cellStyle name="Normal 2 20 5" xfId="14520"/>
    <cellStyle name="Normal 2 20 6" xfId="14521"/>
    <cellStyle name="Normal 2 20 7" xfId="14522"/>
    <cellStyle name="Normal 2 20 8" xfId="14523"/>
    <cellStyle name="Normal 2 20 9" xfId="14524"/>
    <cellStyle name="Normal 2 21" xfId="14525"/>
    <cellStyle name="Normal 2 21 10" xfId="14526"/>
    <cellStyle name="Normal 2 21 11" xfId="14527"/>
    <cellStyle name="Normal 2 21 12" xfId="14528"/>
    <cellStyle name="Normal 2 21 13" xfId="14529"/>
    <cellStyle name="Normal 2 21 14" xfId="14530"/>
    <cellStyle name="Normal 2 21 15" xfId="14531"/>
    <cellStyle name="Normal 2 21 16" xfId="14532"/>
    <cellStyle name="Normal 2 21 17" xfId="14533"/>
    <cellStyle name="Normal 2 21 18" xfId="14534"/>
    <cellStyle name="Normal 2 21 19" xfId="14535"/>
    <cellStyle name="Normal 2 21 2" xfId="14536"/>
    <cellStyle name="Normal 2 21 2 10" xfId="14537"/>
    <cellStyle name="Normal 2 21 2 11" xfId="14538"/>
    <cellStyle name="Normal 2 21 2 12" xfId="14539"/>
    <cellStyle name="Normal 2 21 2 13" xfId="14540"/>
    <cellStyle name="Normal 2 21 2 14" xfId="14541"/>
    <cellStyle name="Normal 2 21 2 15" xfId="14542"/>
    <cellStyle name="Normal 2 21 2 16" xfId="14543"/>
    <cellStyle name="Normal 2 21 2 17" xfId="14544"/>
    <cellStyle name="Normal 2 21 2 18" xfId="14545"/>
    <cellStyle name="Normal 2 21 2 19" xfId="14546"/>
    <cellStyle name="Normal 2 21 2 2" xfId="14547"/>
    <cellStyle name="Normal 2 21 2 2 2" xfId="14548"/>
    <cellStyle name="Normal 2 21 2 2 3" xfId="14549"/>
    <cellStyle name="Normal 2 21 2 20" xfId="14550"/>
    <cellStyle name="Normal 2 21 2 3" xfId="14551"/>
    <cellStyle name="Normal 2 21 2 4" xfId="14552"/>
    <cellStyle name="Normal 2 21 2 5" xfId="14553"/>
    <cellStyle name="Normal 2 21 2 6" xfId="14554"/>
    <cellStyle name="Normal 2 21 2 7" xfId="14555"/>
    <cellStyle name="Normal 2 21 2 8" xfId="14556"/>
    <cellStyle name="Normal 2 21 2 9" xfId="14557"/>
    <cellStyle name="Normal 2 21 20" xfId="14558"/>
    <cellStyle name="Normal 2 21 21" xfId="14559"/>
    <cellStyle name="Normal 2 21 22" xfId="14560"/>
    <cellStyle name="Normal 2 21 23" xfId="14561"/>
    <cellStyle name="Normal 2 21 24" xfId="14562"/>
    <cellStyle name="Normal 2 21 25" xfId="14563"/>
    <cellStyle name="Normal 2 21 26" xfId="14564"/>
    <cellStyle name="Normal 2 21 27" xfId="14565"/>
    <cellStyle name="Normal 2 21 28" xfId="14566"/>
    <cellStyle name="Normal 2 21 29" xfId="14567"/>
    <cellStyle name="Normal 2 21 3" xfId="14568"/>
    <cellStyle name="Normal 2 21 30" xfId="14569"/>
    <cellStyle name="Normal 2 21 31" xfId="14570"/>
    <cellStyle name="Normal 2 21 32" xfId="14571"/>
    <cellStyle name="Normal 2 21 32 2" xfId="14572"/>
    <cellStyle name="Normal 2 21 32 2 2" xfId="14573"/>
    <cellStyle name="Normal 2 21 32 2 2 2" xfId="14574"/>
    <cellStyle name="Normal 2 21 32 2 2 3" xfId="14575"/>
    <cellStyle name="Normal 2 21 32 2 2 4" xfId="14576"/>
    <cellStyle name="Normal 2 21 32 2 2 5" xfId="14577"/>
    <cellStyle name="Normal 2 21 32 2 2 6" xfId="14578"/>
    <cellStyle name="Normal 2 21 32 2 2 7" xfId="14579"/>
    <cellStyle name="Normal 2 21 32 2 3" xfId="14580"/>
    <cellStyle name="Normal 2 21 32 2 4" xfId="14581"/>
    <cellStyle name="Normal 2 21 32 2 5" xfId="14582"/>
    <cellStyle name="Normal 2 21 32 2 6" xfId="14583"/>
    <cellStyle name="Normal 2 21 32 2 7" xfId="14584"/>
    <cellStyle name="Normal 2 21 32 2 8" xfId="14585"/>
    <cellStyle name="Normal 2 21 32 2 9" xfId="14586"/>
    <cellStyle name="Normal 2 21 32 3" xfId="14587"/>
    <cellStyle name="Normal 2 21 32 3 2" xfId="14588"/>
    <cellStyle name="Normal 2 21 32 3 3" xfId="14589"/>
    <cellStyle name="Normal 2 21 32 3 4" xfId="14590"/>
    <cellStyle name="Normal 2 21 32 3 5" xfId="14591"/>
    <cellStyle name="Normal 2 21 32 3 6" xfId="14592"/>
    <cellStyle name="Normal 2 21 32 3 7" xfId="14593"/>
    <cellStyle name="Normal 2 21 32 4" xfId="14594"/>
    <cellStyle name="Normal 2 21 32 5" xfId="14595"/>
    <cellStyle name="Normal 2 21 32 6" xfId="14596"/>
    <cellStyle name="Normal 2 21 32 7" xfId="14597"/>
    <cellStyle name="Normal 2 21 32 8" xfId="14598"/>
    <cellStyle name="Normal 2 21 32 9" xfId="14599"/>
    <cellStyle name="Normal 2 21 33" xfId="14600"/>
    <cellStyle name="Normal 2 21 34" xfId="14601"/>
    <cellStyle name="Normal 2 21 35" xfId="14602"/>
    <cellStyle name="Normal 2 21 36" xfId="14603"/>
    <cellStyle name="Normal 2 21 37" xfId="14604"/>
    <cellStyle name="Normal 2 21 38" xfId="14605"/>
    <cellStyle name="Normal 2 21 39" xfId="14606"/>
    <cellStyle name="Normal 2 21 4" xfId="14607"/>
    <cellStyle name="Normal 2 21 4 2" xfId="14608"/>
    <cellStyle name="Normal 2 21 4 2 2" xfId="14609"/>
    <cellStyle name="Normal 2 21 4 2 2 2" xfId="14610"/>
    <cellStyle name="Normal 2 21 4 2 3" xfId="14611"/>
    <cellStyle name="Normal 2 21 4 2 4" xfId="14612"/>
    <cellStyle name="Normal 2 21 4 2 5" xfId="14613"/>
    <cellStyle name="Normal 2 21 4 3" xfId="14614"/>
    <cellStyle name="Normal 2 21 4 4" xfId="14615"/>
    <cellStyle name="Normal 2 21 4 5" xfId="14616"/>
    <cellStyle name="Normal 2 21 4 5 2" xfId="14617"/>
    <cellStyle name="Normal 2 21 4 5 3" xfId="14618"/>
    <cellStyle name="Normal 2 21 4 5 4" xfId="14619"/>
    <cellStyle name="Normal 2 21 4 5 5" xfId="14620"/>
    <cellStyle name="Normal 2 21 4 5 6" xfId="14621"/>
    <cellStyle name="Normal 2 21 4 5 7" xfId="14622"/>
    <cellStyle name="Normal 2 21 4 6" xfId="14623"/>
    <cellStyle name="Normal 2 21 4 7" xfId="14624"/>
    <cellStyle name="Normal 2 21 40" xfId="14625"/>
    <cellStyle name="Normal 2 21 5" xfId="14626"/>
    <cellStyle name="Normal 2 21 6" xfId="14627"/>
    <cellStyle name="Normal 2 21 7" xfId="14628"/>
    <cellStyle name="Normal 2 21 8" xfId="14629"/>
    <cellStyle name="Normal 2 21 9" xfId="14630"/>
    <cellStyle name="Normal 2 22" xfId="14631"/>
    <cellStyle name="Normal 2 22 10" xfId="14632"/>
    <cellStyle name="Normal 2 22 11" xfId="14633"/>
    <cellStyle name="Normal 2 22 12" xfId="14634"/>
    <cellStyle name="Normal 2 22 13" xfId="14635"/>
    <cellStyle name="Normal 2 22 14" xfId="14636"/>
    <cellStyle name="Normal 2 22 15" xfId="14637"/>
    <cellStyle name="Normal 2 22 16" xfId="14638"/>
    <cellStyle name="Normal 2 22 17" xfId="14639"/>
    <cellStyle name="Normal 2 22 18" xfId="14640"/>
    <cellStyle name="Normal 2 22 19" xfId="14641"/>
    <cellStyle name="Normal 2 22 2" xfId="14642"/>
    <cellStyle name="Normal 2 22 2 10" xfId="14643"/>
    <cellStyle name="Normal 2 22 2 11" xfId="14644"/>
    <cellStyle name="Normal 2 22 2 12" xfId="14645"/>
    <cellStyle name="Normal 2 22 2 13" xfId="14646"/>
    <cellStyle name="Normal 2 22 2 14" xfId="14647"/>
    <cellStyle name="Normal 2 22 2 15" xfId="14648"/>
    <cellStyle name="Normal 2 22 2 16" xfId="14649"/>
    <cellStyle name="Normal 2 22 2 17" xfId="14650"/>
    <cellStyle name="Normal 2 22 2 18" xfId="14651"/>
    <cellStyle name="Normal 2 22 2 19" xfId="14652"/>
    <cellStyle name="Normal 2 22 2 2" xfId="14653"/>
    <cellStyle name="Normal 2 22 2 2 2" xfId="14654"/>
    <cellStyle name="Normal 2 22 2 2 3" xfId="14655"/>
    <cellStyle name="Normal 2 22 2 20" xfId="14656"/>
    <cellStyle name="Normal 2 22 2 3" xfId="14657"/>
    <cellStyle name="Normal 2 22 2 4" xfId="14658"/>
    <cellStyle name="Normal 2 22 2 5" xfId="14659"/>
    <cellStyle name="Normal 2 22 2 6" xfId="14660"/>
    <cellStyle name="Normal 2 22 2 7" xfId="14661"/>
    <cellStyle name="Normal 2 22 2 8" xfId="14662"/>
    <cellStyle name="Normal 2 22 2 9" xfId="14663"/>
    <cellStyle name="Normal 2 22 20" xfId="14664"/>
    <cellStyle name="Normal 2 22 21" xfId="14665"/>
    <cellStyle name="Normal 2 22 22" xfId="14666"/>
    <cellStyle name="Normal 2 22 23" xfId="14667"/>
    <cellStyle name="Normal 2 22 24" xfId="14668"/>
    <cellStyle name="Normal 2 22 25" xfId="14669"/>
    <cellStyle name="Normal 2 22 26" xfId="14670"/>
    <cellStyle name="Normal 2 22 27" xfId="14671"/>
    <cellStyle name="Normal 2 22 28" xfId="14672"/>
    <cellStyle name="Normal 2 22 29" xfId="14673"/>
    <cellStyle name="Normal 2 22 3" xfId="14674"/>
    <cellStyle name="Normal 2 22 30" xfId="14675"/>
    <cellStyle name="Normal 2 22 31" xfId="14676"/>
    <cellStyle name="Normal 2 22 32" xfId="14677"/>
    <cellStyle name="Normal 2 22 32 2" xfId="14678"/>
    <cellStyle name="Normal 2 22 32 2 2" xfId="14679"/>
    <cellStyle name="Normal 2 22 32 2 2 2" xfId="14680"/>
    <cellStyle name="Normal 2 22 32 2 2 3" xfId="14681"/>
    <cellStyle name="Normal 2 22 32 2 2 4" xfId="14682"/>
    <cellStyle name="Normal 2 22 32 2 2 5" xfId="14683"/>
    <cellStyle name="Normal 2 22 32 2 2 6" xfId="14684"/>
    <cellStyle name="Normal 2 22 32 2 2 7" xfId="14685"/>
    <cellStyle name="Normal 2 22 32 2 3" xfId="14686"/>
    <cellStyle name="Normal 2 22 32 2 4" xfId="14687"/>
    <cellStyle name="Normal 2 22 32 2 5" xfId="14688"/>
    <cellStyle name="Normal 2 22 32 2 6" xfId="14689"/>
    <cellStyle name="Normal 2 22 32 2 7" xfId="14690"/>
    <cellStyle name="Normal 2 22 32 2 8" xfId="14691"/>
    <cellStyle name="Normal 2 22 32 2 9" xfId="14692"/>
    <cellStyle name="Normal 2 22 32 3" xfId="14693"/>
    <cellStyle name="Normal 2 22 32 3 2" xfId="14694"/>
    <cellStyle name="Normal 2 22 32 3 3" xfId="14695"/>
    <cellStyle name="Normal 2 22 32 3 4" xfId="14696"/>
    <cellStyle name="Normal 2 22 32 3 5" xfId="14697"/>
    <cellStyle name="Normal 2 22 32 3 6" xfId="14698"/>
    <cellStyle name="Normal 2 22 32 3 7" xfId="14699"/>
    <cellStyle name="Normal 2 22 32 4" xfId="14700"/>
    <cellStyle name="Normal 2 22 32 5" xfId="14701"/>
    <cellStyle name="Normal 2 22 32 6" xfId="14702"/>
    <cellStyle name="Normal 2 22 32 7" xfId="14703"/>
    <cellStyle name="Normal 2 22 32 8" xfId="14704"/>
    <cellStyle name="Normal 2 22 32 9" xfId="14705"/>
    <cellStyle name="Normal 2 22 33" xfId="14706"/>
    <cellStyle name="Normal 2 22 34" xfId="14707"/>
    <cellStyle name="Normal 2 22 35" xfId="14708"/>
    <cellStyle name="Normal 2 22 36" xfId="14709"/>
    <cellStyle name="Normal 2 22 37" xfId="14710"/>
    <cellStyle name="Normal 2 22 38" xfId="14711"/>
    <cellStyle name="Normal 2 22 39" xfId="14712"/>
    <cellStyle name="Normal 2 22 4" xfId="14713"/>
    <cellStyle name="Normal 2 22 4 2" xfId="14714"/>
    <cellStyle name="Normal 2 22 4 2 2" xfId="14715"/>
    <cellStyle name="Normal 2 22 4 2 2 2" xfId="14716"/>
    <cellStyle name="Normal 2 22 4 2 3" xfId="14717"/>
    <cellStyle name="Normal 2 22 4 2 4" xfId="14718"/>
    <cellStyle name="Normal 2 22 4 2 5" xfId="14719"/>
    <cellStyle name="Normal 2 22 4 3" xfId="14720"/>
    <cellStyle name="Normal 2 22 4 4" xfId="14721"/>
    <cellStyle name="Normal 2 22 4 5" xfId="14722"/>
    <cellStyle name="Normal 2 22 4 5 2" xfId="14723"/>
    <cellStyle name="Normal 2 22 4 5 3" xfId="14724"/>
    <cellStyle name="Normal 2 22 4 5 4" xfId="14725"/>
    <cellStyle name="Normal 2 22 4 5 5" xfId="14726"/>
    <cellStyle name="Normal 2 22 4 5 6" xfId="14727"/>
    <cellStyle name="Normal 2 22 4 5 7" xfId="14728"/>
    <cellStyle name="Normal 2 22 4 6" xfId="14729"/>
    <cellStyle name="Normal 2 22 4 7" xfId="14730"/>
    <cellStyle name="Normal 2 22 40" xfId="14731"/>
    <cellStyle name="Normal 2 22 5" xfId="14732"/>
    <cellStyle name="Normal 2 22 6" xfId="14733"/>
    <cellStyle name="Normal 2 22 7" xfId="14734"/>
    <cellStyle name="Normal 2 22 8" xfId="14735"/>
    <cellStyle name="Normal 2 22 9" xfId="14736"/>
    <cellStyle name="Normal 2 23" xfId="14737"/>
    <cellStyle name="Normal 2 23 10" xfId="14738"/>
    <cellStyle name="Normal 2 23 11" xfId="14739"/>
    <cellStyle name="Normal 2 23 12" xfId="14740"/>
    <cellStyle name="Normal 2 23 13" xfId="14741"/>
    <cellStyle name="Normal 2 23 14" xfId="14742"/>
    <cellStyle name="Normal 2 23 15" xfId="14743"/>
    <cellStyle name="Normal 2 23 16" xfId="14744"/>
    <cellStyle name="Normal 2 23 17" xfId="14745"/>
    <cellStyle name="Normal 2 23 18" xfId="14746"/>
    <cellStyle name="Normal 2 23 19" xfId="14747"/>
    <cellStyle name="Normal 2 23 2" xfId="14748"/>
    <cellStyle name="Normal 2 23 2 10" xfId="14749"/>
    <cellStyle name="Normal 2 23 2 11" xfId="14750"/>
    <cellStyle name="Normal 2 23 2 12" xfId="14751"/>
    <cellStyle name="Normal 2 23 2 13" xfId="14752"/>
    <cellStyle name="Normal 2 23 2 14" xfId="14753"/>
    <cellStyle name="Normal 2 23 2 15" xfId="14754"/>
    <cellStyle name="Normal 2 23 2 16" xfId="14755"/>
    <cellStyle name="Normal 2 23 2 17" xfId="14756"/>
    <cellStyle name="Normal 2 23 2 18" xfId="14757"/>
    <cellStyle name="Normal 2 23 2 19" xfId="14758"/>
    <cellStyle name="Normal 2 23 2 2" xfId="14759"/>
    <cellStyle name="Normal 2 23 2 2 2" xfId="14760"/>
    <cellStyle name="Normal 2 23 2 2 3" xfId="14761"/>
    <cellStyle name="Normal 2 23 2 20" xfId="14762"/>
    <cellStyle name="Normal 2 23 2 3" xfId="14763"/>
    <cellStyle name="Normal 2 23 2 4" xfId="14764"/>
    <cellStyle name="Normal 2 23 2 5" xfId="14765"/>
    <cellStyle name="Normal 2 23 2 6" xfId="14766"/>
    <cellStyle name="Normal 2 23 2 7" xfId="14767"/>
    <cellStyle name="Normal 2 23 2 8" xfId="14768"/>
    <cellStyle name="Normal 2 23 2 9" xfId="14769"/>
    <cellStyle name="Normal 2 23 20" xfId="14770"/>
    <cellStyle name="Normal 2 23 21" xfId="14771"/>
    <cellStyle name="Normal 2 23 22" xfId="14772"/>
    <cellStyle name="Normal 2 23 23" xfId="14773"/>
    <cellStyle name="Normal 2 23 24" xfId="14774"/>
    <cellStyle name="Normal 2 23 25" xfId="14775"/>
    <cellStyle name="Normal 2 23 26" xfId="14776"/>
    <cellStyle name="Normal 2 23 27" xfId="14777"/>
    <cellStyle name="Normal 2 23 28" xfId="14778"/>
    <cellStyle name="Normal 2 23 29" xfId="14779"/>
    <cellStyle name="Normal 2 23 3" xfId="14780"/>
    <cellStyle name="Normal 2 23 30" xfId="14781"/>
    <cellStyle name="Normal 2 23 31" xfId="14782"/>
    <cellStyle name="Normal 2 23 32" xfId="14783"/>
    <cellStyle name="Normal 2 23 32 2" xfId="14784"/>
    <cellStyle name="Normal 2 23 32 2 2" xfId="14785"/>
    <cellStyle name="Normal 2 23 32 2 2 2" xfId="14786"/>
    <cellStyle name="Normal 2 23 32 2 2 3" xfId="14787"/>
    <cellStyle name="Normal 2 23 32 2 2 4" xfId="14788"/>
    <cellStyle name="Normal 2 23 32 2 2 5" xfId="14789"/>
    <cellStyle name="Normal 2 23 32 2 2 6" xfId="14790"/>
    <cellStyle name="Normal 2 23 32 2 2 7" xfId="14791"/>
    <cellStyle name="Normal 2 23 32 2 3" xfId="14792"/>
    <cellStyle name="Normal 2 23 32 2 4" xfId="14793"/>
    <cellStyle name="Normal 2 23 32 2 5" xfId="14794"/>
    <cellStyle name="Normal 2 23 32 2 6" xfId="14795"/>
    <cellStyle name="Normal 2 23 32 2 7" xfId="14796"/>
    <cellStyle name="Normal 2 23 32 2 8" xfId="14797"/>
    <cellStyle name="Normal 2 23 32 2 9" xfId="14798"/>
    <cellStyle name="Normal 2 23 32 3" xfId="14799"/>
    <cellStyle name="Normal 2 23 32 3 2" xfId="14800"/>
    <cellStyle name="Normal 2 23 32 3 3" xfId="14801"/>
    <cellStyle name="Normal 2 23 32 3 4" xfId="14802"/>
    <cellStyle name="Normal 2 23 32 3 5" xfId="14803"/>
    <cellStyle name="Normal 2 23 32 3 6" xfId="14804"/>
    <cellStyle name="Normal 2 23 32 3 7" xfId="14805"/>
    <cellStyle name="Normal 2 23 32 4" xfId="14806"/>
    <cellStyle name="Normal 2 23 32 5" xfId="14807"/>
    <cellStyle name="Normal 2 23 32 6" xfId="14808"/>
    <cellStyle name="Normal 2 23 32 7" xfId="14809"/>
    <cellStyle name="Normal 2 23 32 8" xfId="14810"/>
    <cellStyle name="Normal 2 23 32 9" xfId="14811"/>
    <cellStyle name="Normal 2 23 33" xfId="14812"/>
    <cellStyle name="Normal 2 23 34" xfId="14813"/>
    <cellStyle name="Normal 2 23 35" xfId="14814"/>
    <cellStyle name="Normal 2 23 36" xfId="14815"/>
    <cellStyle name="Normal 2 23 37" xfId="14816"/>
    <cellStyle name="Normal 2 23 38" xfId="14817"/>
    <cellStyle name="Normal 2 23 39" xfId="14818"/>
    <cellStyle name="Normal 2 23 4" xfId="14819"/>
    <cellStyle name="Normal 2 23 4 2" xfId="14820"/>
    <cellStyle name="Normal 2 23 4 2 2" xfId="14821"/>
    <cellStyle name="Normal 2 23 4 2 2 2" xfId="14822"/>
    <cellStyle name="Normal 2 23 4 2 3" xfId="14823"/>
    <cellStyle name="Normal 2 23 4 2 4" xfId="14824"/>
    <cellStyle name="Normal 2 23 4 2 5" xfId="14825"/>
    <cellStyle name="Normal 2 23 4 3" xfId="14826"/>
    <cellStyle name="Normal 2 23 4 4" xfId="14827"/>
    <cellStyle name="Normal 2 23 4 5" xfId="14828"/>
    <cellStyle name="Normal 2 23 4 5 2" xfId="14829"/>
    <cellStyle name="Normal 2 23 4 5 3" xfId="14830"/>
    <cellStyle name="Normal 2 23 4 5 4" xfId="14831"/>
    <cellStyle name="Normal 2 23 4 5 5" xfId="14832"/>
    <cellStyle name="Normal 2 23 4 5 6" xfId="14833"/>
    <cellStyle name="Normal 2 23 4 5 7" xfId="14834"/>
    <cellStyle name="Normal 2 23 4 6" xfId="14835"/>
    <cellStyle name="Normal 2 23 4 7" xfId="14836"/>
    <cellStyle name="Normal 2 23 40" xfId="14837"/>
    <cellStyle name="Normal 2 23 5" xfId="14838"/>
    <cellStyle name="Normal 2 23 6" xfId="14839"/>
    <cellStyle name="Normal 2 23 7" xfId="14840"/>
    <cellStyle name="Normal 2 23 8" xfId="14841"/>
    <cellStyle name="Normal 2 23 9" xfId="14842"/>
    <cellStyle name="Normal 2 24" xfId="14843"/>
    <cellStyle name="Normal 2 24 10" xfId="14844"/>
    <cellStyle name="Normal 2 24 11" xfId="14845"/>
    <cellStyle name="Normal 2 24 12" xfId="14846"/>
    <cellStyle name="Normal 2 24 13" xfId="14847"/>
    <cellStyle name="Normal 2 24 14" xfId="14848"/>
    <cellStyle name="Normal 2 24 15" xfId="14849"/>
    <cellStyle name="Normal 2 24 16" xfId="14850"/>
    <cellStyle name="Normal 2 24 17" xfId="14851"/>
    <cellStyle name="Normal 2 24 18" xfId="14852"/>
    <cellStyle name="Normal 2 24 19" xfId="14853"/>
    <cellStyle name="Normal 2 24 2" xfId="14854"/>
    <cellStyle name="Normal 2 24 2 10" xfId="14855"/>
    <cellStyle name="Normal 2 24 2 11" xfId="14856"/>
    <cellStyle name="Normal 2 24 2 12" xfId="14857"/>
    <cellStyle name="Normal 2 24 2 13" xfId="14858"/>
    <cellStyle name="Normal 2 24 2 14" xfId="14859"/>
    <cellStyle name="Normal 2 24 2 15" xfId="14860"/>
    <cellStyle name="Normal 2 24 2 16" xfId="14861"/>
    <cellStyle name="Normal 2 24 2 17" xfId="14862"/>
    <cellStyle name="Normal 2 24 2 18" xfId="14863"/>
    <cellStyle name="Normal 2 24 2 19" xfId="14864"/>
    <cellStyle name="Normal 2 24 2 2" xfId="14865"/>
    <cellStyle name="Normal 2 24 2 2 2" xfId="14866"/>
    <cellStyle name="Normal 2 24 2 2 3" xfId="14867"/>
    <cellStyle name="Normal 2 24 2 20" xfId="14868"/>
    <cellStyle name="Normal 2 24 2 3" xfId="14869"/>
    <cellStyle name="Normal 2 24 2 4" xfId="14870"/>
    <cellStyle name="Normal 2 24 2 5" xfId="14871"/>
    <cellStyle name="Normal 2 24 2 6" xfId="14872"/>
    <cellStyle name="Normal 2 24 2 7" xfId="14873"/>
    <cellStyle name="Normal 2 24 2 8" xfId="14874"/>
    <cellStyle name="Normal 2 24 2 9" xfId="14875"/>
    <cellStyle name="Normal 2 24 20" xfId="14876"/>
    <cellStyle name="Normal 2 24 21" xfId="14877"/>
    <cellStyle name="Normal 2 24 22" xfId="14878"/>
    <cellStyle name="Normal 2 24 23" xfId="14879"/>
    <cellStyle name="Normal 2 24 24" xfId="14880"/>
    <cellStyle name="Normal 2 24 25" xfId="14881"/>
    <cellStyle name="Normal 2 24 26" xfId="14882"/>
    <cellStyle name="Normal 2 24 27" xfId="14883"/>
    <cellStyle name="Normal 2 24 28" xfId="14884"/>
    <cellStyle name="Normal 2 24 29" xfId="14885"/>
    <cellStyle name="Normal 2 24 3" xfId="14886"/>
    <cellStyle name="Normal 2 24 30" xfId="14887"/>
    <cellStyle name="Normal 2 24 31" xfId="14888"/>
    <cellStyle name="Normal 2 24 32" xfId="14889"/>
    <cellStyle name="Normal 2 24 32 2" xfId="14890"/>
    <cellStyle name="Normal 2 24 32 2 2" xfId="14891"/>
    <cellStyle name="Normal 2 24 32 2 2 2" xfId="14892"/>
    <cellStyle name="Normal 2 24 32 2 2 3" xfId="14893"/>
    <cellStyle name="Normal 2 24 32 2 2 4" xfId="14894"/>
    <cellStyle name="Normal 2 24 32 2 2 5" xfId="14895"/>
    <cellStyle name="Normal 2 24 32 2 2 6" xfId="14896"/>
    <cellStyle name="Normal 2 24 32 2 2 7" xfId="14897"/>
    <cellStyle name="Normal 2 24 32 2 3" xfId="14898"/>
    <cellStyle name="Normal 2 24 32 2 4" xfId="14899"/>
    <cellStyle name="Normal 2 24 32 2 5" xfId="14900"/>
    <cellStyle name="Normal 2 24 32 2 6" xfId="14901"/>
    <cellStyle name="Normal 2 24 32 2 7" xfId="14902"/>
    <cellStyle name="Normal 2 24 32 2 8" xfId="14903"/>
    <cellStyle name="Normal 2 24 32 2 9" xfId="14904"/>
    <cellStyle name="Normal 2 24 32 3" xfId="14905"/>
    <cellStyle name="Normal 2 24 32 3 2" xfId="14906"/>
    <cellStyle name="Normal 2 24 32 3 3" xfId="14907"/>
    <cellStyle name="Normal 2 24 32 3 4" xfId="14908"/>
    <cellStyle name="Normal 2 24 32 3 5" xfId="14909"/>
    <cellStyle name="Normal 2 24 32 3 6" xfId="14910"/>
    <cellStyle name="Normal 2 24 32 3 7" xfId="14911"/>
    <cellStyle name="Normal 2 24 32 4" xfId="14912"/>
    <cellStyle name="Normal 2 24 32 5" xfId="14913"/>
    <cellStyle name="Normal 2 24 32 6" xfId="14914"/>
    <cellStyle name="Normal 2 24 32 7" xfId="14915"/>
    <cellStyle name="Normal 2 24 32 8" xfId="14916"/>
    <cellStyle name="Normal 2 24 32 9" xfId="14917"/>
    <cellStyle name="Normal 2 24 33" xfId="14918"/>
    <cellStyle name="Normal 2 24 34" xfId="14919"/>
    <cellStyle name="Normal 2 24 35" xfId="14920"/>
    <cellStyle name="Normal 2 24 36" xfId="14921"/>
    <cellStyle name="Normal 2 24 37" xfId="14922"/>
    <cellStyle name="Normal 2 24 38" xfId="14923"/>
    <cellStyle name="Normal 2 24 39" xfId="14924"/>
    <cellStyle name="Normal 2 24 4" xfId="14925"/>
    <cellStyle name="Normal 2 24 4 2" xfId="14926"/>
    <cellStyle name="Normal 2 24 4 2 2" xfId="14927"/>
    <cellStyle name="Normal 2 24 4 2 2 2" xfId="14928"/>
    <cellStyle name="Normal 2 24 4 2 3" xfId="14929"/>
    <cellStyle name="Normal 2 24 4 2 4" xfId="14930"/>
    <cellStyle name="Normal 2 24 4 2 5" xfId="14931"/>
    <cellStyle name="Normal 2 24 4 3" xfId="14932"/>
    <cellStyle name="Normal 2 24 4 4" xfId="14933"/>
    <cellStyle name="Normal 2 24 4 5" xfId="14934"/>
    <cellStyle name="Normal 2 24 4 5 2" xfId="14935"/>
    <cellStyle name="Normal 2 24 4 5 3" xfId="14936"/>
    <cellStyle name="Normal 2 24 4 5 4" xfId="14937"/>
    <cellStyle name="Normal 2 24 4 5 5" xfId="14938"/>
    <cellStyle name="Normal 2 24 4 5 6" xfId="14939"/>
    <cellStyle name="Normal 2 24 4 5 7" xfId="14940"/>
    <cellStyle name="Normal 2 24 4 6" xfId="14941"/>
    <cellStyle name="Normal 2 24 4 7" xfId="14942"/>
    <cellStyle name="Normal 2 24 40" xfId="14943"/>
    <cellStyle name="Normal 2 24 5" xfId="14944"/>
    <cellStyle name="Normal 2 24 6" xfId="14945"/>
    <cellStyle name="Normal 2 24 7" xfId="14946"/>
    <cellStyle name="Normal 2 24 8" xfId="14947"/>
    <cellStyle name="Normal 2 24 9" xfId="14948"/>
    <cellStyle name="Normal 2 25" xfId="14949"/>
    <cellStyle name="Normal 2 25 10" xfId="14950"/>
    <cellStyle name="Normal 2 25 11" xfId="14951"/>
    <cellStyle name="Normal 2 25 12" xfId="14952"/>
    <cellStyle name="Normal 2 25 13" xfId="14953"/>
    <cellStyle name="Normal 2 25 14" xfId="14954"/>
    <cellStyle name="Normal 2 25 15" xfId="14955"/>
    <cellStyle name="Normal 2 25 16" xfId="14956"/>
    <cellStyle name="Normal 2 25 17" xfId="14957"/>
    <cellStyle name="Normal 2 25 18" xfId="14958"/>
    <cellStyle name="Normal 2 25 19" xfId="14959"/>
    <cellStyle name="Normal 2 25 2" xfId="14960"/>
    <cellStyle name="Normal 2 25 2 10" xfId="14961"/>
    <cellStyle name="Normal 2 25 2 11" xfId="14962"/>
    <cellStyle name="Normal 2 25 2 12" xfId="14963"/>
    <cellStyle name="Normal 2 25 2 13" xfId="14964"/>
    <cellStyle name="Normal 2 25 2 14" xfId="14965"/>
    <cellStyle name="Normal 2 25 2 15" xfId="14966"/>
    <cellStyle name="Normal 2 25 2 16" xfId="14967"/>
    <cellStyle name="Normal 2 25 2 17" xfId="14968"/>
    <cellStyle name="Normal 2 25 2 18" xfId="14969"/>
    <cellStyle name="Normal 2 25 2 19" xfId="14970"/>
    <cellStyle name="Normal 2 25 2 2" xfId="14971"/>
    <cellStyle name="Normal 2 25 2 2 2" xfId="14972"/>
    <cellStyle name="Normal 2 25 2 2 3" xfId="14973"/>
    <cellStyle name="Normal 2 25 2 20" xfId="14974"/>
    <cellStyle name="Normal 2 25 2 3" xfId="14975"/>
    <cellStyle name="Normal 2 25 2 4" xfId="14976"/>
    <cellStyle name="Normal 2 25 2 5" xfId="14977"/>
    <cellStyle name="Normal 2 25 2 6" xfId="14978"/>
    <cellStyle name="Normal 2 25 2 7" xfId="14979"/>
    <cellStyle name="Normal 2 25 2 8" xfId="14980"/>
    <cellStyle name="Normal 2 25 2 9" xfId="14981"/>
    <cellStyle name="Normal 2 25 20" xfId="14982"/>
    <cellStyle name="Normal 2 25 21" xfId="14983"/>
    <cellStyle name="Normal 2 25 22" xfId="14984"/>
    <cellStyle name="Normal 2 25 23" xfId="14985"/>
    <cellStyle name="Normal 2 25 24" xfId="14986"/>
    <cellStyle name="Normal 2 25 25" xfId="14987"/>
    <cellStyle name="Normal 2 25 26" xfId="14988"/>
    <cellStyle name="Normal 2 25 27" xfId="14989"/>
    <cellStyle name="Normal 2 25 28" xfId="14990"/>
    <cellStyle name="Normal 2 25 29" xfId="14991"/>
    <cellStyle name="Normal 2 25 3" xfId="14992"/>
    <cellStyle name="Normal 2 25 30" xfId="14993"/>
    <cellStyle name="Normal 2 25 31" xfId="14994"/>
    <cellStyle name="Normal 2 25 32" xfId="14995"/>
    <cellStyle name="Normal 2 25 32 2" xfId="14996"/>
    <cellStyle name="Normal 2 25 32 2 2" xfId="14997"/>
    <cellStyle name="Normal 2 25 32 2 2 2" xfId="14998"/>
    <cellStyle name="Normal 2 25 32 2 2 3" xfId="14999"/>
    <cellStyle name="Normal 2 25 32 2 2 4" xfId="15000"/>
    <cellStyle name="Normal 2 25 32 2 2 5" xfId="15001"/>
    <cellStyle name="Normal 2 25 32 2 2 6" xfId="15002"/>
    <cellStyle name="Normal 2 25 32 2 2 7" xfId="15003"/>
    <cellStyle name="Normal 2 25 32 2 3" xfId="15004"/>
    <cellStyle name="Normal 2 25 32 2 4" xfId="15005"/>
    <cellStyle name="Normal 2 25 32 2 5" xfId="15006"/>
    <cellStyle name="Normal 2 25 32 2 6" xfId="15007"/>
    <cellStyle name="Normal 2 25 32 2 7" xfId="15008"/>
    <cellStyle name="Normal 2 25 32 2 8" xfId="15009"/>
    <cellStyle name="Normal 2 25 32 2 9" xfId="15010"/>
    <cellStyle name="Normal 2 25 32 3" xfId="15011"/>
    <cellStyle name="Normal 2 25 32 3 2" xfId="15012"/>
    <cellStyle name="Normal 2 25 32 3 3" xfId="15013"/>
    <cellStyle name="Normal 2 25 32 3 4" xfId="15014"/>
    <cellStyle name="Normal 2 25 32 3 5" xfId="15015"/>
    <cellStyle name="Normal 2 25 32 3 6" xfId="15016"/>
    <cellStyle name="Normal 2 25 32 3 7" xfId="15017"/>
    <cellStyle name="Normal 2 25 32 4" xfId="15018"/>
    <cellStyle name="Normal 2 25 32 5" xfId="15019"/>
    <cellStyle name="Normal 2 25 32 6" xfId="15020"/>
    <cellStyle name="Normal 2 25 32 7" xfId="15021"/>
    <cellStyle name="Normal 2 25 32 8" xfId="15022"/>
    <cellStyle name="Normal 2 25 32 9" xfId="15023"/>
    <cellStyle name="Normal 2 25 33" xfId="15024"/>
    <cellStyle name="Normal 2 25 34" xfId="15025"/>
    <cellStyle name="Normal 2 25 35" xfId="15026"/>
    <cellStyle name="Normal 2 25 36" xfId="15027"/>
    <cellStyle name="Normal 2 25 37" xfId="15028"/>
    <cellStyle name="Normal 2 25 38" xfId="15029"/>
    <cellStyle name="Normal 2 25 39" xfId="15030"/>
    <cellStyle name="Normal 2 25 4" xfId="15031"/>
    <cellStyle name="Normal 2 25 4 2" xfId="15032"/>
    <cellStyle name="Normal 2 25 4 2 2" xfId="15033"/>
    <cellStyle name="Normal 2 25 4 2 2 2" xfId="15034"/>
    <cellStyle name="Normal 2 25 4 2 3" xfId="15035"/>
    <cellStyle name="Normal 2 25 4 2 4" xfId="15036"/>
    <cellStyle name="Normal 2 25 4 2 5" xfId="15037"/>
    <cellStyle name="Normal 2 25 4 3" xfId="15038"/>
    <cellStyle name="Normal 2 25 4 4" xfId="15039"/>
    <cellStyle name="Normal 2 25 4 5" xfId="15040"/>
    <cellStyle name="Normal 2 25 4 5 2" xfId="15041"/>
    <cellStyle name="Normal 2 25 4 5 3" xfId="15042"/>
    <cellStyle name="Normal 2 25 4 5 4" xfId="15043"/>
    <cellStyle name="Normal 2 25 4 5 5" xfId="15044"/>
    <cellStyle name="Normal 2 25 4 5 6" xfId="15045"/>
    <cellStyle name="Normal 2 25 4 5 7" xfId="15046"/>
    <cellStyle name="Normal 2 25 4 6" xfId="15047"/>
    <cellStyle name="Normal 2 25 4 7" xfId="15048"/>
    <cellStyle name="Normal 2 25 40" xfId="15049"/>
    <cellStyle name="Normal 2 25 5" xfId="15050"/>
    <cellStyle name="Normal 2 25 6" xfId="15051"/>
    <cellStyle name="Normal 2 25 7" xfId="15052"/>
    <cellStyle name="Normal 2 25 8" xfId="15053"/>
    <cellStyle name="Normal 2 25 9" xfId="15054"/>
    <cellStyle name="Normal 2 26" xfId="15055"/>
    <cellStyle name="Normal 2 26 10" xfId="15056"/>
    <cellStyle name="Normal 2 26 11" xfId="15057"/>
    <cellStyle name="Normal 2 26 12" xfId="15058"/>
    <cellStyle name="Normal 2 26 13" xfId="15059"/>
    <cellStyle name="Normal 2 26 14" xfId="15060"/>
    <cellStyle name="Normal 2 26 15" xfId="15061"/>
    <cellStyle name="Normal 2 26 16" xfId="15062"/>
    <cellStyle name="Normal 2 26 17" xfId="15063"/>
    <cellStyle name="Normal 2 26 18" xfId="15064"/>
    <cellStyle name="Normal 2 26 19" xfId="15065"/>
    <cellStyle name="Normal 2 26 2" xfId="15066"/>
    <cellStyle name="Normal 2 26 2 10" xfId="15067"/>
    <cellStyle name="Normal 2 26 2 11" xfId="15068"/>
    <cellStyle name="Normal 2 26 2 12" xfId="15069"/>
    <cellStyle name="Normal 2 26 2 13" xfId="15070"/>
    <cellStyle name="Normal 2 26 2 14" xfId="15071"/>
    <cellStyle name="Normal 2 26 2 15" xfId="15072"/>
    <cellStyle name="Normal 2 26 2 16" xfId="15073"/>
    <cellStyle name="Normal 2 26 2 17" xfId="15074"/>
    <cellStyle name="Normal 2 26 2 18" xfId="15075"/>
    <cellStyle name="Normal 2 26 2 19" xfId="15076"/>
    <cellStyle name="Normal 2 26 2 2" xfId="15077"/>
    <cellStyle name="Normal 2 26 2 2 2" xfId="15078"/>
    <cellStyle name="Normal 2 26 2 2 3" xfId="15079"/>
    <cellStyle name="Normal 2 26 2 20" xfId="15080"/>
    <cellStyle name="Normal 2 26 2 3" xfId="15081"/>
    <cellStyle name="Normal 2 26 2 4" xfId="15082"/>
    <cellStyle name="Normal 2 26 2 5" xfId="15083"/>
    <cellStyle name="Normal 2 26 2 6" xfId="15084"/>
    <cellStyle name="Normal 2 26 2 7" xfId="15085"/>
    <cellStyle name="Normal 2 26 2 8" xfId="15086"/>
    <cellStyle name="Normal 2 26 2 9" xfId="15087"/>
    <cellStyle name="Normal 2 26 20" xfId="15088"/>
    <cellStyle name="Normal 2 26 21" xfId="15089"/>
    <cellStyle name="Normal 2 26 22" xfId="15090"/>
    <cellStyle name="Normal 2 26 23" xfId="15091"/>
    <cellStyle name="Normal 2 26 24" xfId="15092"/>
    <cellStyle name="Normal 2 26 25" xfId="15093"/>
    <cellStyle name="Normal 2 26 26" xfId="15094"/>
    <cellStyle name="Normal 2 26 27" xfId="15095"/>
    <cellStyle name="Normal 2 26 28" xfId="15096"/>
    <cellStyle name="Normal 2 26 29" xfId="15097"/>
    <cellStyle name="Normal 2 26 3" xfId="15098"/>
    <cellStyle name="Normal 2 26 30" xfId="15099"/>
    <cellStyle name="Normal 2 26 31" xfId="15100"/>
    <cellStyle name="Normal 2 26 32" xfId="15101"/>
    <cellStyle name="Normal 2 26 32 2" xfId="15102"/>
    <cellStyle name="Normal 2 26 32 2 2" xfId="15103"/>
    <cellStyle name="Normal 2 26 32 2 2 2" xfId="15104"/>
    <cellStyle name="Normal 2 26 32 2 2 3" xfId="15105"/>
    <cellStyle name="Normal 2 26 32 2 2 4" xfId="15106"/>
    <cellStyle name="Normal 2 26 32 2 2 5" xfId="15107"/>
    <cellStyle name="Normal 2 26 32 2 2 6" xfId="15108"/>
    <cellStyle name="Normal 2 26 32 2 2 7" xfId="15109"/>
    <cellStyle name="Normal 2 26 32 2 3" xfId="15110"/>
    <cellStyle name="Normal 2 26 32 2 4" xfId="15111"/>
    <cellStyle name="Normal 2 26 32 2 5" xfId="15112"/>
    <cellStyle name="Normal 2 26 32 2 6" xfId="15113"/>
    <cellStyle name="Normal 2 26 32 2 7" xfId="15114"/>
    <cellStyle name="Normal 2 26 32 2 8" xfId="15115"/>
    <cellStyle name="Normal 2 26 32 2 9" xfId="15116"/>
    <cellStyle name="Normal 2 26 32 3" xfId="15117"/>
    <cellStyle name="Normal 2 26 32 3 2" xfId="15118"/>
    <cellStyle name="Normal 2 26 32 3 3" xfId="15119"/>
    <cellStyle name="Normal 2 26 32 3 4" xfId="15120"/>
    <cellStyle name="Normal 2 26 32 3 5" xfId="15121"/>
    <cellStyle name="Normal 2 26 32 3 6" xfId="15122"/>
    <cellStyle name="Normal 2 26 32 3 7" xfId="15123"/>
    <cellStyle name="Normal 2 26 32 4" xfId="15124"/>
    <cellStyle name="Normal 2 26 32 5" xfId="15125"/>
    <cellStyle name="Normal 2 26 32 6" xfId="15126"/>
    <cellStyle name="Normal 2 26 32 7" xfId="15127"/>
    <cellStyle name="Normal 2 26 32 8" xfId="15128"/>
    <cellStyle name="Normal 2 26 32 9" xfId="15129"/>
    <cellStyle name="Normal 2 26 33" xfId="15130"/>
    <cellStyle name="Normal 2 26 34" xfId="15131"/>
    <cellStyle name="Normal 2 26 35" xfId="15132"/>
    <cellStyle name="Normal 2 26 36" xfId="15133"/>
    <cellStyle name="Normal 2 26 37" xfId="15134"/>
    <cellStyle name="Normal 2 26 38" xfId="15135"/>
    <cellStyle name="Normal 2 26 39" xfId="15136"/>
    <cellStyle name="Normal 2 26 4" xfId="15137"/>
    <cellStyle name="Normal 2 26 4 2" xfId="15138"/>
    <cellStyle name="Normal 2 26 4 2 2" xfId="15139"/>
    <cellStyle name="Normal 2 26 4 2 2 2" xfId="15140"/>
    <cellStyle name="Normal 2 26 4 2 3" xfId="15141"/>
    <cellStyle name="Normal 2 26 4 2 4" xfId="15142"/>
    <cellStyle name="Normal 2 26 4 2 5" xfId="15143"/>
    <cellStyle name="Normal 2 26 4 3" xfId="15144"/>
    <cellStyle name="Normal 2 26 4 4" xfId="15145"/>
    <cellStyle name="Normal 2 26 4 5" xfId="15146"/>
    <cellStyle name="Normal 2 26 4 5 2" xfId="15147"/>
    <cellStyle name="Normal 2 26 4 5 3" xfId="15148"/>
    <cellStyle name="Normal 2 26 4 5 4" xfId="15149"/>
    <cellStyle name="Normal 2 26 4 5 5" xfId="15150"/>
    <cellStyle name="Normal 2 26 4 5 6" xfId="15151"/>
    <cellStyle name="Normal 2 26 4 5 7" xfId="15152"/>
    <cellStyle name="Normal 2 26 4 6" xfId="15153"/>
    <cellStyle name="Normal 2 26 4 7" xfId="15154"/>
    <cellStyle name="Normal 2 26 40" xfId="15155"/>
    <cellStyle name="Normal 2 26 5" xfId="15156"/>
    <cellStyle name="Normal 2 26 6" xfId="15157"/>
    <cellStyle name="Normal 2 26 7" xfId="15158"/>
    <cellStyle name="Normal 2 26 8" xfId="15159"/>
    <cellStyle name="Normal 2 26 9" xfId="15160"/>
    <cellStyle name="Normal 2 27" xfId="15161"/>
    <cellStyle name="Normal 2 27 10" xfId="15162"/>
    <cellStyle name="Normal 2 27 11" xfId="15163"/>
    <cellStyle name="Normal 2 27 12" xfId="15164"/>
    <cellStyle name="Normal 2 27 13" xfId="15165"/>
    <cellStyle name="Normal 2 27 14" xfId="15166"/>
    <cellStyle name="Normal 2 27 15" xfId="15167"/>
    <cellStyle name="Normal 2 27 16" xfId="15168"/>
    <cellStyle name="Normal 2 27 17" xfId="15169"/>
    <cellStyle name="Normal 2 27 18" xfId="15170"/>
    <cellStyle name="Normal 2 27 19" xfId="15171"/>
    <cellStyle name="Normal 2 27 2" xfId="15172"/>
    <cellStyle name="Normal 2 27 2 10" xfId="15173"/>
    <cellStyle name="Normal 2 27 2 11" xfId="15174"/>
    <cellStyle name="Normal 2 27 2 12" xfId="15175"/>
    <cellStyle name="Normal 2 27 2 13" xfId="15176"/>
    <cellStyle name="Normal 2 27 2 14" xfId="15177"/>
    <cellStyle name="Normal 2 27 2 15" xfId="15178"/>
    <cellStyle name="Normal 2 27 2 16" xfId="15179"/>
    <cellStyle name="Normal 2 27 2 17" xfId="15180"/>
    <cellStyle name="Normal 2 27 2 18" xfId="15181"/>
    <cellStyle name="Normal 2 27 2 19" xfId="15182"/>
    <cellStyle name="Normal 2 27 2 2" xfId="15183"/>
    <cellStyle name="Normal 2 27 2 2 2" xfId="15184"/>
    <cellStyle name="Normal 2 27 2 2 3" xfId="15185"/>
    <cellStyle name="Normal 2 27 2 20" xfId="15186"/>
    <cellStyle name="Normal 2 27 2 3" xfId="15187"/>
    <cellStyle name="Normal 2 27 2 4" xfId="15188"/>
    <cellStyle name="Normal 2 27 2 5" xfId="15189"/>
    <cellStyle name="Normal 2 27 2 6" xfId="15190"/>
    <cellStyle name="Normal 2 27 2 7" xfId="15191"/>
    <cellStyle name="Normal 2 27 2 8" xfId="15192"/>
    <cellStyle name="Normal 2 27 2 9" xfId="15193"/>
    <cellStyle name="Normal 2 27 20" xfId="15194"/>
    <cellStyle name="Normal 2 27 21" xfId="15195"/>
    <cellStyle name="Normal 2 27 22" xfId="15196"/>
    <cellStyle name="Normal 2 27 23" xfId="15197"/>
    <cellStyle name="Normal 2 27 24" xfId="15198"/>
    <cellStyle name="Normal 2 27 25" xfId="15199"/>
    <cellStyle name="Normal 2 27 26" xfId="15200"/>
    <cellStyle name="Normal 2 27 27" xfId="15201"/>
    <cellStyle name="Normal 2 27 28" xfId="15202"/>
    <cellStyle name="Normal 2 27 29" xfId="15203"/>
    <cellStyle name="Normal 2 27 3" xfId="15204"/>
    <cellStyle name="Normal 2 27 30" xfId="15205"/>
    <cellStyle name="Normal 2 27 31" xfId="15206"/>
    <cellStyle name="Normal 2 27 32" xfId="15207"/>
    <cellStyle name="Normal 2 27 32 2" xfId="15208"/>
    <cellStyle name="Normal 2 27 32 2 2" xfId="15209"/>
    <cellStyle name="Normal 2 27 32 2 2 2" xfId="15210"/>
    <cellStyle name="Normal 2 27 32 2 2 3" xfId="15211"/>
    <cellStyle name="Normal 2 27 32 2 2 4" xfId="15212"/>
    <cellStyle name="Normal 2 27 32 2 2 5" xfId="15213"/>
    <cellStyle name="Normal 2 27 32 2 2 6" xfId="15214"/>
    <cellStyle name="Normal 2 27 32 2 2 7" xfId="15215"/>
    <cellStyle name="Normal 2 27 32 2 3" xfId="15216"/>
    <cellStyle name="Normal 2 27 32 2 4" xfId="15217"/>
    <cellStyle name="Normal 2 27 32 2 5" xfId="15218"/>
    <cellStyle name="Normal 2 27 32 2 6" xfId="15219"/>
    <cellStyle name="Normal 2 27 32 2 7" xfId="15220"/>
    <cellStyle name="Normal 2 27 32 2 8" xfId="15221"/>
    <cellStyle name="Normal 2 27 32 2 9" xfId="15222"/>
    <cellStyle name="Normal 2 27 32 3" xfId="15223"/>
    <cellStyle name="Normal 2 27 32 3 2" xfId="15224"/>
    <cellStyle name="Normal 2 27 32 3 3" xfId="15225"/>
    <cellStyle name="Normal 2 27 32 3 4" xfId="15226"/>
    <cellStyle name="Normal 2 27 32 3 5" xfId="15227"/>
    <cellStyle name="Normal 2 27 32 3 6" xfId="15228"/>
    <cellStyle name="Normal 2 27 32 3 7" xfId="15229"/>
    <cellStyle name="Normal 2 27 32 4" xfId="15230"/>
    <cellStyle name="Normal 2 27 32 5" xfId="15231"/>
    <cellStyle name="Normal 2 27 32 6" xfId="15232"/>
    <cellStyle name="Normal 2 27 32 7" xfId="15233"/>
    <cellStyle name="Normal 2 27 32 8" xfId="15234"/>
    <cellStyle name="Normal 2 27 32 9" xfId="15235"/>
    <cellStyle name="Normal 2 27 33" xfId="15236"/>
    <cellStyle name="Normal 2 27 34" xfId="15237"/>
    <cellStyle name="Normal 2 27 35" xfId="15238"/>
    <cellStyle name="Normal 2 27 36" xfId="15239"/>
    <cellStyle name="Normal 2 27 37" xfId="15240"/>
    <cellStyle name="Normal 2 27 38" xfId="15241"/>
    <cellStyle name="Normal 2 27 39" xfId="15242"/>
    <cellStyle name="Normal 2 27 4" xfId="15243"/>
    <cellStyle name="Normal 2 27 4 2" xfId="15244"/>
    <cellStyle name="Normal 2 27 4 2 2" xfId="15245"/>
    <cellStyle name="Normal 2 27 4 2 2 2" xfId="15246"/>
    <cellStyle name="Normal 2 27 4 2 3" xfId="15247"/>
    <cellStyle name="Normal 2 27 4 2 4" xfId="15248"/>
    <cellStyle name="Normal 2 27 4 2 5" xfId="15249"/>
    <cellStyle name="Normal 2 27 4 3" xfId="15250"/>
    <cellStyle name="Normal 2 27 4 4" xfId="15251"/>
    <cellStyle name="Normal 2 27 4 5" xfId="15252"/>
    <cellStyle name="Normal 2 27 4 5 2" xfId="15253"/>
    <cellStyle name="Normal 2 27 4 5 3" xfId="15254"/>
    <cellStyle name="Normal 2 27 4 5 4" xfId="15255"/>
    <cellStyle name="Normal 2 27 4 5 5" xfId="15256"/>
    <cellStyle name="Normal 2 27 4 5 6" xfId="15257"/>
    <cellStyle name="Normal 2 27 4 5 7" xfId="15258"/>
    <cellStyle name="Normal 2 27 4 6" xfId="15259"/>
    <cellStyle name="Normal 2 27 4 7" xfId="15260"/>
    <cellStyle name="Normal 2 27 40" xfId="15261"/>
    <cellStyle name="Normal 2 27 5" xfId="15262"/>
    <cellStyle name="Normal 2 27 6" xfId="15263"/>
    <cellStyle name="Normal 2 27 7" xfId="15264"/>
    <cellStyle name="Normal 2 27 8" xfId="15265"/>
    <cellStyle name="Normal 2 27 9" xfId="15266"/>
    <cellStyle name="Normal 2 28" xfId="15267"/>
    <cellStyle name="Normal 2 28 10" xfId="15268"/>
    <cellStyle name="Normal 2 28 11" xfId="15269"/>
    <cellStyle name="Normal 2 28 12" xfId="15270"/>
    <cellStyle name="Normal 2 28 13" xfId="15271"/>
    <cellStyle name="Normal 2 28 14" xfId="15272"/>
    <cellStyle name="Normal 2 28 15" xfId="15273"/>
    <cellStyle name="Normal 2 28 16" xfId="15274"/>
    <cellStyle name="Normal 2 28 17" xfId="15275"/>
    <cellStyle name="Normal 2 28 18" xfId="15276"/>
    <cellStyle name="Normal 2 28 19" xfId="15277"/>
    <cellStyle name="Normal 2 28 2" xfId="15278"/>
    <cellStyle name="Normal 2 28 2 10" xfId="15279"/>
    <cellStyle name="Normal 2 28 2 11" xfId="15280"/>
    <cellStyle name="Normal 2 28 2 12" xfId="15281"/>
    <cellStyle name="Normal 2 28 2 13" xfId="15282"/>
    <cellStyle name="Normal 2 28 2 14" xfId="15283"/>
    <cellStyle name="Normal 2 28 2 15" xfId="15284"/>
    <cellStyle name="Normal 2 28 2 16" xfId="15285"/>
    <cellStyle name="Normal 2 28 2 17" xfId="15286"/>
    <cellStyle name="Normal 2 28 2 18" xfId="15287"/>
    <cellStyle name="Normal 2 28 2 19" xfId="15288"/>
    <cellStyle name="Normal 2 28 2 2" xfId="15289"/>
    <cellStyle name="Normal 2 28 2 2 2" xfId="15290"/>
    <cellStyle name="Normal 2 28 2 2 3" xfId="15291"/>
    <cellStyle name="Normal 2 28 2 20" xfId="15292"/>
    <cellStyle name="Normal 2 28 2 3" xfId="15293"/>
    <cellStyle name="Normal 2 28 2 4" xfId="15294"/>
    <cellStyle name="Normal 2 28 2 5" xfId="15295"/>
    <cellStyle name="Normal 2 28 2 6" xfId="15296"/>
    <cellStyle name="Normal 2 28 2 7" xfId="15297"/>
    <cellStyle name="Normal 2 28 2 8" xfId="15298"/>
    <cellStyle name="Normal 2 28 2 9" xfId="15299"/>
    <cellStyle name="Normal 2 28 20" xfId="15300"/>
    <cellStyle name="Normal 2 28 21" xfId="15301"/>
    <cellStyle name="Normal 2 28 22" xfId="15302"/>
    <cellStyle name="Normal 2 28 23" xfId="15303"/>
    <cellStyle name="Normal 2 28 24" xfId="15304"/>
    <cellStyle name="Normal 2 28 25" xfId="15305"/>
    <cellStyle name="Normal 2 28 26" xfId="15306"/>
    <cellStyle name="Normal 2 28 27" xfId="15307"/>
    <cellStyle name="Normal 2 28 28" xfId="15308"/>
    <cellStyle name="Normal 2 28 29" xfId="15309"/>
    <cellStyle name="Normal 2 28 3" xfId="15310"/>
    <cellStyle name="Normal 2 28 30" xfId="15311"/>
    <cellStyle name="Normal 2 28 31" xfId="15312"/>
    <cellStyle name="Normal 2 28 32" xfId="15313"/>
    <cellStyle name="Normal 2 28 32 2" xfId="15314"/>
    <cellStyle name="Normal 2 28 32 2 2" xfId="15315"/>
    <cellStyle name="Normal 2 28 32 2 2 2" xfId="15316"/>
    <cellStyle name="Normal 2 28 32 2 2 3" xfId="15317"/>
    <cellStyle name="Normal 2 28 32 2 2 4" xfId="15318"/>
    <cellStyle name="Normal 2 28 32 2 2 5" xfId="15319"/>
    <cellStyle name="Normal 2 28 32 2 2 6" xfId="15320"/>
    <cellStyle name="Normal 2 28 32 2 2 7" xfId="15321"/>
    <cellStyle name="Normal 2 28 32 2 3" xfId="15322"/>
    <cellStyle name="Normal 2 28 32 2 4" xfId="15323"/>
    <cellStyle name="Normal 2 28 32 2 5" xfId="15324"/>
    <cellStyle name="Normal 2 28 32 2 6" xfId="15325"/>
    <cellStyle name="Normal 2 28 32 2 7" xfId="15326"/>
    <cellStyle name="Normal 2 28 32 2 8" xfId="15327"/>
    <cellStyle name="Normal 2 28 32 2 9" xfId="15328"/>
    <cellStyle name="Normal 2 28 32 3" xfId="15329"/>
    <cellStyle name="Normal 2 28 32 3 2" xfId="15330"/>
    <cellStyle name="Normal 2 28 32 3 3" xfId="15331"/>
    <cellStyle name="Normal 2 28 32 3 4" xfId="15332"/>
    <cellStyle name="Normal 2 28 32 3 5" xfId="15333"/>
    <cellStyle name="Normal 2 28 32 3 6" xfId="15334"/>
    <cellStyle name="Normal 2 28 32 3 7" xfId="15335"/>
    <cellStyle name="Normal 2 28 32 4" xfId="15336"/>
    <cellStyle name="Normal 2 28 32 5" xfId="15337"/>
    <cellStyle name="Normal 2 28 32 6" xfId="15338"/>
    <cellStyle name="Normal 2 28 32 7" xfId="15339"/>
    <cellStyle name="Normal 2 28 32 8" xfId="15340"/>
    <cellStyle name="Normal 2 28 32 9" xfId="15341"/>
    <cellStyle name="Normal 2 28 33" xfId="15342"/>
    <cellStyle name="Normal 2 28 34" xfId="15343"/>
    <cellStyle name="Normal 2 28 35" xfId="15344"/>
    <cellStyle name="Normal 2 28 36" xfId="15345"/>
    <cellStyle name="Normal 2 28 37" xfId="15346"/>
    <cellStyle name="Normal 2 28 38" xfId="15347"/>
    <cellStyle name="Normal 2 28 39" xfId="15348"/>
    <cellStyle name="Normal 2 28 4" xfId="15349"/>
    <cellStyle name="Normal 2 28 4 2" xfId="15350"/>
    <cellStyle name="Normal 2 28 4 2 2" xfId="15351"/>
    <cellStyle name="Normal 2 28 4 2 2 2" xfId="15352"/>
    <cellStyle name="Normal 2 28 4 2 3" xfId="15353"/>
    <cellStyle name="Normal 2 28 4 2 4" xfId="15354"/>
    <cellStyle name="Normal 2 28 4 2 5" xfId="15355"/>
    <cellStyle name="Normal 2 28 4 3" xfId="15356"/>
    <cellStyle name="Normal 2 28 4 4" xfId="15357"/>
    <cellStyle name="Normal 2 28 4 5" xfId="15358"/>
    <cellStyle name="Normal 2 28 4 5 2" xfId="15359"/>
    <cellStyle name="Normal 2 28 4 5 3" xfId="15360"/>
    <cellStyle name="Normal 2 28 4 5 4" xfId="15361"/>
    <cellStyle name="Normal 2 28 4 5 5" xfId="15362"/>
    <cellStyle name="Normal 2 28 4 5 6" xfId="15363"/>
    <cellStyle name="Normal 2 28 4 5 7" xfId="15364"/>
    <cellStyle name="Normal 2 28 4 6" xfId="15365"/>
    <cellStyle name="Normal 2 28 4 7" xfId="15366"/>
    <cellStyle name="Normal 2 28 40" xfId="15367"/>
    <cellStyle name="Normal 2 28 5" xfId="15368"/>
    <cellStyle name="Normal 2 28 6" xfId="15369"/>
    <cellStyle name="Normal 2 28 7" xfId="15370"/>
    <cellStyle name="Normal 2 28 8" xfId="15371"/>
    <cellStyle name="Normal 2 28 9" xfId="15372"/>
    <cellStyle name="Normal 2 29" xfId="15373"/>
    <cellStyle name="Normal 2 29 10" xfId="15374"/>
    <cellStyle name="Normal 2 29 11" xfId="15375"/>
    <cellStyle name="Normal 2 29 12" xfId="15376"/>
    <cellStyle name="Normal 2 29 13" xfId="15377"/>
    <cellStyle name="Normal 2 29 14" xfId="15378"/>
    <cellStyle name="Normal 2 29 15" xfId="15379"/>
    <cellStyle name="Normal 2 29 16" xfId="15380"/>
    <cellStyle name="Normal 2 29 17" xfId="15381"/>
    <cellStyle name="Normal 2 29 18" xfId="15382"/>
    <cellStyle name="Normal 2 29 19" xfId="15383"/>
    <cellStyle name="Normal 2 29 2" xfId="15384"/>
    <cellStyle name="Normal 2 29 2 10" xfId="15385"/>
    <cellStyle name="Normal 2 29 2 11" xfId="15386"/>
    <cellStyle name="Normal 2 29 2 12" xfId="15387"/>
    <cellStyle name="Normal 2 29 2 13" xfId="15388"/>
    <cellStyle name="Normal 2 29 2 14" xfId="15389"/>
    <cellStyle name="Normal 2 29 2 15" xfId="15390"/>
    <cellStyle name="Normal 2 29 2 16" xfId="15391"/>
    <cellStyle name="Normal 2 29 2 17" xfId="15392"/>
    <cellStyle name="Normal 2 29 2 18" xfId="15393"/>
    <cellStyle name="Normal 2 29 2 19" xfId="15394"/>
    <cellStyle name="Normal 2 29 2 2" xfId="15395"/>
    <cellStyle name="Normal 2 29 2 2 2" xfId="15396"/>
    <cellStyle name="Normal 2 29 2 2 3" xfId="15397"/>
    <cellStyle name="Normal 2 29 2 20" xfId="15398"/>
    <cellStyle name="Normal 2 29 2 3" xfId="15399"/>
    <cellStyle name="Normal 2 29 2 4" xfId="15400"/>
    <cellStyle name="Normal 2 29 2 5" xfId="15401"/>
    <cellStyle name="Normal 2 29 2 6" xfId="15402"/>
    <cellStyle name="Normal 2 29 2 7" xfId="15403"/>
    <cellStyle name="Normal 2 29 2 8" xfId="15404"/>
    <cellStyle name="Normal 2 29 2 9" xfId="15405"/>
    <cellStyle name="Normal 2 29 20" xfId="15406"/>
    <cellStyle name="Normal 2 29 21" xfId="15407"/>
    <cellStyle name="Normal 2 29 22" xfId="15408"/>
    <cellStyle name="Normal 2 29 23" xfId="15409"/>
    <cellStyle name="Normal 2 29 24" xfId="15410"/>
    <cellStyle name="Normal 2 29 25" xfId="15411"/>
    <cellStyle name="Normal 2 29 26" xfId="15412"/>
    <cellStyle name="Normal 2 29 27" xfId="15413"/>
    <cellStyle name="Normal 2 29 28" xfId="15414"/>
    <cellStyle name="Normal 2 29 29" xfId="15415"/>
    <cellStyle name="Normal 2 29 3" xfId="15416"/>
    <cellStyle name="Normal 2 29 30" xfId="15417"/>
    <cellStyle name="Normal 2 29 31" xfId="15418"/>
    <cellStyle name="Normal 2 29 32" xfId="15419"/>
    <cellStyle name="Normal 2 29 32 2" xfId="15420"/>
    <cellStyle name="Normal 2 29 32 2 2" xfId="15421"/>
    <cellStyle name="Normal 2 29 32 2 2 2" xfId="15422"/>
    <cellStyle name="Normal 2 29 32 2 2 3" xfId="15423"/>
    <cellStyle name="Normal 2 29 32 2 2 4" xfId="15424"/>
    <cellStyle name="Normal 2 29 32 2 2 5" xfId="15425"/>
    <cellStyle name="Normal 2 29 32 2 2 6" xfId="15426"/>
    <cellStyle name="Normal 2 29 32 2 2 7" xfId="15427"/>
    <cellStyle name="Normal 2 29 32 2 3" xfId="15428"/>
    <cellStyle name="Normal 2 29 32 2 4" xfId="15429"/>
    <cellStyle name="Normal 2 29 32 2 5" xfId="15430"/>
    <cellStyle name="Normal 2 29 32 2 6" xfId="15431"/>
    <cellStyle name="Normal 2 29 32 2 7" xfId="15432"/>
    <cellStyle name="Normal 2 29 32 2 8" xfId="15433"/>
    <cellStyle name="Normal 2 29 32 2 9" xfId="15434"/>
    <cellStyle name="Normal 2 29 32 3" xfId="15435"/>
    <cellStyle name="Normal 2 29 32 3 2" xfId="15436"/>
    <cellStyle name="Normal 2 29 32 3 3" xfId="15437"/>
    <cellStyle name="Normal 2 29 32 3 4" xfId="15438"/>
    <cellStyle name="Normal 2 29 32 3 5" xfId="15439"/>
    <cellStyle name="Normal 2 29 32 3 6" xfId="15440"/>
    <cellStyle name="Normal 2 29 32 3 7" xfId="15441"/>
    <cellStyle name="Normal 2 29 32 4" xfId="15442"/>
    <cellStyle name="Normal 2 29 32 5" xfId="15443"/>
    <cellStyle name="Normal 2 29 32 6" xfId="15444"/>
    <cellStyle name="Normal 2 29 32 7" xfId="15445"/>
    <cellStyle name="Normal 2 29 32 8" xfId="15446"/>
    <cellStyle name="Normal 2 29 32 9" xfId="15447"/>
    <cellStyle name="Normal 2 29 33" xfId="15448"/>
    <cellStyle name="Normal 2 29 34" xfId="15449"/>
    <cellStyle name="Normal 2 29 35" xfId="15450"/>
    <cellStyle name="Normal 2 29 36" xfId="15451"/>
    <cellStyle name="Normal 2 29 37" xfId="15452"/>
    <cellStyle name="Normal 2 29 38" xfId="15453"/>
    <cellStyle name="Normal 2 29 39" xfId="15454"/>
    <cellStyle name="Normal 2 29 4" xfId="15455"/>
    <cellStyle name="Normal 2 29 4 2" xfId="15456"/>
    <cellStyle name="Normal 2 29 4 2 2" xfId="15457"/>
    <cellStyle name="Normal 2 29 4 2 2 2" xfId="15458"/>
    <cellStyle name="Normal 2 29 4 2 3" xfId="15459"/>
    <cellStyle name="Normal 2 29 4 2 4" xfId="15460"/>
    <cellStyle name="Normal 2 29 4 2 5" xfId="15461"/>
    <cellStyle name="Normal 2 29 4 3" xfId="15462"/>
    <cellStyle name="Normal 2 29 4 4" xfId="15463"/>
    <cellStyle name="Normal 2 29 4 5" xfId="15464"/>
    <cellStyle name="Normal 2 29 4 5 2" xfId="15465"/>
    <cellStyle name="Normal 2 29 4 5 3" xfId="15466"/>
    <cellStyle name="Normal 2 29 4 5 4" xfId="15467"/>
    <cellStyle name="Normal 2 29 4 5 5" xfId="15468"/>
    <cellStyle name="Normal 2 29 4 5 6" xfId="15469"/>
    <cellStyle name="Normal 2 29 4 5 7" xfId="15470"/>
    <cellStyle name="Normal 2 29 4 6" xfId="15471"/>
    <cellStyle name="Normal 2 29 4 7" xfId="15472"/>
    <cellStyle name="Normal 2 29 40" xfId="15473"/>
    <cellStyle name="Normal 2 29 5" xfId="15474"/>
    <cellStyle name="Normal 2 29 6" xfId="15475"/>
    <cellStyle name="Normal 2 29 7" xfId="15476"/>
    <cellStyle name="Normal 2 29 8" xfId="15477"/>
    <cellStyle name="Normal 2 29 9" xfId="15478"/>
    <cellStyle name="Normal 2 3" xfId="282"/>
    <cellStyle name="Normal 2 3 10" xfId="15479"/>
    <cellStyle name="Normal 2 3 11" xfId="15480"/>
    <cellStyle name="Normal 2 3 12" xfId="15481"/>
    <cellStyle name="Normal 2 3 13" xfId="15482"/>
    <cellStyle name="Normal 2 3 14" xfId="15483"/>
    <cellStyle name="Normal 2 3 15" xfId="15484"/>
    <cellStyle name="Normal 2 3 16" xfId="15485"/>
    <cellStyle name="Normal 2 3 17" xfId="15486"/>
    <cellStyle name="Normal 2 3 18" xfId="15487"/>
    <cellStyle name="Normal 2 3 19" xfId="15488"/>
    <cellStyle name="Normal 2 3 2" xfId="15489"/>
    <cellStyle name="Normal 2 3 2 10" xfId="15490"/>
    <cellStyle name="Normal 2 3 2 11" xfId="15491"/>
    <cellStyle name="Normal 2 3 2 12" xfId="15492"/>
    <cellStyle name="Normal 2 3 2 13" xfId="15493"/>
    <cellStyle name="Normal 2 3 2 14" xfId="15494"/>
    <cellStyle name="Normal 2 3 2 15" xfId="15495"/>
    <cellStyle name="Normal 2 3 2 16" xfId="15496"/>
    <cellStyle name="Normal 2 3 2 17" xfId="15497"/>
    <cellStyle name="Normal 2 3 2 18" xfId="15498"/>
    <cellStyle name="Normal 2 3 2 19" xfId="15499"/>
    <cellStyle name="Normal 2 3 2 2" xfId="15500"/>
    <cellStyle name="Normal 2 3 2 2 10" xfId="15501"/>
    <cellStyle name="Normal 2 3 2 2 10 2" xfId="15502"/>
    <cellStyle name="Normal 2 3 2 2 10 2 2" xfId="15503"/>
    <cellStyle name="Normal 2 3 2 2 10 2 2 2" xfId="15504"/>
    <cellStyle name="Normal 2 3 2 2 10 2 2 2 2" xfId="15505"/>
    <cellStyle name="Normal 2 3 2 2 10 2 2 2 3" xfId="15506"/>
    <cellStyle name="Normal 2 3 2 2 10 2 2 2 4" xfId="15507"/>
    <cellStyle name="Normal 2 3 2 2 10 2 2 2 5" xfId="15508"/>
    <cellStyle name="Normal 2 3 2 2 10 2 2 3" xfId="15509"/>
    <cellStyle name="Normal 2 3 2 2 10 2 2 4" xfId="15510"/>
    <cellStyle name="Normal 2 3 2 2 10 2 2 5" xfId="15511"/>
    <cellStyle name="Normal 2 3 2 2 10 2 3" xfId="15512"/>
    <cellStyle name="Normal 2 3 2 2 10 2 4" xfId="15513"/>
    <cellStyle name="Normal 2 3 2 2 10 2 5" xfId="15514"/>
    <cellStyle name="Normal 2 3 2 2 10 2 6" xfId="15515"/>
    <cellStyle name="Normal 2 3 2 2 10 2 7" xfId="15516"/>
    <cellStyle name="Normal 2 3 2 2 10 3" xfId="15517"/>
    <cellStyle name="Normal 2 3 2 2 10 3 2" xfId="15518"/>
    <cellStyle name="Normal 2 3 2 2 10 3 2 2" xfId="15519"/>
    <cellStyle name="Normal 2 3 2 2 10 3 2 3" xfId="15520"/>
    <cellStyle name="Normal 2 3 2 2 10 3 2 4" xfId="15521"/>
    <cellStyle name="Normal 2 3 2 2 10 3 2 5" xfId="15522"/>
    <cellStyle name="Normal 2 3 2 2 10 3 3" xfId="15523"/>
    <cellStyle name="Normal 2 3 2 2 10 3 4" xfId="15524"/>
    <cellStyle name="Normal 2 3 2 2 10 3 5" xfId="15525"/>
    <cellStyle name="Normal 2 3 2 2 10 4" xfId="15526"/>
    <cellStyle name="Normal 2 3 2 2 10 5" xfId="15527"/>
    <cellStyle name="Normal 2 3 2 2 10 6" xfId="15528"/>
    <cellStyle name="Normal 2 3 2 2 10 7" xfId="15529"/>
    <cellStyle name="Normal 2 3 2 2 11" xfId="15530"/>
    <cellStyle name="Normal 2 3 2 2 12" xfId="15531"/>
    <cellStyle name="Normal 2 3 2 2 13" xfId="15532"/>
    <cellStyle name="Normal 2 3 2 2 13 2" xfId="15533"/>
    <cellStyle name="Normal 2 3 2 2 13 2 2" xfId="15534"/>
    <cellStyle name="Normal 2 3 2 2 13 2 3" xfId="15535"/>
    <cellStyle name="Normal 2 3 2 2 13 2 4" xfId="15536"/>
    <cellStyle name="Normal 2 3 2 2 13 2 5" xfId="15537"/>
    <cellStyle name="Normal 2 3 2 2 13 3" xfId="15538"/>
    <cellStyle name="Normal 2 3 2 2 13 4" xfId="15539"/>
    <cellStyle name="Normal 2 3 2 2 13 5" xfId="15540"/>
    <cellStyle name="Normal 2 3 2 2 14" xfId="15541"/>
    <cellStyle name="Normal 2 3 2 2 15" xfId="15542"/>
    <cellStyle name="Normal 2 3 2 2 16" xfId="15543"/>
    <cellStyle name="Normal 2 3 2 2 17" xfId="15544"/>
    <cellStyle name="Normal 2 3 2 2 18" xfId="15545"/>
    <cellStyle name="Normal 2 3 2 2 19" xfId="15546"/>
    <cellStyle name="Normal 2 3 2 2 2" xfId="15547"/>
    <cellStyle name="Normal 2 3 2 2 2 10" xfId="15548"/>
    <cellStyle name="Normal 2 3 2 2 2 10 2" xfId="15549"/>
    <cellStyle name="Normal 2 3 2 2 2 10 2 2" xfId="15550"/>
    <cellStyle name="Normal 2 3 2 2 2 10 2 2 2" xfId="15551"/>
    <cellStyle name="Normal 2 3 2 2 2 10 2 2 2 2" xfId="15552"/>
    <cellStyle name="Normal 2 3 2 2 2 10 2 2 2 3" xfId="15553"/>
    <cellStyle name="Normal 2 3 2 2 2 10 2 2 2 4" xfId="15554"/>
    <cellStyle name="Normal 2 3 2 2 2 10 2 2 2 5" xfId="15555"/>
    <cellStyle name="Normal 2 3 2 2 2 10 2 2 3" xfId="15556"/>
    <cellStyle name="Normal 2 3 2 2 2 10 2 2 4" xfId="15557"/>
    <cellStyle name="Normal 2 3 2 2 2 10 2 2 5" xfId="15558"/>
    <cellStyle name="Normal 2 3 2 2 2 10 2 3" xfId="15559"/>
    <cellStyle name="Normal 2 3 2 2 2 10 2 4" xfId="15560"/>
    <cellStyle name="Normal 2 3 2 2 2 10 2 5" xfId="15561"/>
    <cellStyle name="Normal 2 3 2 2 2 10 2 6" xfId="15562"/>
    <cellStyle name="Normal 2 3 2 2 2 10 2 7" xfId="15563"/>
    <cellStyle name="Normal 2 3 2 2 2 10 3" xfId="15564"/>
    <cellStyle name="Normal 2 3 2 2 2 10 3 2" xfId="15565"/>
    <cellStyle name="Normal 2 3 2 2 2 10 3 2 2" xfId="15566"/>
    <cellStyle name="Normal 2 3 2 2 2 10 3 2 3" xfId="15567"/>
    <cellStyle name="Normal 2 3 2 2 2 10 3 2 4" xfId="15568"/>
    <cellStyle name="Normal 2 3 2 2 2 10 3 2 5" xfId="15569"/>
    <cellStyle name="Normal 2 3 2 2 2 10 3 3" xfId="15570"/>
    <cellStyle name="Normal 2 3 2 2 2 10 3 4" xfId="15571"/>
    <cellStyle name="Normal 2 3 2 2 2 10 3 5" xfId="15572"/>
    <cellStyle name="Normal 2 3 2 2 2 10 4" xfId="15573"/>
    <cellStyle name="Normal 2 3 2 2 2 10 5" xfId="15574"/>
    <cellStyle name="Normal 2 3 2 2 2 10 6" xfId="15575"/>
    <cellStyle name="Normal 2 3 2 2 2 10 7" xfId="15576"/>
    <cellStyle name="Normal 2 3 2 2 2 11" xfId="15577"/>
    <cellStyle name="Normal 2 3 2 2 2 12" xfId="15578"/>
    <cellStyle name="Normal 2 3 2 2 2 13" xfId="15579"/>
    <cellStyle name="Normal 2 3 2 2 2 13 2" xfId="15580"/>
    <cellStyle name="Normal 2 3 2 2 2 13 2 2" xfId="15581"/>
    <cellStyle name="Normal 2 3 2 2 2 13 2 3" xfId="15582"/>
    <cellStyle name="Normal 2 3 2 2 2 13 2 4" xfId="15583"/>
    <cellStyle name="Normal 2 3 2 2 2 13 2 5" xfId="15584"/>
    <cellStyle name="Normal 2 3 2 2 2 13 3" xfId="15585"/>
    <cellStyle name="Normal 2 3 2 2 2 13 4" xfId="15586"/>
    <cellStyle name="Normal 2 3 2 2 2 13 5" xfId="15587"/>
    <cellStyle name="Normal 2 3 2 2 2 14" xfId="15588"/>
    <cellStyle name="Normal 2 3 2 2 2 15" xfId="15589"/>
    <cellStyle name="Normal 2 3 2 2 2 16" xfId="15590"/>
    <cellStyle name="Normal 2 3 2 2 2 17" xfId="15591"/>
    <cellStyle name="Normal 2 3 2 2 2 18" xfId="15592"/>
    <cellStyle name="Normal 2 3 2 2 2 19" xfId="15593"/>
    <cellStyle name="Normal 2 3 2 2 2 2" xfId="15594"/>
    <cellStyle name="Normal 2 3 2 2 2 2 10" xfId="15595"/>
    <cellStyle name="Normal 2 3 2 2 2 2 11" xfId="15596"/>
    <cellStyle name="Normal 2 3 2 2 2 2 12" xfId="15597"/>
    <cellStyle name="Normal 2 3 2 2 2 2 13" xfId="15598"/>
    <cellStyle name="Normal 2 3 2 2 2 2 14" xfId="15599"/>
    <cellStyle name="Normal 2 3 2 2 2 2 15" xfId="15600"/>
    <cellStyle name="Normal 2 3 2 2 2 2 16" xfId="15601"/>
    <cellStyle name="Normal 2 3 2 2 2 2 17" xfId="15602"/>
    <cellStyle name="Normal 2 3 2 2 2 2 18" xfId="15603"/>
    <cellStyle name="Normal 2 3 2 2 2 2 19" xfId="15604"/>
    <cellStyle name="Normal 2 3 2 2 2 2 2" xfId="15605"/>
    <cellStyle name="Normal 2 3 2 2 2 2 2 10" xfId="15606"/>
    <cellStyle name="Normal 2 3 2 2 2 2 2 11" xfId="15607"/>
    <cellStyle name="Normal 2 3 2 2 2 2 2 12" xfId="15608"/>
    <cellStyle name="Normal 2 3 2 2 2 2 2 13" xfId="15609"/>
    <cellStyle name="Normal 2 3 2 2 2 2 2 14" xfId="15610"/>
    <cellStyle name="Normal 2 3 2 2 2 2 2 2" xfId="15611"/>
    <cellStyle name="Normal 2 3 2 2 2 2 2 2 10" xfId="15612"/>
    <cellStyle name="Normal 2 3 2 2 2 2 2 2 11" xfId="15613"/>
    <cellStyle name="Normal 2 3 2 2 2 2 2 2 12" xfId="15614"/>
    <cellStyle name="Normal 2 3 2 2 2 2 2 2 13" xfId="15615"/>
    <cellStyle name="Normal 2 3 2 2 2 2 2 2 14" xfId="15616"/>
    <cellStyle name="Normal 2 3 2 2 2 2 2 2 2" xfId="15617"/>
    <cellStyle name="Normal 2 3 2 2 2 2 2 2 2 10" xfId="15618"/>
    <cellStyle name="Normal 2 3 2 2 2 2 2 2 2 11" xfId="15619"/>
    <cellStyle name="Normal 2 3 2 2 2 2 2 2 2 2" xfId="15620"/>
    <cellStyle name="Normal 2 3 2 2 2 2 2 2 2 2 10" xfId="15621"/>
    <cellStyle name="Normal 2 3 2 2 2 2 2 2 2 2 11" xfId="15622"/>
    <cellStyle name="Normal 2 3 2 2 2 2 2 2 2 2 2" xfId="15623"/>
    <cellStyle name="Normal 2 3 2 2 2 2 2 2 2 2 2 2" xfId="15624"/>
    <cellStyle name="Normal 2 3 2 2 2 2 2 2 2 2 2 2 2" xfId="15625"/>
    <cellStyle name="Normal 2 3 2 2 2 2 2 2 2 2 2 2 2 2" xfId="15626"/>
    <cellStyle name="Normal 2 3 2 2 2 2 2 2 2 2 2 2 2 2 2" xfId="15627"/>
    <cellStyle name="Normal 2 3 2 2 2 2 2 2 2 2 2 2 2 2 3" xfId="15628"/>
    <cellStyle name="Normal 2 3 2 2 2 2 2 2 2 2 2 2 2 2 4" xfId="15629"/>
    <cellStyle name="Normal 2 3 2 2 2 2 2 2 2 2 2 2 2 2 5" xfId="15630"/>
    <cellStyle name="Normal 2 3 2 2 2 2 2 2 2 2 2 2 2 3" xfId="15631"/>
    <cellStyle name="Normal 2 3 2 2 2 2 2 2 2 2 2 2 2 4" xfId="15632"/>
    <cellStyle name="Normal 2 3 2 2 2 2 2 2 2 2 2 2 2 5" xfId="15633"/>
    <cellStyle name="Normal 2 3 2 2 2 2 2 2 2 2 2 2 3" xfId="15634"/>
    <cellStyle name="Normal 2 3 2 2 2 2 2 2 2 2 2 2 4" xfId="15635"/>
    <cellStyle name="Normal 2 3 2 2 2 2 2 2 2 2 2 2 5" xfId="15636"/>
    <cellStyle name="Normal 2 3 2 2 2 2 2 2 2 2 2 2 6" xfId="15637"/>
    <cellStyle name="Normal 2 3 2 2 2 2 2 2 2 2 2 2 7" xfId="15638"/>
    <cellStyle name="Normal 2 3 2 2 2 2 2 2 2 2 2 3" xfId="15639"/>
    <cellStyle name="Normal 2 3 2 2 2 2 2 2 2 2 2 3 2" xfId="15640"/>
    <cellStyle name="Normal 2 3 2 2 2 2 2 2 2 2 2 3 2 2" xfId="15641"/>
    <cellStyle name="Normal 2 3 2 2 2 2 2 2 2 2 2 3 2 3" xfId="15642"/>
    <cellStyle name="Normal 2 3 2 2 2 2 2 2 2 2 2 3 2 4" xfId="15643"/>
    <cellStyle name="Normal 2 3 2 2 2 2 2 2 2 2 2 3 2 5" xfId="15644"/>
    <cellStyle name="Normal 2 3 2 2 2 2 2 2 2 2 2 3 3" xfId="15645"/>
    <cellStyle name="Normal 2 3 2 2 2 2 2 2 2 2 2 3 4" xfId="15646"/>
    <cellStyle name="Normal 2 3 2 2 2 2 2 2 2 2 2 3 5" xfId="15647"/>
    <cellStyle name="Normal 2 3 2 2 2 2 2 2 2 2 2 4" xfId="15648"/>
    <cellStyle name="Normal 2 3 2 2 2 2 2 2 2 2 2 5" xfId="15649"/>
    <cellStyle name="Normal 2 3 2 2 2 2 2 2 2 2 2 6" xfId="15650"/>
    <cellStyle name="Normal 2 3 2 2 2 2 2 2 2 2 2 7" xfId="15651"/>
    <cellStyle name="Normal 2 3 2 2 2 2 2 2 2 2 3" xfId="15652"/>
    <cellStyle name="Normal 2 3 2 2 2 2 2 2 2 2 4" xfId="15653"/>
    <cellStyle name="Normal 2 3 2 2 2 2 2 2 2 2 5" xfId="15654"/>
    <cellStyle name="Normal 2 3 2 2 2 2 2 2 2 2 6" xfId="15655"/>
    <cellStyle name="Normal 2 3 2 2 2 2 2 2 2 2 6 2" xfId="15656"/>
    <cellStyle name="Normal 2 3 2 2 2 2 2 2 2 2 6 2 2" xfId="15657"/>
    <cellStyle name="Normal 2 3 2 2 2 2 2 2 2 2 6 2 3" xfId="15658"/>
    <cellStyle name="Normal 2 3 2 2 2 2 2 2 2 2 6 2 4" xfId="15659"/>
    <cellStyle name="Normal 2 3 2 2 2 2 2 2 2 2 6 2 5" xfId="15660"/>
    <cellStyle name="Normal 2 3 2 2 2 2 2 2 2 2 6 3" xfId="15661"/>
    <cellStyle name="Normal 2 3 2 2 2 2 2 2 2 2 6 4" xfId="15662"/>
    <cellStyle name="Normal 2 3 2 2 2 2 2 2 2 2 6 5" xfId="15663"/>
    <cellStyle name="Normal 2 3 2 2 2 2 2 2 2 2 7" xfId="15664"/>
    <cellStyle name="Normal 2 3 2 2 2 2 2 2 2 2 8" xfId="15665"/>
    <cellStyle name="Normal 2 3 2 2 2 2 2 2 2 2 9" xfId="15666"/>
    <cellStyle name="Normal 2 3 2 2 2 2 2 2 2 3" xfId="15667"/>
    <cellStyle name="Normal 2 3 2 2 2 2 2 2 2 3 2" xfId="15668"/>
    <cellStyle name="Normal 2 3 2 2 2 2 2 2 2 3 2 2" xfId="15669"/>
    <cellStyle name="Normal 2 3 2 2 2 2 2 2 2 3 2 2 2" xfId="15670"/>
    <cellStyle name="Normal 2 3 2 2 2 2 2 2 2 3 2 2 2 2" xfId="15671"/>
    <cellStyle name="Normal 2 3 2 2 2 2 2 2 2 3 2 2 2 3" xfId="15672"/>
    <cellStyle name="Normal 2 3 2 2 2 2 2 2 2 3 2 2 2 4" xfId="15673"/>
    <cellStyle name="Normal 2 3 2 2 2 2 2 2 2 3 2 2 2 5" xfId="15674"/>
    <cellStyle name="Normal 2 3 2 2 2 2 2 2 2 3 2 2 3" xfId="15675"/>
    <cellStyle name="Normal 2 3 2 2 2 2 2 2 2 3 2 2 4" xfId="15676"/>
    <cellStyle name="Normal 2 3 2 2 2 2 2 2 2 3 2 2 5" xfId="15677"/>
    <cellStyle name="Normal 2 3 2 2 2 2 2 2 2 3 2 3" xfId="15678"/>
    <cellStyle name="Normal 2 3 2 2 2 2 2 2 2 3 2 4" xfId="15679"/>
    <cellStyle name="Normal 2 3 2 2 2 2 2 2 2 3 2 5" xfId="15680"/>
    <cellStyle name="Normal 2 3 2 2 2 2 2 2 2 3 2 6" xfId="15681"/>
    <cellStyle name="Normal 2 3 2 2 2 2 2 2 2 3 2 7" xfId="15682"/>
    <cellStyle name="Normal 2 3 2 2 2 2 2 2 2 3 3" xfId="15683"/>
    <cellStyle name="Normal 2 3 2 2 2 2 2 2 2 3 3 2" xfId="15684"/>
    <cellStyle name="Normal 2 3 2 2 2 2 2 2 2 3 3 2 2" xfId="15685"/>
    <cellStyle name="Normal 2 3 2 2 2 2 2 2 2 3 3 2 3" xfId="15686"/>
    <cellStyle name="Normal 2 3 2 2 2 2 2 2 2 3 3 2 4" xfId="15687"/>
    <cellStyle name="Normal 2 3 2 2 2 2 2 2 2 3 3 2 5" xfId="15688"/>
    <cellStyle name="Normal 2 3 2 2 2 2 2 2 2 3 3 3" xfId="15689"/>
    <cellStyle name="Normal 2 3 2 2 2 2 2 2 2 3 3 4" xfId="15690"/>
    <cellStyle name="Normal 2 3 2 2 2 2 2 2 2 3 3 5" xfId="15691"/>
    <cellStyle name="Normal 2 3 2 2 2 2 2 2 2 3 4" xfId="15692"/>
    <cellStyle name="Normal 2 3 2 2 2 2 2 2 2 3 5" xfId="15693"/>
    <cellStyle name="Normal 2 3 2 2 2 2 2 2 2 3 6" xfId="15694"/>
    <cellStyle name="Normal 2 3 2 2 2 2 2 2 2 3 7" xfId="15695"/>
    <cellStyle name="Normal 2 3 2 2 2 2 2 2 2 4" xfId="15696"/>
    <cellStyle name="Normal 2 3 2 2 2 2 2 2 2 5" xfId="15697"/>
    <cellStyle name="Normal 2 3 2 2 2 2 2 2 2 6" xfId="15698"/>
    <cellStyle name="Normal 2 3 2 2 2 2 2 2 2 6 2" xfId="15699"/>
    <cellStyle name="Normal 2 3 2 2 2 2 2 2 2 6 2 2" xfId="15700"/>
    <cellStyle name="Normal 2 3 2 2 2 2 2 2 2 6 2 3" xfId="15701"/>
    <cellStyle name="Normal 2 3 2 2 2 2 2 2 2 6 2 4" xfId="15702"/>
    <cellStyle name="Normal 2 3 2 2 2 2 2 2 2 6 2 5" xfId="15703"/>
    <cellStyle name="Normal 2 3 2 2 2 2 2 2 2 6 3" xfId="15704"/>
    <cellStyle name="Normal 2 3 2 2 2 2 2 2 2 6 4" xfId="15705"/>
    <cellStyle name="Normal 2 3 2 2 2 2 2 2 2 6 5" xfId="15706"/>
    <cellStyle name="Normal 2 3 2 2 2 2 2 2 2 7" xfId="15707"/>
    <cellStyle name="Normal 2 3 2 2 2 2 2 2 2 8" xfId="15708"/>
    <cellStyle name="Normal 2 3 2 2 2 2 2 2 2 9" xfId="15709"/>
    <cellStyle name="Normal 2 3 2 2 2 2 2 2 3" xfId="15710"/>
    <cellStyle name="Normal 2 3 2 2 2 2 2 2 4" xfId="15711"/>
    <cellStyle name="Normal 2 3 2 2 2 2 2 2 5" xfId="15712"/>
    <cellStyle name="Normal 2 3 2 2 2 2 2 2 6" xfId="15713"/>
    <cellStyle name="Normal 2 3 2 2 2 2 2 2 6 2" xfId="15714"/>
    <cellStyle name="Normal 2 3 2 2 2 2 2 2 6 2 2" xfId="15715"/>
    <cellStyle name="Normal 2 3 2 2 2 2 2 2 6 2 2 2" xfId="15716"/>
    <cellStyle name="Normal 2 3 2 2 2 2 2 2 6 2 2 2 2" xfId="15717"/>
    <cellStyle name="Normal 2 3 2 2 2 2 2 2 6 2 2 2 3" xfId="15718"/>
    <cellStyle name="Normal 2 3 2 2 2 2 2 2 6 2 2 2 4" xfId="15719"/>
    <cellStyle name="Normal 2 3 2 2 2 2 2 2 6 2 2 2 5" xfId="15720"/>
    <cellStyle name="Normal 2 3 2 2 2 2 2 2 6 2 2 3" xfId="15721"/>
    <cellStyle name="Normal 2 3 2 2 2 2 2 2 6 2 2 4" xfId="15722"/>
    <cellStyle name="Normal 2 3 2 2 2 2 2 2 6 2 2 5" xfId="15723"/>
    <cellStyle name="Normal 2 3 2 2 2 2 2 2 6 2 3" xfId="15724"/>
    <cellStyle name="Normal 2 3 2 2 2 2 2 2 6 2 4" xfId="15725"/>
    <cellStyle name="Normal 2 3 2 2 2 2 2 2 6 2 5" xfId="15726"/>
    <cellStyle name="Normal 2 3 2 2 2 2 2 2 6 2 6" xfId="15727"/>
    <cellStyle name="Normal 2 3 2 2 2 2 2 2 6 2 7" xfId="15728"/>
    <cellStyle name="Normal 2 3 2 2 2 2 2 2 6 3" xfId="15729"/>
    <cellStyle name="Normal 2 3 2 2 2 2 2 2 6 3 2" xfId="15730"/>
    <cellStyle name="Normal 2 3 2 2 2 2 2 2 6 3 2 2" xfId="15731"/>
    <cellStyle name="Normal 2 3 2 2 2 2 2 2 6 3 2 3" xfId="15732"/>
    <cellStyle name="Normal 2 3 2 2 2 2 2 2 6 3 2 4" xfId="15733"/>
    <cellStyle name="Normal 2 3 2 2 2 2 2 2 6 3 2 5" xfId="15734"/>
    <cellStyle name="Normal 2 3 2 2 2 2 2 2 6 3 3" xfId="15735"/>
    <cellStyle name="Normal 2 3 2 2 2 2 2 2 6 3 4" xfId="15736"/>
    <cellStyle name="Normal 2 3 2 2 2 2 2 2 6 3 5" xfId="15737"/>
    <cellStyle name="Normal 2 3 2 2 2 2 2 2 6 4" xfId="15738"/>
    <cellStyle name="Normal 2 3 2 2 2 2 2 2 6 5" xfId="15739"/>
    <cellStyle name="Normal 2 3 2 2 2 2 2 2 6 6" xfId="15740"/>
    <cellStyle name="Normal 2 3 2 2 2 2 2 2 6 7" xfId="15741"/>
    <cellStyle name="Normal 2 3 2 2 2 2 2 2 7" xfId="15742"/>
    <cellStyle name="Normal 2 3 2 2 2 2 2 2 8" xfId="15743"/>
    <cellStyle name="Normal 2 3 2 2 2 2 2 2 9" xfId="15744"/>
    <cellStyle name="Normal 2 3 2 2 2 2 2 2 9 2" xfId="15745"/>
    <cellStyle name="Normal 2 3 2 2 2 2 2 2 9 2 2" xfId="15746"/>
    <cellStyle name="Normal 2 3 2 2 2 2 2 2 9 2 3" xfId="15747"/>
    <cellStyle name="Normal 2 3 2 2 2 2 2 2 9 2 4" xfId="15748"/>
    <cellStyle name="Normal 2 3 2 2 2 2 2 2 9 2 5" xfId="15749"/>
    <cellStyle name="Normal 2 3 2 2 2 2 2 2 9 3" xfId="15750"/>
    <cellStyle name="Normal 2 3 2 2 2 2 2 2 9 4" xfId="15751"/>
    <cellStyle name="Normal 2 3 2 2 2 2 2 2 9 5" xfId="15752"/>
    <cellStyle name="Normal 2 3 2 2 2 2 2 3" xfId="15753"/>
    <cellStyle name="Normal 2 3 2 2 2 2 2 3 2" xfId="15754"/>
    <cellStyle name="Normal 2 3 2 2 2 2 2 3 3" xfId="15755"/>
    <cellStyle name="Normal 2 3 2 2 2 2 2 3 4" xfId="15756"/>
    <cellStyle name="Normal 2 3 2 2 2 2 2 3 5" xfId="15757"/>
    <cellStyle name="Normal 2 3 2 2 2 2 2 3 6" xfId="15758"/>
    <cellStyle name="Normal 2 3 2 2 2 2 2 3 7" xfId="15759"/>
    <cellStyle name="Normal 2 3 2 2 2 2 2 4" xfId="15760"/>
    <cellStyle name="Normal 2 3 2 2 2 2 2 5" xfId="15761"/>
    <cellStyle name="Normal 2 3 2 2 2 2 2 6" xfId="15762"/>
    <cellStyle name="Normal 2 3 2 2 2 2 2 6 2" xfId="15763"/>
    <cellStyle name="Normal 2 3 2 2 2 2 2 6 2 2" xfId="15764"/>
    <cellStyle name="Normal 2 3 2 2 2 2 2 6 2 2 2" xfId="15765"/>
    <cellStyle name="Normal 2 3 2 2 2 2 2 6 2 2 2 2" xfId="15766"/>
    <cellStyle name="Normal 2 3 2 2 2 2 2 6 2 2 2 3" xfId="15767"/>
    <cellStyle name="Normal 2 3 2 2 2 2 2 6 2 2 2 4" xfId="15768"/>
    <cellStyle name="Normal 2 3 2 2 2 2 2 6 2 2 2 5" xfId="15769"/>
    <cellStyle name="Normal 2 3 2 2 2 2 2 6 2 2 3" xfId="15770"/>
    <cellStyle name="Normal 2 3 2 2 2 2 2 6 2 2 4" xfId="15771"/>
    <cellStyle name="Normal 2 3 2 2 2 2 2 6 2 2 5" xfId="15772"/>
    <cellStyle name="Normal 2 3 2 2 2 2 2 6 2 3" xfId="15773"/>
    <cellStyle name="Normal 2 3 2 2 2 2 2 6 2 4" xfId="15774"/>
    <cellStyle name="Normal 2 3 2 2 2 2 2 6 2 5" xfId="15775"/>
    <cellStyle name="Normal 2 3 2 2 2 2 2 6 2 6" xfId="15776"/>
    <cellStyle name="Normal 2 3 2 2 2 2 2 6 2 7" xfId="15777"/>
    <cellStyle name="Normal 2 3 2 2 2 2 2 6 3" xfId="15778"/>
    <cellStyle name="Normal 2 3 2 2 2 2 2 6 3 2" xfId="15779"/>
    <cellStyle name="Normal 2 3 2 2 2 2 2 6 3 2 2" xfId="15780"/>
    <cellStyle name="Normal 2 3 2 2 2 2 2 6 3 2 3" xfId="15781"/>
    <cellStyle name="Normal 2 3 2 2 2 2 2 6 3 2 4" xfId="15782"/>
    <cellStyle name="Normal 2 3 2 2 2 2 2 6 3 2 5" xfId="15783"/>
    <cellStyle name="Normal 2 3 2 2 2 2 2 6 3 3" xfId="15784"/>
    <cellStyle name="Normal 2 3 2 2 2 2 2 6 3 4" xfId="15785"/>
    <cellStyle name="Normal 2 3 2 2 2 2 2 6 3 5" xfId="15786"/>
    <cellStyle name="Normal 2 3 2 2 2 2 2 6 4" xfId="15787"/>
    <cellStyle name="Normal 2 3 2 2 2 2 2 6 5" xfId="15788"/>
    <cellStyle name="Normal 2 3 2 2 2 2 2 6 6" xfId="15789"/>
    <cellStyle name="Normal 2 3 2 2 2 2 2 6 7" xfId="15790"/>
    <cellStyle name="Normal 2 3 2 2 2 2 2 7" xfId="15791"/>
    <cellStyle name="Normal 2 3 2 2 2 2 2 8" xfId="15792"/>
    <cellStyle name="Normal 2 3 2 2 2 2 2 9" xfId="15793"/>
    <cellStyle name="Normal 2 3 2 2 2 2 2 9 2" xfId="15794"/>
    <cellStyle name="Normal 2 3 2 2 2 2 2 9 2 2" xfId="15795"/>
    <cellStyle name="Normal 2 3 2 2 2 2 2 9 2 3" xfId="15796"/>
    <cellStyle name="Normal 2 3 2 2 2 2 2 9 2 4" xfId="15797"/>
    <cellStyle name="Normal 2 3 2 2 2 2 2 9 2 5" xfId="15798"/>
    <cellStyle name="Normal 2 3 2 2 2 2 2 9 3" xfId="15799"/>
    <cellStyle name="Normal 2 3 2 2 2 2 2 9 4" xfId="15800"/>
    <cellStyle name="Normal 2 3 2 2 2 2 2 9 5" xfId="15801"/>
    <cellStyle name="Normal 2 3 2 2 2 2 20" xfId="15802"/>
    <cellStyle name="Normal 2 3 2 2 2 2 21" xfId="15803"/>
    <cellStyle name="Normal 2 3 2 2 2 2 22" xfId="15804"/>
    <cellStyle name="Normal 2 3 2 2 2 2 23" xfId="15805"/>
    <cellStyle name="Normal 2 3 2 2 2 2 24" xfId="15806"/>
    <cellStyle name="Normal 2 3 2 2 2 2 25" xfId="15807"/>
    <cellStyle name="Normal 2 3 2 2 2 2 26" xfId="15808"/>
    <cellStyle name="Normal 2 3 2 2 2 2 27" xfId="15809"/>
    <cellStyle name="Normal 2 3 2 2 2 2 28" xfId="15810"/>
    <cellStyle name="Normal 2 3 2 2 2 2 29" xfId="15811"/>
    <cellStyle name="Normal 2 3 2 2 2 2 3" xfId="15812"/>
    <cellStyle name="Normal 2 3 2 2 2 2 3 2" xfId="15813"/>
    <cellStyle name="Normal 2 3 2 2 2 2 3 3" xfId="15814"/>
    <cellStyle name="Normal 2 3 2 2 2 2 3 4" xfId="15815"/>
    <cellStyle name="Normal 2 3 2 2 2 2 3 5" xfId="15816"/>
    <cellStyle name="Normal 2 3 2 2 2 2 3 6" xfId="15817"/>
    <cellStyle name="Normal 2 3 2 2 2 2 3 7" xfId="15818"/>
    <cellStyle name="Normal 2 3 2 2 2 2 4" xfId="15819"/>
    <cellStyle name="Normal 2 3 2 2 2 2 5" xfId="15820"/>
    <cellStyle name="Normal 2 3 2 2 2 2 6" xfId="15821"/>
    <cellStyle name="Normal 2 3 2 2 2 2 6 2" xfId="15822"/>
    <cellStyle name="Normal 2 3 2 2 2 2 6 2 2" xfId="15823"/>
    <cellStyle name="Normal 2 3 2 2 2 2 6 2 2 2" xfId="15824"/>
    <cellStyle name="Normal 2 3 2 2 2 2 6 2 2 2 2" xfId="15825"/>
    <cellStyle name="Normal 2 3 2 2 2 2 6 2 2 2 3" xfId="15826"/>
    <cellStyle name="Normal 2 3 2 2 2 2 6 2 2 2 4" xfId="15827"/>
    <cellStyle name="Normal 2 3 2 2 2 2 6 2 2 2 5" xfId="15828"/>
    <cellStyle name="Normal 2 3 2 2 2 2 6 2 2 3" xfId="15829"/>
    <cellStyle name="Normal 2 3 2 2 2 2 6 2 2 4" xfId="15830"/>
    <cellStyle name="Normal 2 3 2 2 2 2 6 2 2 5" xfId="15831"/>
    <cellStyle name="Normal 2 3 2 2 2 2 6 2 3" xfId="15832"/>
    <cellStyle name="Normal 2 3 2 2 2 2 6 2 4" xfId="15833"/>
    <cellStyle name="Normal 2 3 2 2 2 2 6 2 5" xfId="15834"/>
    <cellStyle name="Normal 2 3 2 2 2 2 6 2 6" xfId="15835"/>
    <cellStyle name="Normal 2 3 2 2 2 2 6 2 7" xfId="15836"/>
    <cellStyle name="Normal 2 3 2 2 2 2 6 3" xfId="15837"/>
    <cellStyle name="Normal 2 3 2 2 2 2 6 3 2" xfId="15838"/>
    <cellStyle name="Normal 2 3 2 2 2 2 6 3 2 2" xfId="15839"/>
    <cellStyle name="Normal 2 3 2 2 2 2 6 3 2 3" xfId="15840"/>
    <cellStyle name="Normal 2 3 2 2 2 2 6 3 2 4" xfId="15841"/>
    <cellStyle name="Normal 2 3 2 2 2 2 6 3 2 5" xfId="15842"/>
    <cellStyle name="Normal 2 3 2 2 2 2 6 3 3" xfId="15843"/>
    <cellStyle name="Normal 2 3 2 2 2 2 6 3 4" xfId="15844"/>
    <cellStyle name="Normal 2 3 2 2 2 2 6 3 5" xfId="15845"/>
    <cellStyle name="Normal 2 3 2 2 2 2 6 4" xfId="15846"/>
    <cellStyle name="Normal 2 3 2 2 2 2 6 5" xfId="15847"/>
    <cellStyle name="Normal 2 3 2 2 2 2 6 6" xfId="15848"/>
    <cellStyle name="Normal 2 3 2 2 2 2 6 7" xfId="15849"/>
    <cellStyle name="Normal 2 3 2 2 2 2 7" xfId="15850"/>
    <cellStyle name="Normal 2 3 2 2 2 2 8" xfId="15851"/>
    <cellStyle name="Normal 2 3 2 2 2 2 9" xfId="15852"/>
    <cellStyle name="Normal 2 3 2 2 2 2 9 2" xfId="15853"/>
    <cellStyle name="Normal 2 3 2 2 2 2 9 2 2" xfId="15854"/>
    <cellStyle name="Normal 2 3 2 2 2 2 9 2 3" xfId="15855"/>
    <cellStyle name="Normal 2 3 2 2 2 2 9 2 4" xfId="15856"/>
    <cellStyle name="Normal 2 3 2 2 2 2 9 2 5" xfId="15857"/>
    <cellStyle name="Normal 2 3 2 2 2 2 9 3" xfId="15858"/>
    <cellStyle name="Normal 2 3 2 2 2 2 9 4" xfId="15859"/>
    <cellStyle name="Normal 2 3 2 2 2 2 9 5" xfId="15860"/>
    <cellStyle name="Normal 2 3 2 2 2 20" xfId="15861"/>
    <cellStyle name="Normal 2 3 2 2 2 21" xfId="15862"/>
    <cellStyle name="Normal 2 3 2 2 2 22" xfId="15863"/>
    <cellStyle name="Normal 2 3 2 2 2 23" xfId="15864"/>
    <cellStyle name="Normal 2 3 2 2 2 24" xfId="15865"/>
    <cellStyle name="Normal 2 3 2 2 2 25" xfId="15866"/>
    <cellStyle name="Normal 2 3 2 2 2 26" xfId="15867"/>
    <cellStyle name="Normal 2 3 2 2 2 27" xfId="15868"/>
    <cellStyle name="Normal 2 3 2 2 2 28" xfId="15869"/>
    <cellStyle name="Normal 2 3 2 2 2 29" xfId="15870"/>
    <cellStyle name="Normal 2 3 2 2 2 3" xfId="15871"/>
    <cellStyle name="Normal 2 3 2 2 2 30" xfId="15872"/>
    <cellStyle name="Normal 2 3 2 2 2 4" xfId="15873"/>
    <cellStyle name="Normal 2 3 2 2 2 4 2" xfId="15874"/>
    <cellStyle name="Normal 2 3 2 2 2 4 2 2" xfId="15875"/>
    <cellStyle name="Normal 2 3 2 2 2 4 2 3" xfId="15876"/>
    <cellStyle name="Normal 2 3 2 2 2 4 2 4" xfId="15877"/>
    <cellStyle name="Normal 2 3 2 2 2 4 2 5" xfId="15878"/>
    <cellStyle name="Normal 2 3 2 2 2 4 2 6" xfId="15879"/>
    <cellStyle name="Normal 2 3 2 2 2 4 3" xfId="15880"/>
    <cellStyle name="Normal 2 3 2 2 2 4 4" xfId="15881"/>
    <cellStyle name="Normal 2 3 2 2 2 4 5" xfId="15882"/>
    <cellStyle name="Normal 2 3 2 2 2 4 6" xfId="15883"/>
    <cellStyle name="Normal 2 3 2 2 2 4 7" xfId="15884"/>
    <cellStyle name="Normal 2 3 2 2 2 4 8" xfId="15885"/>
    <cellStyle name="Normal 2 3 2 2 2 5" xfId="15886"/>
    <cellStyle name="Normal 2 3 2 2 2 5 2" xfId="15887"/>
    <cellStyle name="Normal 2 3 2 2 2 5 2 2" xfId="15888"/>
    <cellStyle name="Normal 2 3 2 2 2 5 2 3" xfId="15889"/>
    <cellStyle name="Normal 2 3 2 2 2 5 2 4" xfId="15890"/>
    <cellStyle name="Normal 2 3 2 2 2 5 2 5" xfId="15891"/>
    <cellStyle name="Normal 2 3 2 2 2 5 2 6" xfId="15892"/>
    <cellStyle name="Normal 2 3 2 2 2 5 3" xfId="15893"/>
    <cellStyle name="Normal 2 3 2 2 2 5 4" xfId="15894"/>
    <cellStyle name="Normal 2 3 2 2 2 5 5" xfId="15895"/>
    <cellStyle name="Normal 2 3 2 2 2 6" xfId="15896"/>
    <cellStyle name="Normal 2 3 2 2 2 6 2" xfId="15897"/>
    <cellStyle name="Normal 2 3 2 2 2 6 2 2" xfId="15898"/>
    <cellStyle name="Normal 2 3 2 2 2 6 2 3" xfId="15899"/>
    <cellStyle name="Normal 2 3 2 2 2 6 2 4" xfId="15900"/>
    <cellStyle name="Normal 2 3 2 2 2 6 2 5" xfId="15901"/>
    <cellStyle name="Normal 2 3 2 2 2 6 2 6" xfId="15902"/>
    <cellStyle name="Normal 2 3 2 2 2 6 3" xfId="15903"/>
    <cellStyle name="Normal 2 3 2 2 2 6 4" xfId="15904"/>
    <cellStyle name="Normal 2 3 2 2 2 6 5" xfId="15905"/>
    <cellStyle name="Normal 2 3 2 2 2 7" xfId="15906"/>
    <cellStyle name="Normal 2 3 2 2 2 7 2" xfId="15907"/>
    <cellStyle name="Normal 2 3 2 2 2 7 3" xfId="15908"/>
    <cellStyle name="Normal 2 3 2 2 2 7 4" xfId="15909"/>
    <cellStyle name="Normal 2 3 2 2 2 7 5" xfId="15910"/>
    <cellStyle name="Normal 2 3 2 2 2 7 6" xfId="15911"/>
    <cellStyle name="Normal 2 3 2 2 2 7 7" xfId="15912"/>
    <cellStyle name="Normal 2 3 2 2 2 8" xfId="15913"/>
    <cellStyle name="Normal 2 3 2 2 2 9" xfId="15914"/>
    <cellStyle name="Normal 2 3 2 2 20" xfId="15915"/>
    <cellStyle name="Normal 2 3 2 2 21" xfId="15916"/>
    <cellStyle name="Normal 2 3 2 2 22" xfId="15917"/>
    <cellStyle name="Normal 2 3 2 2 23" xfId="15918"/>
    <cellStyle name="Normal 2 3 2 2 24" xfId="15919"/>
    <cellStyle name="Normal 2 3 2 2 25" xfId="15920"/>
    <cellStyle name="Normal 2 3 2 2 26" xfId="15921"/>
    <cellStyle name="Normal 2 3 2 2 27" xfId="15922"/>
    <cellStyle name="Normal 2 3 2 2 28" xfId="15923"/>
    <cellStyle name="Normal 2 3 2 2 29" xfId="15924"/>
    <cellStyle name="Normal 2 3 2 2 3" xfId="15925"/>
    <cellStyle name="Normal 2 3 2 2 3 2" xfId="15926"/>
    <cellStyle name="Normal 2 3 2 2 3 2 2" xfId="15927"/>
    <cellStyle name="Normal 2 3 2 2 3 2 2 2" xfId="15928"/>
    <cellStyle name="Normal 2 3 2 2 3 2 2 2 2" xfId="15929"/>
    <cellStyle name="Normal 2 3 2 2 3 2 2 2 2 2" xfId="15930"/>
    <cellStyle name="Normal 2 3 2 2 3 2 2 2 3" xfId="15931"/>
    <cellStyle name="Normal 2 3 2 2 3 2 2 2 4" xfId="15932"/>
    <cellStyle name="Normal 2 3 2 2 3 2 2 2 5" xfId="15933"/>
    <cellStyle name="Normal 2 3 2 2 3 2 2 3" xfId="15934"/>
    <cellStyle name="Normal 2 3 2 2 3 2 2 3 2" xfId="15935"/>
    <cellStyle name="Normal 2 3 2 2 3 2 2 4" xfId="15936"/>
    <cellStyle name="Normal 2 3 2 2 3 2 2 5" xfId="15937"/>
    <cellStyle name="Normal 2 3 2 2 3 2 3" xfId="15938"/>
    <cellStyle name="Normal 2 3 2 2 3 2 4" xfId="15939"/>
    <cellStyle name="Normal 2 3 2 2 3 2 5" xfId="15940"/>
    <cellStyle name="Normal 2 3 2 2 3 2 6" xfId="15941"/>
    <cellStyle name="Normal 2 3 2 2 3 2 6 2" xfId="15942"/>
    <cellStyle name="Normal 2 3 2 2 3 2 7" xfId="15943"/>
    <cellStyle name="Normal 2 3 2 2 3 2 8" xfId="15944"/>
    <cellStyle name="Normal 2 3 2 2 3 3" xfId="15945"/>
    <cellStyle name="Normal 2 3 2 2 3 3 2" xfId="15946"/>
    <cellStyle name="Normal 2 3 2 2 3 3 2 2" xfId="15947"/>
    <cellStyle name="Normal 2 3 2 2 3 3 3" xfId="15948"/>
    <cellStyle name="Normal 2 3 2 2 3 3 4" xfId="15949"/>
    <cellStyle name="Normal 2 3 2 2 3 3 5" xfId="15950"/>
    <cellStyle name="Normal 2 3 2 2 3 4" xfId="15951"/>
    <cellStyle name="Normal 2 3 2 2 3 4 2" xfId="15952"/>
    <cellStyle name="Normal 2 3 2 2 3 4 3" xfId="15953"/>
    <cellStyle name="Normal 2 3 2 2 3 4 4" xfId="15954"/>
    <cellStyle name="Normal 2 3 2 2 3 4 5" xfId="15955"/>
    <cellStyle name="Normal 2 3 2 2 3 4 6" xfId="15956"/>
    <cellStyle name="Normal 2 3 2 2 3 4 7" xfId="15957"/>
    <cellStyle name="Normal 2 3 2 2 3 5" xfId="15958"/>
    <cellStyle name="Normal 2 3 2 2 3 6" xfId="15959"/>
    <cellStyle name="Normal 2 3 2 2 3 7" xfId="15960"/>
    <cellStyle name="Normal 2 3 2 2 3 7 2" xfId="15961"/>
    <cellStyle name="Normal 2 3 2 2 3 8" xfId="15962"/>
    <cellStyle name="Normal 2 3 2 2 3 9" xfId="15963"/>
    <cellStyle name="Normal 2 3 2 2 30" xfId="15964"/>
    <cellStyle name="Normal 2 3 2 2 4" xfId="15965"/>
    <cellStyle name="Normal 2 3 2 2 4 2" xfId="15966"/>
    <cellStyle name="Normal 2 3 2 2 4 2 2" xfId="15967"/>
    <cellStyle name="Normal 2 3 2 2 4 2 3" xfId="15968"/>
    <cellStyle name="Normal 2 3 2 2 4 2 4" xfId="15969"/>
    <cellStyle name="Normal 2 3 2 2 4 2 5" xfId="15970"/>
    <cellStyle name="Normal 2 3 2 2 4 2 6" xfId="15971"/>
    <cellStyle name="Normal 2 3 2 2 4 2 7" xfId="15972"/>
    <cellStyle name="Normal 2 3 2 2 4 3" xfId="15973"/>
    <cellStyle name="Normal 2 3 2 2 4 4" xfId="15974"/>
    <cellStyle name="Normal 2 3 2 2 4 5" xfId="15975"/>
    <cellStyle name="Normal 2 3 2 2 4 6" xfId="15976"/>
    <cellStyle name="Normal 2 3 2 2 4 7" xfId="15977"/>
    <cellStyle name="Normal 2 3 2 2 4 8" xfId="15978"/>
    <cellStyle name="Normal 2 3 2 2 4 9" xfId="15979"/>
    <cellStyle name="Normal 2 3 2 2 5" xfId="15980"/>
    <cellStyle name="Normal 2 3 2 2 5 2" xfId="15981"/>
    <cellStyle name="Normal 2 3 2 2 5 2 2" xfId="15982"/>
    <cellStyle name="Normal 2 3 2 2 5 2 3" xfId="15983"/>
    <cellStyle name="Normal 2 3 2 2 5 2 4" xfId="15984"/>
    <cellStyle name="Normal 2 3 2 2 5 2 5" xfId="15985"/>
    <cellStyle name="Normal 2 3 2 2 5 2 6" xfId="15986"/>
    <cellStyle name="Normal 2 3 2 2 5 3" xfId="15987"/>
    <cellStyle name="Normal 2 3 2 2 5 4" xfId="15988"/>
    <cellStyle name="Normal 2 3 2 2 5 5" xfId="15989"/>
    <cellStyle name="Normal 2 3 2 2 6" xfId="15990"/>
    <cellStyle name="Normal 2 3 2 2 6 2" xfId="15991"/>
    <cellStyle name="Normal 2 3 2 2 6 2 2" xfId="15992"/>
    <cellStyle name="Normal 2 3 2 2 6 2 3" xfId="15993"/>
    <cellStyle name="Normal 2 3 2 2 6 2 4" xfId="15994"/>
    <cellStyle name="Normal 2 3 2 2 6 2 5" xfId="15995"/>
    <cellStyle name="Normal 2 3 2 2 6 2 6" xfId="15996"/>
    <cellStyle name="Normal 2 3 2 2 6 3" xfId="15997"/>
    <cellStyle name="Normal 2 3 2 2 6 4" xfId="15998"/>
    <cellStyle name="Normal 2 3 2 2 6 5" xfId="15999"/>
    <cellStyle name="Normal 2 3 2 2 7" xfId="16000"/>
    <cellStyle name="Normal 2 3 2 2 7 2" xfId="16001"/>
    <cellStyle name="Normal 2 3 2 2 7 3" xfId="16002"/>
    <cellStyle name="Normal 2 3 2 2 7 4" xfId="16003"/>
    <cellStyle name="Normal 2 3 2 2 7 5" xfId="16004"/>
    <cellStyle name="Normal 2 3 2 2 7 6" xfId="16005"/>
    <cellStyle name="Normal 2 3 2 2 7 7" xfId="16006"/>
    <cellStyle name="Normal 2 3 2 2 8" xfId="16007"/>
    <cellStyle name="Normal 2 3 2 2 9" xfId="16008"/>
    <cellStyle name="Normal 2 3 2 20" xfId="16009"/>
    <cellStyle name="Normal 2 3 2 20 2" xfId="16010"/>
    <cellStyle name="Normal 2 3 2 20 2 2" xfId="16011"/>
    <cellStyle name="Normal 2 3 2 20 2 2 2" xfId="16012"/>
    <cellStyle name="Normal 2 3 2 20 2 2 2 2" xfId="16013"/>
    <cellStyle name="Normal 2 3 2 20 2 2 2 2 2" xfId="16014"/>
    <cellStyle name="Normal 2 3 2 20 2 2 2 3" xfId="16015"/>
    <cellStyle name="Normal 2 3 2 20 2 2 2 4" xfId="16016"/>
    <cellStyle name="Normal 2 3 2 20 2 2 2 5" xfId="16017"/>
    <cellStyle name="Normal 2 3 2 20 2 2 3" xfId="16018"/>
    <cellStyle name="Normal 2 3 2 20 2 2 3 2" xfId="16019"/>
    <cellStyle name="Normal 2 3 2 20 2 2 4" xfId="16020"/>
    <cellStyle name="Normal 2 3 2 20 2 2 5" xfId="16021"/>
    <cellStyle name="Normal 2 3 2 20 2 3" xfId="16022"/>
    <cellStyle name="Normal 2 3 2 20 2 4" xfId="16023"/>
    <cellStyle name="Normal 2 3 2 20 2 5" xfId="16024"/>
    <cellStyle name="Normal 2 3 2 20 2 6" xfId="16025"/>
    <cellStyle name="Normal 2 3 2 20 2 6 2" xfId="16026"/>
    <cellStyle name="Normal 2 3 2 20 2 7" xfId="16027"/>
    <cellStyle name="Normal 2 3 2 20 2 8" xfId="16028"/>
    <cellStyle name="Normal 2 3 2 20 3" xfId="16029"/>
    <cellStyle name="Normal 2 3 2 20 3 2" xfId="16030"/>
    <cellStyle name="Normal 2 3 2 20 3 2 2" xfId="16031"/>
    <cellStyle name="Normal 2 3 2 20 3 3" xfId="16032"/>
    <cellStyle name="Normal 2 3 2 20 3 4" xfId="16033"/>
    <cellStyle name="Normal 2 3 2 20 3 5" xfId="16034"/>
    <cellStyle name="Normal 2 3 2 20 4" xfId="16035"/>
    <cellStyle name="Normal 2 3 2 20 4 2" xfId="16036"/>
    <cellStyle name="Normal 2 3 2 20 4 3" xfId="16037"/>
    <cellStyle name="Normal 2 3 2 20 4 4" xfId="16038"/>
    <cellStyle name="Normal 2 3 2 20 4 5" xfId="16039"/>
    <cellStyle name="Normal 2 3 2 20 4 6" xfId="16040"/>
    <cellStyle name="Normal 2 3 2 20 4 7" xfId="16041"/>
    <cellStyle name="Normal 2 3 2 20 5" xfId="16042"/>
    <cellStyle name="Normal 2 3 2 20 6" xfId="16043"/>
    <cellStyle name="Normal 2 3 2 20 7" xfId="16044"/>
    <cellStyle name="Normal 2 3 2 20 7 2" xfId="16045"/>
    <cellStyle name="Normal 2 3 2 20 8" xfId="16046"/>
    <cellStyle name="Normal 2 3 2 20 9" xfId="16047"/>
    <cellStyle name="Normal 2 3 2 21" xfId="16048"/>
    <cellStyle name="Normal 2 3 2 21 2" xfId="16049"/>
    <cellStyle name="Normal 2 3 2 21 2 2" xfId="16050"/>
    <cellStyle name="Normal 2 3 2 21 2 3" xfId="16051"/>
    <cellStyle name="Normal 2 3 2 21 2 4" xfId="16052"/>
    <cellStyle name="Normal 2 3 2 21 2 5" xfId="16053"/>
    <cellStyle name="Normal 2 3 2 21 2 6" xfId="16054"/>
    <cellStyle name="Normal 2 3 2 21 2 7" xfId="16055"/>
    <cellStyle name="Normal 2 3 2 21 3" xfId="16056"/>
    <cellStyle name="Normal 2 3 2 21 4" xfId="16057"/>
    <cellStyle name="Normal 2 3 2 21 5" xfId="16058"/>
    <cellStyle name="Normal 2 3 2 21 6" xfId="16059"/>
    <cellStyle name="Normal 2 3 2 21 7" xfId="16060"/>
    <cellStyle name="Normal 2 3 2 21 8" xfId="16061"/>
    <cellStyle name="Normal 2 3 2 21 9" xfId="16062"/>
    <cellStyle name="Normal 2 3 2 22" xfId="16063"/>
    <cellStyle name="Normal 2 3 2 22 2" xfId="16064"/>
    <cellStyle name="Normal 2 3 2 22 2 2" xfId="16065"/>
    <cellStyle name="Normal 2 3 2 22 2 3" xfId="16066"/>
    <cellStyle name="Normal 2 3 2 22 2 4" xfId="16067"/>
    <cellStyle name="Normal 2 3 2 22 2 5" xfId="16068"/>
    <cellStyle name="Normal 2 3 2 22 2 6" xfId="16069"/>
    <cellStyle name="Normal 2 3 2 22 3" xfId="16070"/>
    <cellStyle name="Normal 2 3 2 22 4" xfId="16071"/>
    <cellStyle name="Normal 2 3 2 22 5" xfId="16072"/>
    <cellStyle name="Normal 2 3 2 23" xfId="16073"/>
    <cellStyle name="Normal 2 3 2 23 2" xfId="16074"/>
    <cellStyle name="Normal 2 3 2 23 2 2" xfId="16075"/>
    <cellStyle name="Normal 2 3 2 23 2 3" xfId="16076"/>
    <cellStyle name="Normal 2 3 2 23 2 4" xfId="16077"/>
    <cellStyle name="Normal 2 3 2 23 2 5" xfId="16078"/>
    <cellStyle name="Normal 2 3 2 23 2 6" xfId="16079"/>
    <cellStyle name="Normal 2 3 2 23 3" xfId="16080"/>
    <cellStyle name="Normal 2 3 2 23 4" xfId="16081"/>
    <cellStyle name="Normal 2 3 2 23 5" xfId="16082"/>
    <cellStyle name="Normal 2 3 2 24" xfId="16083"/>
    <cellStyle name="Normal 2 3 2 24 2" xfId="16084"/>
    <cellStyle name="Normal 2 3 2 24 3" xfId="16085"/>
    <cellStyle name="Normal 2 3 2 24 4" xfId="16086"/>
    <cellStyle name="Normal 2 3 2 24 5" xfId="16087"/>
    <cellStyle name="Normal 2 3 2 24 6" xfId="16088"/>
    <cellStyle name="Normal 2 3 2 24 7" xfId="16089"/>
    <cellStyle name="Normal 2 3 2 25" xfId="16090"/>
    <cellStyle name="Normal 2 3 2 26" xfId="16091"/>
    <cellStyle name="Normal 2 3 2 27" xfId="16092"/>
    <cellStyle name="Normal 2 3 2 27 2" xfId="16093"/>
    <cellStyle name="Normal 2 3 2 27 2 2" xfId="16094"/>
    <cellStyle name="Normal 2 3 2 27 2 2 2" xfId="16095"/>
    <cellStyle name="Normal 2 3 2 27 2 2 2 2" xfId="16096"/>
    <cellStyle name="Normal 2 3 2 27 2 2 2 3" xfId="16097"/>
    <cellStyle name="Normal 2 3 2 27 2 2 2 4" xfId="16098"/>
    <cellStyle name="Normal 2 3 2 27 2 2 2 5" xfId="16099"/>
    <cellStyle name="Normal 2 3 2 27 2 2 3" xfId="16100"/>
    <cellStyle name="Normal 2 3 2 27 2 2 4" xfId="16101"/>
    <cellStyle name="Normal 2 3 2 27 2 2 5" xfId="16102"/>
    <cellStyle name="Normal 2 3 2 27 2 3" xfId="16103"/>
    <cellStyle name="Normal 2 3 2 27 2 4" xfId="16104"/>
    <cellStyle name="Normal 2 3 2 27 2 5" xfId="16105"/>
    <cellStyle name="Normal 2 3 2 27 2 6" xfId="16106"/>
    <cellStyle name="Normal 2 3 2 27 2 7" xfId="16107"/>
    <cellStyle name="Normal 2 3 2 27 3" xfId="16108"/>
    <cellStyle name="Normal 2 3 2 27 3 2" xfId="16109"/>
    <cellStyle name="Normal 2 3 2 27 3 2 2" xfId="16110"/>
    <cellStyle name="Normal 2 3 2 27 3 2 3" xfId="16111"/>
    <cellStyle name="Normal 2 3 2 27 3 2 4" xfId="16112"/>
    <cellStyle name="Normal 2 3 2 27 3 2 5" xfId="16113"/>
    <cellStyle name="Normal 2 3 2 27 3 3" xfId="16114"/>
    <cellStyle name="Normal 2 3 2 27 3 4" xfId="16115"/>
    <cellStyle name="Normal 2 3 2 27 3 5" xfId="16116"/>
    <cellStyle name="Normal 2 3 2 27 4" xfId="16117"/>
    <cellStyle name="Normal 2 3 2 27 5" xfId="16118"/>
    <cellStyle name="Normal 2 3 2 27 6" xfId="16119"/>
    <cellStyle name="Normal 2 3 2 27 7" xfId="16120"/>
    <cellStyle name="Normal 2 3 2 28" xfId="16121"/>
    <cellStyle name="Normal 2 3 2 29" xfId="16122"/>
    <cellStyle name="Normal 2 3 2 3" xfId="16123"/>
    <cellStyle name="Normal 2 3 2 30" xfId="16124"/>
    <cellStyle name="Normal 2 3 2 30 2" xfId="16125"/>
    <cellStyle name="Normal 2 3 2 30 2 2" xfId="16126"/>
    <cellStyle name="Normal 2 3 2 30 2 3" xfId="16127"/>
    <cellStyle name="Normal 2 3 2 30 2 4" xfId="16128"/>
    <cellStyle name="Normal 2 3 2 30 2 5" xfId="16129"/>
    <cellStyle name="Normal 2 3 2 30 3" xfId="16130"/>
    <cellStyle name="Normal 2 3 2 30 4" xfId="16131"/>
    <cellStyle name="Normal 2 3 2 30 5" xfId="16132"/>
    <cellStyle name="Normal 2 3 2 31" xfId="16133"/>
    <cellStyle name="Normal 2 3 2 32" xfId="16134"/>
    <cellStyle name="Normal 2 3 2 33" xfId="16135"/>
    <cellStyle name="Normal 2 3 2 34" xfId="16136"/>
    <cellStyle name="Normal 2 3 2 35" xfId="16137"/>
    <cellStyle name="Normal 2 3 2 36" xfId="16138"/>
    <cellStyle name="Normal 2 3 2 37" xfId="16139"/>
    <cellStyle name="Normal 2 3 2 38" xfId="16140"/>
    <cellStyle name="Normal 2 3 2 39" xfId="16141"/>
    <cellStyle name="Normal 2 3 2 4" xfId="16142"/>
    <cellStyle name="Normal 2 3 2 40" xfId="16143"/>
    <cellStyle name="Normal 2 3 2 41" xfId="16144"/>
    <cellStyle name="Normal 2 3 2 42" xfId="16145"/>
    <cellStyle name="Normal 2 3 2 43" xfId="16146"/>
    <cellStyle name="Normal 2 3 2 44" xfId="16147"/>
    <cellStyle name="Normal 2 3 2 45" xfId="16148"/>
    <cellStyle name="Normal 2 3 2 46" xfId="16149"/>
    <cellStyle name="Normal 2 3 2 47" xfId="16150"/>
    <cellStyle name="Normal 2 3 2 5" xfId="16151"/>
    <cellStyle name="Normal 2 3 2 6" xfId="16152"/>
    <cellStyle name="Normal 2 3 2 7" xfId="16153"/>
    <cellStyle name="Normal 2 3 2 8" xfId="16154"/>
    <cellStyle name="Normal 2 3 2 9" xfId="16155"/>
    <cellStyle name="Normal 2 3 20" xfId="16156"/>
    <cellStyle name="Normal 2 3 21" xfId="16157"/>
    <cellStyle name="Normal 2 3 22" xfId="16158"/>
    <cellStyle name="Normal 2 3 23" xfId="16159"/>
    <cellStyle name="Normal 2 3 24" xfId="16160"/>
    <cellStyle name="Normal 2 3 25" xfId="16161"/>
    <cellStyle name="Normal 2 3 26" xfId="16162"/>
    <cellStyle name="Normal 2 3 27" xfId="16163"/>
    <cellStyle name="Normal 2 3 28" xfId="16164"/>
    <cellStyle name="Normal 2 3 29" xfId="16165"/>
    <cellStyle name="Normal 2 3 29 2" xfId="16166"/>
    <cellStyle name="Normal 2 3 29 2 2" xfId="16167"/>
    <cellStyle name="Normal 2 3 29 3" xfId="16168"/>
    <cellStyle name="Normal 2 3 29 4" xfId="16169"/>
    <cellStyle name="Normal 2 3 29 5" xfId="16170"/>
    <cellStyle name="Normal 2 3 29 6" xfId="16171"/>
    <cellStyle name="Normal 2 3 29 7" xfId="16172"/>
    <cellStyle name="Normal 2 3 29 8" xfId="16173"/>
    <cellStyle name="Normal 2 3 29 9" xfId="16174"/>
    <cellStyle name="Normal 2 3 3" xfId="16175"/>
    <cellStyle name="Normal 2 3 3 10" xfId="16176"/>
    <cellStyle name="Normal 2 3 3 11" xfId="16177"/>
    <cellStyle name="Normal 2 3 3 2" xfId="16178"/>
    <cellStyle name="Normal 2 3 3 2 2" xfId="16179"/>
    <cellStyle name="Normal 2 3 3 2 2 2" xfId="16180"/>
    <cellStyle name="Normal 2 3 3 2 2 2 2" xfId="16181"/>
    <cellStyle name="Normal 2 3 3 2 2 2 2 2" xfId="16182"/>
    <cellStyle name="Normal 2 3 3 2 2 2 3" xfId="16183"/>
    <cellStyle name="Normal 2 3 3 2 2 2 4" xfId="16184"/>
    <cellStyle name="Normal 2 3 3 2 2 2 5" xfId="16185"/>
    <cellStyle name="Normal 2 3 3 2 2 3" xfId="16186"/>
    <cellStyle name="Normal 2 3 3 2 2 3 2" xfId="16187"/>
    <cellStyle name="Normal 2 3 3 2 2 4" xfId="16188"/>
    <cellStyle name="Normal 2 3 3 2 2 5" xfId="16189"/>
    <cellStyle name="Normal 2 3 3 2 3" xfId="16190"/>
    <cellStyle name="Normal 2 3 3 2 4" xfId="16191"/>
    <cellStyle name="Normal 2 3 3 2 5" xfId="16192"/>
    <cellStyle name="Normal 2 3 3 2 6" xfId="16193"/>
    <cellStyle name="Normal 2 3 3 2 6 2" xfId="16194"/>
    <cellStyle name="Normal 2 3 3 2 7" xfId="16195"/>
    <cellStyle name="Normal 2 3 3 2 8" xfId="16196"/>
    <cellStyle name="Normal 2 3 3 2 9" xfId="16197"/>
    <cellStyle name="Normal 2 3 3 3" xfId="16198"/>
    <cellStyle name="Normal 2 3 3 4" xfId="16199"/>
    <cellStyle name="Normal 2 3 3 4 2" xfId="16200"/>
    <cellStyle name="Normal 2 3 3 4 2 2" xfId="16201"/>
    <cellStyle name="Normal 2 3 3 4 3" xfId="16202"/>
    <cellStyle name="Normal 2 3 3 4 4" xfId="16203"/>
    <cellStyle name="Normal 2 3 3 4 5" xfId="16204"/>
    <cellStyle name="Normal 2 3 3 5" xfId="16205"/>
    <cellStyle name="Normal 2 3 3 5 2" xfId="16206"/>
    <cellStyle name="Normal 2 3 3 5 2 2" xfId="16207"/>
    <cellStyle name="Normal 2 3 3 5 3" xfId="16208"/>
    <cellStyle name="Normal 2 3 3 5 4" xfId="16209"/>
    <cellStyle name="Normal 2 3 3 5 5" xfId="16210"/>
    <cellStyle name="Normal 2 3 3 6" xfId="16211"/>
    <cellStyle name="Normal 2 3 3 6 2" xfId="16212"/>
    <cellStyle name="Normal 2 3 3 6 3" xfId="16213"/>
    <cellStyle name="Normal 2 3 3 6 4" xfId="16214"/>
    <cellStyle name="Normal 2 3 3 6 5" xfId="16215"/>
    <cellStyle name="Normal 2 3 3 6 6" xfId="16216"/>
    <cellStyle name="Normal 2 3 3 6 7" xfId="16217"/>
    <cellStyle name="Normal 2 3 3 7" xfId="16218"/>
    <cellStyle name="Normal 2 3 3 8" xfId="16219"/>
    <cellStyle name="Normal 2 3 3 9" xfId="16220"/>
    <cellStyle name="Normal 2 3 3 9 2" xfId="16221"/>
    <cellStyle name="Normal 2 3 30" xfId="16222"/>
    <cellStyle name="Normal 2 3 31" xfId="16223"/>
    <cellStyle name="Normal 2 3 32" xfId="16224"/>
    <cellStyle name="Normal 2 3 32 2" xfId="16225"/>
    <cellStyle name="Normal 2 3 32 2 2" xfId="16226"/>
    <cellStyle name="Normal 2 3 32 2 2 2" xfId="16227"/>
    <cellStyle name="Normal 2 3 32 2 2 3" xfId="16228"/>
    <cellStyle name="Normal 2 3 32 2 2 4" xfId="16229"/>
    <cellStyle name="Normal 2 3 32 2 2 5" xfId="16230"/>
    <cellStyle name="Normal 2 3 32 2 2 6" xfId="16231"/>
    <cellStyle name="Normal 2 3 32 2 3" xfId="16232"/>
    <cellStyle name="Normal 2 3 32 2 4" xfId="16233"/>
    <cellStyle name="Normal 2 3 32 2 5" xfId="16234"/>
    <cellStyle name="Normal 2 3 32 3" xfId="16235"/>
    <cellStyle name="Normal 2 3 32 3 2" xfId="16236"/>
    <cellStyle name="Normal 2 3 32 3 3" xfId="16237"/>
    <cellStyle name="Normal 2 3 32 3 4" xfId="16238"/>
    <cellStyle name="Normal 2 3 32 3 5" xfId="16239"/>
    <cellStyle name="Normal 2 3 32 3 6" xfId="16240"/>
    <cellStyle name="Normal 2 3 32 4" xfId="16241"/>
    <cellStyle name="Normal 2 3 32 5" xfId="16242"/>
    <cellStyle name="Normal 2 3 32 6" xfId="16243"/>
    <cellStyle name="Normal 2 3 32 7" xfId="16244"/>
    <cellStyle name="Normal 2 3 32 8" xfId="16245"/>
    <cellStyle name="Normal 2 3 33" xfId="16246"/>
    <cellStyle name="Normal 2 3 33 2" xfId="16247"/>
    <cellStyle name="Normal 2 3 33 2 2" xfId="16248"/>
    <cellStyle name="Normal 2 3 33 2 3" xfId="16249"/>
    <cellStyle name="Normal 2 3 33 2 4" xfId="16250"/>
    <cellStyle name="Normal 2 3 33 2 5" xfId="16251"/>
    <cellStyle name="Normal 2 3 33 2 6" xfId="16252"/>
    <cellStyle name="Normal 2 3 33 3" xfId="16253"/>
    <cellStyle name="Normal 2 3 33 4" xfId="16254"/>
    <cellStyle name="Normal 2 3 33 5" xfId="16255"/>
    <cellStyle name="Normal 2 3 34" xfId="16256"/>
    <cellStyle name="Normal 2 3 34 2" xfId="16257"/>
    <cellStyle name="Normal 2 3 34 2 2" xfId="16258"/>
    <cellStyle name="Normal 2 3 34 2 3" xfId="16259"/>
    <cellStyle name="Normal 2 3 34 2 4" xfId="16260"/>
    <cellStyle name="Normal 2 3 34 2 5" xfId="16261"/>
    <cellStyle name="Normal 2 3 34 2 6" xfId="16262"/>
    <cellStyle name="Normal 2 3 34 3" xfId="16263"/>
    <cellStyle name="Normal 2 3 34 4" xfId="16264"/>
    <cellStyle name="Normal 2 3 34 5" xfId="16265"/>
    <cellStyle name="Normal 2 3 35" xfId="16266"/>
    <cellStyle name="Normal 2 3 35 2" xfId="16267"/>
    <cellStyle name="Normal 2 3 35 2 2" xfId="16268"/>
    <cellStyle name="Normal 2 3 35 2 3" xfId="16269"/>
    <cellStyle name="Normal 2 3 35 2 4" xfId="16270"/>
    <cellStyle name="Normal 2 3 35 2 5" xfId="16271"/>
    <cellStyle name="Normal 2 3 35 2 6" xfId="16272"/>
    <cellStyle name="Normal 2 3 35 3" xfId="16273"/>
    <cellStyle name="Normal 2 3 35 4" xfId="16274"/>
    <cellStyle name="Normal 2 3 35 5" xfId="16275"/>
    <cellStyle name="Normal 2 3 36" xfId="16276"/>
    <cellStyle name="Normal 2 3 36 2" xfId="16277"/>
    <cellStyle name="Normal 2 3 36 2 2" xfId="16278"/>
    <cellStyle name="Normal 2 3 36 2 3" xfId="16279"/>
    <cellStyle name="Normal 2 3 36 2 4" xfId="16280"/>
    <cellStyle name="Normal 2 3 36 2 5" xfId="16281"/>
    <cellStyle name="Normal 2 3 36 2 6" xfId="16282"/>
    <cellStyle name="Normal 2 3 36 3" xfId="16283"/>
    <cellStyle name="Normal 2 3 36 4" xfId="16284"/>
    <cellStyle name="Normal 2 3 36 5" xfId="16285"/>
    <cellStyle name="Normal 2 3 37" xfId="16286"/>
    <cellStyle name="Normal 2 3 37 2" xfId="16287"/>
    <cellStyle name="Normal 2 3 37 2 2" xfId="16288"/>
    <cellStyle name="Normal 2 3 37 2 3" xfId="16289"/>
    <cellStyle name="Normal 2 3 37 2 4" xfId="16290"/>
    <cellStyle name="Normal 2 3 37 2 5" xfId="16291"/>
    <cellStyle name="Normal 2 3 37 2 6" xfId="16292"/>
    <cellStyle name="Normal 2 3 37 3" xfId="16293"/>
    <cellStyle name="Normal 2 3 37 4" xfId="16294"/>
    <cellStyle name="Normal 2 3 37 5" xfId="16295"/>
    <cellStyle name="Normal 2 3 38" xfId="16296"/>
    <cellStyle name="Normal 2 3 38 2" xfId="16297"/>
    <cellStyle name="Normal 2 3 38 2 2" xfId="16298"/>
    <cellStyle name="Normal 2 3 38 2 3" xfId="16299"/>
    <cellStyle name="Normal 2 3 38 2 4" xfId="16300"/>
    <cellStyle name="Normal 2 3 38 2 5" xfId="16301"/>
    <cellStyle name="Normal 2 3 38 2 6" xfId="16302"/>
    <cellStyle name="Normal 2 3 38 3" xfId="16303"/>
    <cellStyle name="Normal 2 3 38 4" xfId="16304"/>
    <cellStyle name="Normal 2 3 38 5" xfId="16305"/>
    <cellStyle name="Normal 2 3 39" xfId="16306"/>
    <cellStyle name="Normal 2 3 39 2" xfId="16307"/>
    <cellStyle name="Normal 2 3 39 2 2" xfId="16308"/>
    <cellStyle name="Normal 2 3 39 2 3" xfId="16309"/>
    <cellStyle name="Normal 2 3 39 2 4" xfId="16310"/>
    <cellStyle name="Normal 2 3 39 2 5" xfId="16311"/>
    <cellStyle name="Normal 2 3 39 2 6" xfId="16312"/>
    <cellStyle name="Normal 2 3 39 3" xfId="16313"/>
    <cellStyle name="Normal 2 3 39 4" xfId="16314"/>
    <cellStyle name="Normal 2 3 39 5" xfId="16315"/>
    <cellStyle name="Normal 2 3 4" xfId="16316"/>
    <cellStyle name="Normal 2 3 4 10" xfId="16317"/>
    <cellStyle name="Normal 2 3 4 2" xfId="16318"/>
    <cellStyle name="Normal 2 3 4 2 10" xfId="16319"/>
    <cellStyle name="Normal 2 3 4 2 2" xfId="16320"/>
    <cellStyle name="Normal 2 3 4 2 2 2" xfId="16321"/>
    <cellStyle name="Normal 2 3 4 2 2 2 2" xfId="16322"/>
    <cellStyle name="Normal 2 3 4 2 2 3" xfId="16323"/>
    <cellStyle name="Normal 2 3 4 2 2 4" xfId="16324"/>
    <cellStyle name="Normal 2 3 4 2 2 5" xfId="16325"/>
    <cellStyle name="Normal 2 3 4 2 2 6" xfId="16326"/>
    <cellStyle name="Normal 2 3 4 2 2 7" xfId="16327"/>
    <cellStyle name="Normal 2 3 4 2 2 8" xfId="16328"/>
    <cellStyle name="Normal 2 3 4 2 2 9" xfId="16329"/>
    <cellStyle name="Normal 2 3 4 2 3" xfId="16330"/>
    <cellStyle name="Normal 2 3 4 2 4" xfId="16331"/>
    <cellStyle name="Normal 2 3 4 2 4 2" xfId="16332"/>
    <cellStyle name="Normal 2 3 4 2 5" xfId="16333"/>
    <cellStyle name="Normal 2 3 4 2 6" xfId="16334"/>
    <cellStyle name="Normal 2 3 4 2 7" xfId="16335"/>
    <cellStyle name="Normal 2 3 4 2 8" xfId="16336"/>
    <cellStyle name="Normal 2 3 4 2 9" xfId="16337"/>
    <cellStyle name="Normal 2 3 4 3" xfId="16338"/>
    <cellStyle name="Normal 2 3 4 3 2" xfId="16339"/>
    <cellStyle name="Normal 2 3 4 3 2 2" xfId="16340"/>
    <cellStyle name="Normal 2 3 4 3 3" xfId="16341"/>
    <cellStyle name="Normal 2 3 4 3 4" xfId="16342"/>
    <cellStyle name="Normal 2 3 4 3 5" xfId="16343"/>
    <cellStyle name="Normal 2 3 4 3 6" xfId="16344"/>
    <cellStyle name="Normal 2 3 4 3 7" xfId="16345"/>
    <cellStyle name="Normal 2 3 4 3 8" xfId="16346"/>
    <cellStyle name="Normal 2 3 4 3 9" xfId="16347"/>
    <cellStyle name="Normal 2 3 4 4" xfId="16348"/>
    <cellStyle name="Normal 2 3 4 4 2" xfId="16349"/>
    <cellStyle name="Normal 2 3 4 5" xfId="16350"/>
    <cellStyle name="Normal 2 3 4 6" xfId="16351"/>
    <cellStyle name="Normal 2 3 4 7" xfId="16352"/>
    <cellStyle name="Normal 2 3 4 8" xfId="16353"/>
    <cellStyle name="Normal 2 3 4 9" xfId="16354"/>
    <cellStyle name="Normal 2 3 40" xfId="16355"/>
    <cellStyle name="Normal 2 3 41" xfId="16356"/>
    <cellStyle name="Normal 2 3 41 2" xfId="16357"/>
    <cellStyle name="Normal 2 3 41 3" xfId="16358"/>
    <cellStyle name="Normal 2 3 41 4" xfId="16359"/>
    <cellStyle name="Normal 2 3 41 5" xfId="16360"/>
    <cellStyle name="Normal 2 3 41 6" xfId="16361"/>
    <cellStyle name="Normal 2 3 41 7" xfId="16362"/>
    <cellStyle name="Normal 2 3 42" xfId="16363"/>
    <cellStyle name="Normal 2 3 43" xfId="16364"/>
    <cellStyle name="Normal 2 3 44" xfId="16365"/>
    <cellStyle name="Normal 2 3 45" xfId="16366"/>
    <cellStyle name="Normal 2 3 45 2" xfId="16367"/>
    <cellStyle name="Normal 2 3 45 3" xfId="16368"/>
    <cellStyle name="Normal 2 3 45 4" xfId="16369"/>
    <cellStyle name="Normal 2 3 45 5" xfId="16370"/>
    <cellStyle name="Normal 2 3 45 6" xfId="16371"/>
    <cellStyle name="Normal 2 3 46" xfId="16372"/>
    <cellStyle name="Normal 2 3 46 2" xfId="16373"/>
    <cellStyle name="Normal 2 3 46 2 2" xfId="16374"/>
    <cellStyle name="Normal 2 3 46 2 2 2" xfId="16375"/>
    <cellStyle name="Normal 2 3 46 2 2 2 2" xfId="16376"/>
    <cellStyle name="Normal 2 3 46 2 2 2 3" xfId="16377"/>
    <cellStyle name="Normal 2 3 46 2 2 2 4" xfId="16378"/>
    <cellStyle name="Normal 2 3 46 2 2 2 5" xfId="16379"/>
    <cellStyle name="Normal 2 3 46 2 2 3" xfId="16380"/>
    <cellStyle name="Normal 2 3 46 2 2 4" xfId="16381"/>
    <cellStyle name="Normal 2 3 46 2 2 5" xfId="16382"/>
    <cellStyle name="Normal 2 3 46 2 3" xfId="16383"/>
    <cellStyle name="Normal 2 3 46 2 4" xfId="16384"/>
    <cellStyle name="Normal 2 3 46 2 5" xfId="16385"/>
    <cellStyle name="Normal 2 3 46 2 6" xfId="16386"/>
    <cellStyle name="Normal 2 3 46 2 7" xfId="16387"/>
    <cellStyle name="Normal 2 3 46 3" xfId="16388"/>
    <cellStyle name="Normal 2 3 46 3 2" xfId="16389"/>
    <cellStyle name="Normal 2 3 46 3 2 2" xfId="16390"/>
    <cellStyle name="Normal 2 3 46 3 2 3" xfId="16391"/>
    <cellStyle name="Normal 2 3 46 3 2 4" xfId="16392"/>
    <cellStyle name="Normal 2 3 46 3 2 5" xfId="16393"/>
    <cellStyle name="Normal 2 3 46 3 3" xfId="16394"/>
    <cellStyle name="Normal 2 3 46 3 4" xfId="16395"/>
    <cellStyle name="Normal 2 3 46 3 5" xfId="16396"/>
    <cellStyle name="Normal 2 3 46 4" xfId="16397"/>
    <cellStyle name="Normal 2 3 46 5" xfId="16398"/>
    <cellStyle name="Normal 2 3 46 6" xfId="16399"/>
    <cellStyle name="Normal 2 3 46 7" xfId="16400"/>
    <cellStyle name="Normal 2 3 47" xfId="16401"/>
    <cellStyle name="Normal 2 3 47 2" xfId="16402"/>
    <cellStyle name="Normal 2 3 47 2 2" xfId="16403"/>
    <cellStyle name="Normal 2 3 47 2 2 2" xfId="16404"/>
    <cellStyle name="Normal 2 3 47 2 2 2 2" xfId="16405"/>
    <cellStyle name="Normal 2 3 47 2 2 2 3" xfId="16406"/>
    <cellStyle name="Normal 2 3 47 2 2 2 4" xfId="16407"/>
    <cellStyle name="Normal 2 3 47 2 2 2 5" xfId="16408"/>
    <cellStyle name="Normal 2 3 47 2 2 3" xfId="16409"/>
    <cellStyle name="Normal 2 3 47 2 2 4" xfId="16410"/>
    <cellStyle name="Normal 2 3 47 2 2 5" xfId="16411"/>
    <cellStyle name="Normal 2 3 47 2 3" xfId="16412"/>
    <cellStyle name="Normal 2 3 47 2 4" xfId="16413"/>
    <cellStyle name="Normal 2 3 47 2 5" xfId="16414"/>
    <cellStyle name="Normal 2 3 47 2 6" xfId="16415"/>
    <cellStyle name="Normal 2 3 47 2 7" xfId="16416"/>
    <cellStyle name="Normal 2 3 47 3" xfId="16417"/>
    <cellStyle name="Normal 2 3 47 3 2" xfId="16418"/>
    <cellStyle name="Normal 2 3 47 3 2 2" xfId="16419"/>
    <cellStyle name="Normal 2 3 47 3 2 3" xfId="16420"/>
    <cellStyle name="Normal 2 3 47 3 2 4" xfId="16421"/>
    <cellStyle name="Normal 2 3 47 3 2 5" xfId="16422"/>
    <cellStyle name="Normal 2 3 47 3 3" xfId="16423"/>
    <cellStyle name="Normal 2 3 47 3 4" xfId="16424"/>
    <cellStyle name="Normal 2 3 47 3 5" xfId="16425"/>
    <cellStyle name="Normal 2 3 47 4" xfId="16426"/>
    <cellStyle name="Normal 2 3 47 5" xfId="16427"/>
    <cellStyle name="Normal 2 3 47 6" xfId="16428"/>
    <cellStyle name="Normal 2 3 47 7" xfId="16429"/>
    <cellStyle name="Normal 2 3 48" xfId="16430"/>
    <cellStyle name="Normal 2 3 48 2" xfId="16431"/>
    <cellStyle name="Normal 2 3 48 2 2" xfId="16432"/>
    <cellStyle name="Normal 2 3 48 2 2 2" xfId="16433"/>
    <cellStyle name="Normal 2 3 48 2 2 2 2" xfId="16434"/>
    <cellStyle name="Normal 2 3 48 2 2 2 3" xfId="16435"/>
    <cellStyle name="Normal 2 3 48 2 2 2 4" xfId="16436"/>
    <cellStyle name="Normal 2 3 48 2 2 2 5" xfId="16437"/>
    <cellStyle name="Normal 2 3 48 2 2 3" xfId="16438"/>
    <cellStyle name="Normal 2 3 48 2 2 4" xfId="16439"/>
    <cellStyle name="Normal 2 3 48 2 2 5" xfId="16440"/>
    <cellStyle name="Normal 2 3 48 2 3" xfId="16441"/>
    <cellStyle name="Normal 2 3 48 2 4" xfId="16442"/>
    <cellStyle name="Normal 2 3 48 2 5" xfId="16443"/>
    <cellStyle name="Normal 2 3 48 2 6" xfId="16444"/>
    <cellStyle name="Normal 2 3 48 2 7" xfId="16445"/>
    <cellStyle name="Normal 2 3 48 3" xfId="16446"/>
    <cellStyle name="Normal 2 3 48 3 2" xfId="16447"/>
    <cellStyle name="Normal 2 3 48 3 2 2" xfId="16448"/>
    <cellStyle name="Normal 2 3 48 3 2 3" xfId="16449"/>
    <cellStyle name="Normal 2 3 48 3 2 4" xfId="16450"/>
    <cellStyle name="Normal 2 3 48 3 2 5" xfId="16451"/>
    <cellStyle name="Normal 2 3 48 3 3" xfId="16452"/>
    <cellStyle name="Normal 2 3 48 3 4" xfId="16453"/>
    <cellStyle name="Normal 2 3 48 3 5" xfId="16454"/>
    <cellStyle name="Normal 2 3 48 4" xfId="16455"/>
    <cellStyle name="Normal 2 3 48 5" xfId="16456"/>
    <cellStyle name="Normal 2 3 48 6" xfId="16457"/>
    <cellStyle name="Normal 2 3 48 7" xfId="16458"/>
    <cellStyle name="Normal 2 3 49" xfId="16459"/>
    <cellStyle name="Normal 2 3 49 2" xfId="16460"/>
    <cellStyle name="Normal 2 3 49 2 2" xfId="16461"/>
    <cellStyle name="Normal 2 3 49 2 2 2" xfId="16462"/>
    <cellStyle name="Normal 2 3 49 2 2 3" xfId="16463"/>
    <cellStyle name="Normal 2 3 49 2 2 4" xfId="16464"/>
    <cellStyle name="Normal 2 3 49 2 2 5" xfId="16465"/>
    <cellStyle name="Normal 2 3 49 2 3" xfId="16466"/>
    <cellStyle name="Normal 2 3 49 2 4" xfId="16467"/>
    <cellStyle name="Normal 2 3 49 2 5" xfId="16468"/>
    <cellStyle name="Normal 2 3 49 3" xfId="16469"/>
    <cellStyle name="Normal 2 3 49 4" xfId="16470"/>
    <cellStyle name="Normal 2 3 49 5" xfId="16471"/>
    <cellStyle name="Normal 2 3 49 6" xfId="16472"/>
    <cellStyle name="Normal 2 3 49 7" xfId="16473"/>
    <cellStyle name="Normal 2 3 5" xfId="16474"/>
    <cellStyle name="Normal 2 3 50" xfId="16475"/>
    <cellStyle name="Normal 2 3 50 2" xfId="16476"/>
    <cellStyle name="Normal 2 3 50 3" xfId="16477"/>
    <cellStyle name="Normal 2 3 50 4" xfId="16478"/>
    <cellStyle name="Normal 2 3 50 5" xfId="16479"/>
    <cellStyle name="Normal 2 3 50 6" xfId="16480"/>
    <cellStyle name="Normal 2 3 51" xfId="16481"/>
    <cellStyle name="Normal 2 3 51 2" xfId="16482"/>
    <cellStyle name="Normal 2 3 51 2 2" xfId="16483"/>
    <cellStyle name="Normal 2 3 51 2 3" xfId="16484"/>
    <cellStyle name="Normal 2 3 51 2 4" xfId="16485"/>
    <cellStyle name="Normal 2 3 51 2 5" xfId="16486"/>
    <cellStyle name="Normal 2 3 51 3" xfId="16487"/>
    <cellStyle name="Normal 2 3 51 4" xfId="16488"/>
    <cellStyle name="Normal 2 3 51 5" xfId="16489"/>
    <cellStyle name="Normal 2 3 52" xfId="16490"/>
    <cellStyle name="Normal 2 3 53" xfId="16491"/>
    <cellStyle name="Normal 2 3 54" xfId="16492"/>
    <cellStyle name="Normal 2 3 55" xfId="16493"/>
    <cellStyle name="Normal 2 3 56" xfId="16494"/>
    <cellStyle name="Normal 2 3 57" xfId="16495"/>
    <cellStyle name="Normal 2 3 58" xfId="16496"/>
    <cellStyle name="Normal 2 3 59" xfId="16497"/>
    <cellStyle name="Normal 2 3 6" xfId="16498"/>
    <cellStyle name="Normal 2 3 7" xfId="16499"/>
    <cellStyle name="Normal 2 3 8" xfId="16500"/>
    <cellStyle name="Normal 2 3 9" xfId="16501"/>
    <cellStyle name="Normal 2 30" xfId="16502"/>
    <cellStyle name="Normal 2 30 10" xfId="16503"/>
    <cellStyle name="Normal 2 30 11" xfId="16504"/>
    <cellStyle name="Normal 2 30 12" xfId="16505"/>
    <cellStyle name="Normal 2 30 13" xfId="16506"/>
    <cellStyle name="Normal 2 30 14" xfId="16507"/>
    <cellStyle name="Normal 2 30 15" xfId="16508"/>
    <cellStyle name="Normal 2 30 16" xfId="16509"/>
    <cellStyle name="Normal 2 30 17" xfId="16510"/>
    <cellStyle name="Normal 2 30 18" xfId="16511"/>
    <cellStyle name="Normal 2 30 19" xfId="16512"/>
    <cellStyle name="Normal 2 30 2" xfId="16513"/>
    <cellStyle name="Normal 2 30 2 10" xfId="16514"/>
    <cellStyle name="Normal 2 30 2 11" xfId="16515"/>
    <cellStyle name="Normal 2 30 2 12" xfId="16516"/>
    <cellStyle name="Normal 2 30 2 13" xfId="16517"/>
    <cellStyle name="Normal 2 30 2 14" xfId="16518"/>
    <cellStyle name="Normal 2 30 2 15" xfId="16519"/>
    <cellStyle name="Normal 2 30 2 16" xfId="16520"/>
    <cellStyle name="Normal 2 30 2 17" xfId="16521"/>
    <cellStyle name="Normal 2 30 2 18" xfId="16522"/>
    <cellStyle name="Normal 2 30 2 19" xfId="16523"/>
    <cellStyle name="Normal 2 30 2 2" xfId="16524"/>
    <cellStyle name="Normal 2 30 2 2 2" xfId="16525"/>
    <cellStyle name="Normal 2 30 2 2 3" xfId="16526"/>
    <cellStyle name="Normal 2 30 2 20" xfId="16527"/>
    <cellStyle name="Normal 2 30 2 3" xfId="16528"/>
    <cellStyle name="Normal 2 30 2 4" xfId="16529"/>
    <cellStyle name="Normal 2 30 2 5" xfId="16530"/>
    <cellStyle name="Normal 2 30 2 6" xfId="16531"/>
    <cellStyle name="Normal 2 30 2 7" xfId="16532"/>
    <cellStyle name="Normal 2 30 2 8" xfId="16533"/>
    <cellStyle name="Normal 2 30 2 9" xfId="16534"/>
    <cellStyle name="Normal 2 30 20" xfId="16535"/>
    <cellStyle name="Normal 2 30 21" xfId="16536"/>
    <cellStyle name="Normal 2 30 22" xfId="16537"/>
    <cellStyle name="Normal 2 30 23" xfId="16538"/>
    <cellStyle name="Normal 2 30 24" xfId="16539"/>
    <cellStyle name="Normal 2 30 25" xfId="16540"/>
    <cellStyle name="Normal 2 30 26" xfId="16541"/>
    <cellStyle name="Normal 2 30 27" xfId="16542"/>
    <cellStyle name="Normal 2 30 28" xfId="16543"/>
    <cellStyle name="Normal 2 30 29" xfId="16544"/>
    <cellStyle name="Normal 2 30 3" xfId="16545"/>
    <cellStyle name="Normal 2 30 30" xfId="16546"/>
    <cellStyle name="Normal 2 30 31" xfId="16547"/>
    <cellStyle name="Normal 2 30 32" xfId="16548"/>
    <cellStyle name="Normal 2 30 32 2" xfId="16549"/>
    <cellStyle name="Normal 2 30 32 2 2" xfId="16550"/>
    <cellStyle name="Normal 2 30 32 2 2 2" xfId="16551"/>
    <cellStyle name="Normal 2 30 32 2 2 3" xfId="16552"/>
    <cellStyle name="Normal 2 30 32 2 2 4" xfId="16553"/>
    <cellStyle name="Normal 2 30 32 2 2 5" xfId="16554"/>
    <cellStyle name="Normal 2 30 32 2 2 6" xfId="16555"/>
    <cellStyle name="Normal 2 30 32 2 2 7" xfId="16556"/>
    <cellStyle name="Normal 2 30 32 2 3" xfId="16557"/>
    <cellStyle name="Normal 2 30 32 2 4" xfId="16558"/>
    <cellStyle name="Normal 2 30 32 2 5" xfId="16559"/>
    <cellStyle name="Normal 2 30 32 2 6" xfId="16560"/>
    <cellStyle name="Normal 2 30 32 2 7" xfId="16561"/>
    <cellStyle name="Normal 2 30 32 2 8" xfId="16562"/>
    <cellStyle name="Normal 2 30 32 2 9" xfId="16563"/>
    <cellStyle name="Normal 2 30 32 3" xfId="16564"/>
    <cellStyle name="Normal 2 30 32 3 2" xfId="16565"/>
    <cellStyle name="Normal 2 30 32 3 3" xfId="16566"/>
    <cellStyle name="Normal 2 30 32 3 4" xfId="16567"/>
    <cellStyle name="Normal 2 30 32 3 5" xfId="16568"/>
    <cellStyle name="Normal 2 30 32 3 6" xfId="16569"/>
    <cellStyle name="Normal 2 30 32 3 7" xfId="16570"/>
    <cellStyle name="Normal 2 30 32 4" xfId="16571"/>
    <cellStyle name="Normal 2 30 32 5" xfId="16572"/>
    <cellStyle name="Normal 2 30 32 6" xfId="16573"/>
    <cellStyle name="Normal 2 30 32 7" xfId="16574"/>
    <cellStyle name="Normal 2 30 32 8" xfId="16575"/>
    <cellStyle name="Normal 2 30 32 9" xfId="16576"/>
    <cellStyle name="Normal 2 30 33" xfId="16577"/>
    <cellStyle name="Normal 2 30 34" xfId="16578"/>
    <cellStyle name="Normal 2 30 35" xfId="16579"/>
    <cellStyle name="Normal 2 30 36" xfId="16580"/>
    <cellStyle name="Normal 2 30 37" xfId="16581"/>
    <cellStyle name="Normal 2 30 38" xfId="16582"/>
    <cellStyle name="Normal 2 30 39" xfId="16583"/>
    <cellStyle name="Normal 2 30 4" xfId="16584"/>
    <cellStyle name="Normal 2 30 4 2" xfId="16585"/>
    <cellStyle name="Normal 2 30 4 2 2" xfId="16586"/>
    <cellStyle name="Normal 2 30 4 2 2 2" xfId="16587"/>
    <cellStyle name="Normal 2 30 4 2 3" xfId="16588"/>
    <cellStyle name="Normal 2 30 4 2 4" xfId="16589"/>
    <cellStyle name="Normal 2 30 4 2 5" xfId="16590"/>
    <cellStyle name="Normal 2 30 4 3" xfId="16591"/>
    <cellStyle name="Normal 2 30 4 4" xfId="16592"/>
    <cellStyle name="Normal 2 30 4 5" xfId="16593"/>
    <cellStyle name="Normal 2 30 4 5 2" xfId="16594"/>
    <cellStyle name="Normal 2 30 4 5 3" xfId="16595"/>
    <cellStyle name="Normal 2 30 4 5 4" xfId="16596"/>
    <cellStyle name="Normal 2 30 4 5 5" xfId="16597"/>
    <cellStyle name="Normal 2 30 4 5 6" xfId="16598"/>
    <cellStyle name="Normal 2 30 4 5 7" xfId="16599"/>
    <cellStyle name="Normal 2 30 4 6" xfId="16600"/>
    <cellStyle name="Normal 2 30 4 7" xfId="16601"/>
    <cellStyle name="Normal 2 30 40" xfId="16602"/>
    <cellStyle name="Normal 2 30 5" xfId="16603"/>
    <cellStyle name="Normal 2 30 6" xfId="16604"/>
    <cellStyle name="Normal 2 30 7" xfId="16605"/>
    <cellStyle name="Normal 2 30 8" xfId="16606"/>
    <cellStyle name="Normal 2 30 9" xfId="16607"/>
    <cellStyle name="Normal 2 31" xfId="16608"/>
    <cellStyle name="Normal 2 31 10" xfId="16609"/>
    <cellStyle name="Normal 2 31 11" xfId="16610"/>
    <cellStyle name="Normal 2 31 12" xfId="16611"/>
    <cellStyle name="Normal 2 31 13" xfId="16612"/>
    <cellStyle name="Normal 2 31 14" xfId="16613"/>
    <cellStyle name="Normal 2 31 15" xfId="16614"/>
    <cellStyle name="Normal 2 31 16" xfId="16615"/>
    <cellStyle name="Normal 2 31 17" xfId="16616"/>
    <cellStyle name="Normal 2 31 18" xfId="16617"/>
    <cellStyle name="Normal 2 31 19" xfId="16618"/>
    <cellStyle name="Normal 2 31 2" xfId="16619"/>
    <cellStyle name="Normal 2 31 2 10" xfId="16620"/>
    <cellStyle name="Normal 2 31 2 11" xfId="16621"/>
    <cellStyle name="Normal 2 31 2 12" xfId="16622"/>
    <cellStyle name="Normal 2 31 2 13" xfId="16623"/>
    <cellStyle name="Normal 2 31 2 14" xfId="16624"/>
    <cellStyle name="Normal 2 31 2 15" xfId="16625"/>
    <cellStyle name="Normal 2 31 2 16" xfId="16626"/>
    <cellStyle name="Normal 2 31 2 17" xfId="16627"/>
    <cellStyle name="Normal 2 31 2 18" xfId="16628"/>
    <cellStyle name="Normal 2 31 2 19" xfId="16629"/>
    <cellStyle name="Normal 2 31 2 2" xfId="16630"/>
    <cellStyle name="Normal 2 31 2 2 2" xfId="16631"/>
    <cellStyle name="Normal 2 31 2 2 3" xfId="16632"/>
    <cellStyle name="Normal 2 31 2 20" xfId="16633"/>
    <cellStyle name="Normal 2 31 2 3" xfId="16634"/>
    <cellStyle name="Normal 2 31 2 4" xfId="16635"/>
    <cellStyle name="Normal 2 31 2 5" xfId="16636"/>
    <cellStyle name="Normal 2 31 2 6" xfId="16637"/>
    <cellStyle name="Normal 2 31 2 7" xfId="16638"/>
    <cellStyle name="Normal 2 31 2 8" xfId="16639"/>
    <cellStyle name="Normal 2 31 2 9" xfId="16640"/>
    <cellStyle name="Normal 2 31 20" xfId="16641"/>
    <cellStyle name="Normal 2 31 21" xfId="16642"/>
    <cellStyle name="Normal 2 31 22" xfId="16643"/>
    <cellStyle name="Normal 2 31 23" xfId="16644"/>
    <cellStyle name="Normal 2 31 24" xfId="16645"/>
    <cellStyle name="Normal 2 31 25" xfId="16646"/>
    <cellStyle name="Normal 2 31 26" xfId="16647"/>
    <cellStyle name="Normal 2 31 27" xfId="16648"/>
    <cellStyle name="Normal 2 31 28" xfId="16649"/>
    <cellStyle name="Normal 2 31 29" xfId="16650"/>
    <cellStyle name="Normal 2 31 3" xfId="16651"/>
    <cellStyle name="Normal 2 31 30" xfId="16652"/>
    <cellStyle name="Normal 2 31 31" xfId="16653"/>
    <cellStyle name="Normal 2 31 32" xfId="16654"/>
    <cellStyle name="Normal 2 31 32 2" xfId="16655"/>
    <cellStyle name="Normal 2 31 32 2 2" xfId="16656"/>
    <cellStyle name="Normal 2 31 32 2 2 2" xfId="16657"/>
    <cellStyle name="Normal 2 31 32 2 2 3" xfId="16658"/>
    <cellStyle name="Normal 2 31 32 2 2 4" xfId="16659"/>
    <cellStyle name="Normal 2 31 32 2 2 5" xfId="16660"/>
    <cellStyle name="Normal 2 31 32 2 2 6" xfId="16661"/>
    <cellStyle name="Normal 2 31 32 2 2 7" xfId="16662"/>
    <cellStyle name="Normal 2 31 32 2 3" xfId="16663"/>
    <cellStyle name="Normal 2 31 32 2 4" xfId="16664"/>
    <cellStyle name="Normal 2 31 32 2 5" xfId="16665"/>
    <cellStyle name="Normal 2 31 32 2 6" xfId="16666"/>
    <cellStyle name="Normal 2 31 32 2 7" xfId="16667"/>
    <cellStyle name="Normal 2 31 32 2 8" xfId="16668"/>
    <cellStyle name="Normal 2 31 32 2 9" xfId="16669"/>
    <cellStyle name="Normal 2 31 32 3" xfId="16670"/>
    <cellStyle name="Normal 2 31 32 3 2" xfId="16671"/>
    <cellStyle name="Normal 2 31 32 3 3" xfId="16672"/>
    <cellStyle name="Normal 2 31 32 3 4" xfId="16673"/>
    <cellStyle name="Normal 2 31 32 3 5" xfId="16674"/>
    <cellStyle name="Normal 2 31 32 3 6" xfId="16675"/>
    <cellStyle name="Normal 2 31 32 3 7" xfId="16676"/>
    <cellStyle name="Normal 2 31 32 4" xfId="16677"/>
    <cellStyle name="Normal 2 31 32 5" xfId="16678"/>
    <cellStyle name="Normal 2 31 32 6" xfId="16679"/>
    <cellStyle name="Normal 2 31 32 7" xfId="16680"/>
    <cellStyle name="Normal 2 31 32 8" xfId="16681"/>
    <cellStyle name="Normal 2 31 32 9" xfId="16682"/>
    <cellStyle name="Normal 2 31 33" xfId="16683"/>
    <cellStyle name="Normal 2 31 34" xfId="16684"/>
    <cellStyle name="Normal 2 31 35" xfId="16685"/>
    <cellStyle name="Normal 2 31 36" xfId="16686"/>
    <cellStyle name="Normal 2 31 37" xfId="16687"/>
    <cellStyle name="Normal 2 31 38" xfId="16688"/>
    <cellStyle name="Normal 2 31 39" xfId="16689"/>
    <cellStyle name="Normal 2 31 4" xfId="16690"/>
    <cellStyle name="Normal 2 31 4 2" xfId="16691"/>
    <cellStyle name="Normal 2 31 4 2 2" xfId="16692"/>
    <cellStyle name="Normal 2 31 4 2 2 2" xfId="16693"/>
    <cellStyle name="Normal 2 31 4 2 3" xfId="16694"/>
    <cellStyle name="Normal 2 31 4 2 4" xfId="16695"/>
    <cellStyle name="Normal 2 31 4 2 5" xfId="16696"/>
    <cellStyle name="Normal 2 31 4 3" xfId="16697"/>
    <cellStyle name="Normal 2 31 4 4" xfId="16698"/>
    <cellStyle name="Normal 2 31 4 5" xfId="16699"/>
    <cellStyle name="Normal 2 31 4 5 2" xfId="16700"/>
    <cellStyle name="Normal 2 31 4 5 3" xfId="16701"/>
    <cellStyle name="Normal 2 31 4 5 4" xfId="16702"/>
    <cellStyle name="Normal 2 31 4 5 5" xfId="16703"/>
    <cellStyle name="Normal 2 31 4 5 6" xfId="16704"/>
    <cellStyle name="Normal 2 31 4 5 7" xfId="16705"/>
    <cellStyle name="Normal 2 31 4 6" xfId="16706"/>
    <cellStyle name="Normal 2 31 4 7" xfId="16707"/>
    <cellStyle name="Normal 2 31 40" xfId="16708"/>
    <cellStyle name="Normal 2 31 5" xfId="16709"/>
    <cellStyle name="Normal 2 31 6" xfId="16710"/>
    <cellStyle name="Normal 2 31 7" xfId="16711"/>
    <cellStyle name="Normal 2 31 8" xfId="16712"/>
    <cellStyle name="Normal 2 31 9" xfId="16713"/>
    <cellStyle name="Normal 2 32" xfId="16714"/>
    <cellStyle name="Normal 2 32 10" xfId="16715"/>
    <cellStyle name="Normal 2 32 11" xfId="16716"/>
    <cellStyle name="Normal 2 32 12" xfId="16717"/>
    <cellStyle name="Normal 2 32 13" xfId="16718"/>
    <cellStyle name="Normal 2 32 14" xfId="16719"/>
    <cellStyle name="Normal 2 32 15" xfId="16720"/>
    <cellStyle name="Normal 2 32 16" xfId="16721"/>
    <cellStyle name="Normal 2 32 17" xfId="16722"/>
    <cellStyle name="Normal 2 32 18" xfId="16723"/>
    <cellStyle name="Normal 2 32 19" xfId="16724"/>
    <cellStyle name="Normal 2 32 2" xfId="16725"/>
    <cellStyle name="Normal 2 32 2 10" xfId="16726"/>
    <cellStyle name="Normal 2 32 2 11" xfId="16727"/>
    <cellStyle name="Normal 2 32 2 12" xfId="16728"/>
    <cellStyle name="Normal 2 32 2 13" xfId="16729"/>
    <cellStyle name="Normal 2 32 2 14" xfId="16730"/>
    <cellStyle name="Normal 2 32 2 15" xfId="16731"/>
    <cellStyle name="Normal 2 32 2 16" xfId="16732"/>
    <cellStyle name="Normal 2 32 2 17" xfId="16733"/>
    <cellStyle name="Normal 2 32 2 18" xfId="16734"/>
    <cellStyle name="Normal 2 32 2 19" xfId="16735"/>
    <cellStyle name="Normal 2 32 2 2" xfId="16736"/>
    <cellStyle name="Normal 2 32 2 2 2" xfId="16737"/>
    <cellStyle name="Normal 2 32 2 2 3" xfId="16738"/>
    <cellStyle name="Normal 2 32 2 20" xfId="16739"/>
    <cellStyle name="Normal 2 32 2 3" xfId="16740"/>
    <cellStyle name="Normal 2 32 2 4" xfId="16741"/>
    <cellStyle name="Normal 2 32 2 5" xfId="16742"/>
    <cellStyle name="Normal 2 32 2 6" xfId="16743"/>
    <cellStyle name="Normal 2 32 2 7" xfId="16744"/>
    <cellStyle name="Normal 2 32 2 8" xfId="16745"/>
    <cellStyle name="Normal 2 32 2 9" xfId="16746"/>
    <cellStyle name="Normal 2 32 20" xfId="16747"/>
    <cellStyle name="Normal 2 32 21" xfId="16748"/>
    <cellStyle name="Normal 2 32 22" xfId="16749"/>
    <cellStyle name="Normal 2 32 23" xfId="16750"/>
    <cellStyle name="Normal 2 32 24" xfId="16751"/>
    <cellStyle name="Normal 2 32 25" xfId="16752"/>
    <cellStyle name="Normal 2 32 26" xfId="16753"/>
    <cellStyle name="Normal 2 32 27" xfId="16754"/>
    <cellStyle name="Normal 2 32 28" xfId="16755"/>
    <cellStyle name="Normal 2 32 29" xfId="16756"/>
    <cellStyle name="Normal 2 32 3" xfId="16757"/>
    <cellStyle name="Normal 2 32 30" xfId="16758"/>
    <cellStyle name="Normal 2 32 31" xfId="16759"/>
    <cellStyle name="Normal 2 32 32" xfId="16760"/>
    <cellStyle name="Normal 2 32 32 2" xfId="16761"/>
    <cellStyle name="Normal 2 32 32 2 2" xfId="16762"/>
    <cellStyle name="Normal 2 32 32 2 2 2" xfId="16763"/>
    <cellStyle name="Normal 2 32 32 2 2 3" xfId="16764"/>
    <cellStyle name="Normal 2 32 32 2 2 4" xfId="16765"/>
    <cellStyle name="Normal 2 32 32 2 2 5" xfId="16766"/>
    <cellStyle name="Normal 2 32 32 2 2 6" xfId="16767"/>
    <cellStyle name="Normal 2 32 32 2 2 7" xfId="16768"/>
    <cellStyle name="Normal 2 32 32 2 3" xfId="16769"/>
    <cellStyle name="Normal 2 32 32 2 4" xfId="16770"/>
    <cellStyle name="Normal 2 32 32 2 5" xfId="16771"/>
    <cellStyle name="Normal 2 32 32 2 6" xfId="16772"/>
    <cellStyle name="Normal 2 32 32 2 7" xfId="16773"/>
    <cellStyle name="Normal 2 32 32 2 8" xfId="16774"/>
    <cellStyle name="Normal 2 32 32 2 9" xfId="16775"/>
    <cellStyle name="Normal 2 32 32 3" xfId="16776"/>
    <cellStyle name="Normal 2 32 32 3 2" xfId="16777"/>
    <cellStyle name="Normal 2 32 32 3 3" xfId="16778"/>
    <cellStyle name="Normal 2 32 32 3 4" xfId="16779"/>
    <cellStyle name="Normal 2 32 32 3 5" xfId="16780"/>
    <cellStyle name="Normal 2 32 32 3 6" xfId="16781"/>
    <cellStyle name="Normal 2 32 32 3 7" xfId="16782"/>
    <cellStyle name="Normal 2 32 32 4" xfId="16783"/>
    <cellStyle name="Normal 2 32 32 5" xfId="16784"/>
    <cellStyle name="Normal 2 32 32 6" xfId="16785"/>
    <cellStyle name="Normal 2 32 32 7" xfId="16786"/>
    <cellStyle name="Normal 2 32 32 8" xfId="16787"/>
    <cellStyle name="Normal 2 32 32 9" xfId="16788"/>
    <cellStyle name="Normal 2 32 33" xfId="16789"/>
    <cellStyle name="Normal 2 32 34" xfId="16790"/>
    <cellStyle name="Normal 2 32 35" xfId="16791"/>
    <cellStyle name="Normal 2 32 36" xfId="16792"/>
    <cellStyle name="Normal 2 32 37" xfId="16793"/>
    <cellStyle name="Normal 2 32 38" xfId="16794"/>
    <cellStyle name="Normal 2 32 39" xfId="16795"/>
    <cellStyle name="Normal 2 32 4" xfId="16796"/>
    <cellStyle name="Normal 2 32 4 2" xfId="16797"/>
    <cellStyle name="Normal 2 32 4 2 2" xfId="16798"/>
    <cellStyle name="Normal 2 32 4 2 2 2" xfId="16799"/>
    <cellStyle name="Normal 2 32 4 2 3" xfId="16800"/>
    <cellStyle name="Normal 2 32 4 2 4" xfId="16801"/>
    <cellStyle name="Normal 2 32 4 2 5" xfId="16802"/>
    <cellStyle name="Normal 2 32 4 3" xfId="16803"/>
    <cellStyle name="Normal 2 32 4 4" xfId="16804"/>
    <cellStyle name="Normal 2 32 4 5" xfId="16805"/>
    <cellStyle name="Normal 2 32 4 5 2" xfId="16806"/>
    <cellStyle name="Normal 2 32 4 5 3" xfId="16807"/>
    <cellStyle name="Normal 2 32 4 5 4" xfId="16808"/>
    <cellStyle name="Normal 2 32 4 5 5" xfId="16809"/>
    <cellStyle name="Normal 2 32 4 5 6" xfId="16810"/>
    <cellStyle name="Normal 2 32 4 5 7" xfId="16811"/>
    <cellStyle name="Normal 2 32 4 6" xfId="16812"/>
    <cellStyle name="Normal 2 32 4 7" xfId="16813"/>
    <cellStyle name="Normal 2 32 40" xfId="16814"/>
    <cellStyle name="Normal 2 32 5" xfId="16815"/>
    <cellStyle name="Normal 2 32 6" xfId="16816"/>
    <cellStyle name="Normal 2 32 7" xfId="16817"/>
    <cellStyle name="Normal 2 32 8" xfId="16818"/>
    <cellStyle name="Normal 2 32 9" xfId="16819"/>
    <cellStyle name="Normal 2 33" xfId="16820"/>
    <cellStyle name="Normal 2 33 10" xfId="16821"/>
    <cellStyle name="Normal 2 33 11" xfId="16822"/>
    <cellStyle name="Normal 2 33 12" xfId="16823"/>
    <cellStyle name="Normal 2 33 13" xfId="16824"/>
    <cellStyle name="Normal 2 33 14" xfId="16825"/>
    <cellStyle name="Normal 2 33 15" xfId="16826"/>
    <cellStyle name="Normal 2 33 16" xfId="16827"/>
    <cellStyle name="Normal 2 33 17" xfId="16828"/>
    <cellStyle name="Normal 2 33 18" xfId="16829"/>
    <cellStyle name="Normal 2 33 19" xfId="16830"/>
    <cellStyle name="Normal 2 33 2" xfId="16831"/>
    <cellStyle name="Normal 2 33 2 10" xfId="16832"/>
    <cellStyle name="Normal 2 33 2 11" xfId="16833"/>
    <cellStyle name="Normal 2 33 2 12" xfId="16834"/>
    <cellStyle name="Normal 2 33 2 13" xfId="16835"/>
    <cellStyle name="Normal 2 33 2 14" xfId="16836"/>
    <cellStyle name="Normal 2 33 2 15" xfId="16837"/>
    <cellStyle name="Normal 2 33 2 16" xfId="16838"/>
    <cellStyle name="Normal 2 33 2 17" xfId="16839"/>
    <cellStyle name="Normal 2 33 2 18" xfId="16840"/>
    <cellStyle name="Normal 2 33 2 19" xfId="16841"/>
    <cellStyle name="Normal 2 33 2 2" xfId="16842"/>
    <cellStyle name="Normal 2 33 2 2 2" xfId="16843"/>
    <cellStyle name="Normal 2 33 2 2 3" xfId="16844"/>
    <cellStyle name="Normal 2 33 2 20" xfId="16845"/>
    <cellStyle name="Normal 2 33 2 3" xfId="16846"/>
    <cellStyle name="Normal 2 33 2 4" xfId="16847"/>
    <cellStyle name="Normal 2 33 2 5" xfId="16848"/>
    <cellStyle name="Normal 2 33 2 6" xfId="16849"/>
    <cellStyle name="Normal 2 33 2 7" xfId="16850"/>
    <cellStyle name="Normal 2 33 2 8" xfId="16851"/>
    <cellStyle name="Normal 2 33 2 9" xfId="16852"/>
    <cellStyle name="Normal 2 33 20" xfId="16853"/>
    <cellStyle name="Normal 2 33 21" xfId="16854"/>
    <cellStyle name="Normal 2 33 22" xfId="16855"/>
    <cellStyle name="Normal 2 33 23" xfId="16856"/>
    <cellStyle name="Normal 2 33 24" xfId="16857"/>
    <cellStyle name="Normal 2 33 25" xfId="16858"/>
    <cellStyle name="Normal 2 33 26" xfId="16859"/>
    <cellStyle name="Normal 2 33 27" xfId="16860"/>
    <cellStyle name="Normal 2 33 28" xfId="16861"/>
    <cellStyle name="Normal 2 33 29" xfId="16862"/>
    <cellStyle name="Normal 2 33 3" xfId="16863"/>
    <cellStyle name="Normal 2 33 30" xfId="16864"/>
    <cellStyle name="Normal 2 33 31" xfId="16865"/>
    <cellStyle name="Normal 2 33 32" xfId="16866"/>
    <cellStyle name="Normal 2 33 32 2" xfId="16867"/>
    <cellStyle name="Normal 2 33 32 2 2" xfId="16868"/>
    <cellStyle name="Normal 2 33 32 2 2 2" xfId="16869"/>
    <cellStyle name="Normal 2 33 32 2 2 3" xfId="16870"/>
    <cellStyle name="Normal 2 33 32 2 2 4" xfId="16871"/>
    <cellStyle name="Normal 2 33 32 2 2 5" xfId="16872"/>
    <cellStyle name="Normal 2 33 32 2 2 6" xfId="16873"/>
    <cellStyle name="Normal 2 33 32 2 2 7" xfId="16874"/>
    <cellStyle name="Normal 2 33 32 2 3" xfId="16875"/>
    <cellStyle name="Normal 2 33 32 2 4" xfId="16876"/>
    <cellStyle name="Normal 2 33 32 2 5" xfId="16877"/>
    <cellStyle name="Normal 2 33 32 2 6" xfId="16878"/>
    <cellStyle name="Normal 2 33 32 2 7" xfId="16879"/>
    <cellStyle name="Normal 2 33 32 2 8" xfId="16880"/>
    <cellStyle name="Normal 2 33 32 2 9" xfId="16881"/>
    <cellStyle name="Normal 2 33 32 3" xfId="16882"/>
    <cellStyle name="Normal 2 33 32 3 2" xfId="16883"/>
    <cellStyle name="Normal 2 33 32 3 3" xfId="16884"/>
    <cellStyle name="Normal 2 33 32 3 4" xfId="16885"/>
    <cellStyle name="Normal 2 33 32 3 5" xfId="16886"/>
    <cellStyle name="Normal 2 33 32 3 6" xfId="16887"/>
    <cellStyle name="Normal 2 33 32 3 7" xfId="16888"/>
    <cellStyle name="Normal 2 33 32 4" xfId="16889"/>
    <cellStyle name="Normal 2 33 32 5" xfId="16890"/>
    <cellStyle name="Normal 2 33 32 6" xfId="16891"/>
    <cellStyle name="Normal 2 33 32 7" xfId="16892"/>
    <cellStyle name="Normal 2 33 32 8" xfId="16893"/>
    <cellStyle name="Normal 2 33 32 9" xfId="16894"/>
    <cellStyle name="Normal 2 33 33" xfId="16895"/>
    <cellStyle name="Normal 2 33 34" xfId="16896"/>
    <cellStyle name="Normal 2 33 35" xfId="16897"/>
    <cellStyle name="Normal 2 33 36" xfId="16898"/>
    <cellStyle name="Normal 2 33 37" xfId="16899"/>
    <cellStyle name="Normal 2 33 38" xfId="16900"/>
    <cellStyle name="Normal 2 33 39" xfId="16901"/>
    <cellStyle name="Normal 2 33 4" xfId="16902"/>
    <cellStyle name="Normal 2 33 4 2" xfId="16903"/>
    <cellStyle name="Normal 2 33 4 2 2" xfId="16904"/>
    <cellStyle name="Normal 2 33 4 2 2 2" xfId="16905"/>
    <cellStyle name="Normal 2 33 4 2 3" xfId="16906"/>
    <cellStyle name="Normal 2 33 4 2 4" xfId="16907"/>
    <cellStyle name="Normal 2 33 4 2 5" xfId="16908"/>
    <cellStyle name="Normal 2 33 4 3" xfId="16909"/>
    <cellStyle name="Normal 2 33 4 4" xfId="16910"/>
    <cellStyle name="Normal 2 33 4 5" xfId="16911"/>
    <cellStyle name="Normal 2 33 4 5 2" xfId="16912"/>
    <cellStyle name="Normal 2 33 4 5 3" xfId="16913"/>
    <cellStyle name="Normal 2 33 4 5 4" xfId="16914"/>
    <cellStyle name="Normal 2 33 4 5 5" xfId="16915"/>
    <cellStyle name="Normal 2 33 4 5 6" xfId="16916"/>
    <cellStyle name="Normal 2 33 4 5 7" xfId="16917"/>
    <cellStyle name="Normal 2 33 4 6" xfId="16918"/>
    <cellStyle name="Normal 2 33 4 7" xfId="16919"/>
    <cellStyle name="Normal 2 33 40" xfId="16920"/>
    <cellStyle name="Normal 2 33 5" xfId="16921"/>
    <cellStyle name="Normal 2 33 6" xfId="16922"/>
    <cellStyle name="Normal 2 33 7" xfId="16923"/>
    <cellStyle name="Normal 2 33 8" xfId="16924"/>
    <cellStyle name="Normal 2 33 9" xfId="16925"/>
    <cellStyle name="Normal 2 34" xfId="16926"/>
    <cellStyle name="Normal 2 34 10" xfId="16927"/>
    <cellStyle name="Normal 2 34 11" xfId="16928"/>
    <cellStyle name="Normal 2 34 12" xfId="16929"/>
    <cellStyle name="Normal 2 34 13" xfId="16930"/>
    <cellStyle name="Normal 2 34 14" xfId="16931"/>
    <cellStyle name="Normal 2 34 15" xfId="16932"/>
    <cellStyle name="Normal 2 34 16" xfId="16933"/>
    <cellStyle name="Normal 2 34 17" xfId="16934"/>
    <cellStyle name="Normal 2 34 18" xfId="16935"/>
    <cellStyle name="Normal 2 34 19" xfId="16936"/>
    <cellStyle name="Normal 2 34 2" xfId="16937"/>
    <cellStyle name="Normal 2 34 2 10" xfId="16938"/>
    <cellStyle name="Normal 2 34 2 11" xfId="16939"/>
    <cellStyle name="Normal 2 34 2 12" xfId="16940"/>
    <cellStyle name="Normal 2 34 2 13" xfId="16941"/>
    <cellStyle name="Normal 2 34 2 14" xfId="16942"/>
    <cellStyle name="Normal 2 34 2 15" xfId="16943"/>
    <cellStyle name="Normal 2 34 2 16" xfId="16944"/>
    <cellStyle name="Normal 2 34 2 17" xfId="16945"/>
    <cellStyle name="Normal 2 34 2 18" xfId="16946"/>
    <cellStyle name="Normal 2 34 2 19" xfId="16947"/>
    <cellStyle name="Normal 2 34 2 2" xfId="16948"/>
    <cellStyle name="Normal 2 34 2 2 2" xfId="16949"/>
    <cellStyle name="Normal 2 34 2 2 3" xfId="16950"/>
    <cellStyle name="Normal 2 34 2 20" xfId="16951"/>
    <cellStyle name="Normal 2 34 2 3" xfId="16952"/>
    <cellStyle name="Normal 2 34 2 4" xfId="16953"/>
    <cellStyle name="Normal 2 34 2 5" xfId="16954"/>
    <cellStyle name="Normal 2 34 2 6" xfId="16955"/>
    <cellStyle name="Normal 2 34 2 7" xfId="16956"/>
    <cellStyle name="Normal 2 34 2 8" xfId="16957"/>
    <cellStyle name="Normal 2 34 2 9" xfId="16958"/>
    <cellStyle name="Normal 2 34 20" xfId="16959"/>
    <cellStyle name="Normal 2 34 21" xfId="16960"/>
    <cellStyle name="Normal 2 34 22" xfId="16961"/>
    <cellStyle name="Normal 2 34 23" xfId="16962"/>
    <cellStyle name="Normal 2 34 24" xfId="16963"/>
    <cellStyle name="Normal 2 34 25" xfId="16964"/>
    <cellStyle name="Normal 2 34 26" xfId="16965"/>
    <cellStyle name="Normal 2 34 27" xfId="16966"/>
    <cellStyle name="Normal 2 34 28" xfId="16967"/>
    <cellStyle name="Normal 2 34 29" xfId="16968"/>
    <cellStyle name="Normal 2 34 3" xfId="16969"/>
    <cellStyle name="Normal 2 34 30" xfId="16970"/>
    <cellStyle name="Normal 2 34 31" xfId="16971"/>
    <cellStyle name="Normal 2 34 32" xfId="16972"/>
    <cellStyle name="Normal 2 34 32 2" xfId="16973"/>
    <cellStyle name="Normal 2 34 32 2 2" xfId="16974"/>
    <cellStyle name="Normal 2 34 32 2 2 2" xfId="16975"/>
    <cellStyle name="Normal 2 34 32 2 2 3" xfId="16976"/>
    <cellStyle name="Normal 2 34 32 2 2 4" xfId="16977"/>
    <cellStyle name="Normal 2 34 32 2 2 5" xfId="16978"/>
    <cellStyle name="Normal 2 34 32 2 2 6" xfId="16979"/>
    <cellStyle name="Normal 2 34 32 2 2 7" xfId="16980"/>
    <cellStyle name="Normal 2 34 32 2 3" xfId="16981"/>
    <cellStyle name="Normal 2 34 32 2 4" xfId="16982"/>
    <cellStyle name="Normal 2 34 32 2 5" xfId="16983"/>
    <cellStyle name="Normal 2 34 32 2 6" xfId="16984"/>
    <cellStyle name="Normal 2 34 32 2 7" xfId="16985"/>
    <cellStyle name="Normal 2 34 32 2 8" xfId="16986"/>
    <cellStyle name="Normal 2 34 32 2 9" xfId="16987"/>
    <cellStyle name="Normal 2 34 32 3" xfId="16988"/>
    <cellStyle name="Normal 2 34 32 3 2" xfId="16989"/>
    <cellStyle name="Normal 2 34 32 3 3" xfId="16990"/>
    <cellStyle name="Normal 2 34 32 3 4" xfId="16991"/>
    <cellStyle name="Normal 2 34 32 3 5" xfId="16992"/>
    <cellStyle name="Normal 2 34 32 3 6" xfId="16993"/>
    <cellStyle name="Normal 2 34 32 3 7" xfId="16994"/>
    <cellStyle name="Normal 2 34 32 4" xfId="16995"/>
    <cellStyle name="Normal 2 34 32 5" xfId="16996"/>
    <cellStyle name="Normal 2 34 32 6" xfId="16997"/>
    <cellStyle name="Normal 2 34 32 7" xfId="16998"/>
    <cellStyle name="Normal 2 34 32 8" xfId="16999"/>
    <cellStyle name="Normal 2 34 32 9" xfId="17000"/>
    <cellStyle name="Normal 2 34 33" xfId="17001"/>
    <cellStyle name="Normal 2 34 34" xfId="17002"/>
    <cellStyle name="Normal 2 34 35" xfId="17003"/>
    <cellStyle name="Normal 2 34 36" xfId="17004"/>
    <cellStyle name="Normal 2 34 37" xfId="17005"/>
    <cellStyle name="Normal 2 34 38" xfId="17006"/>
    <cellStyle name="Normal 2 34 39" xfId="17007"/>
    <cellStyle name="Normal 2 34 4" xfId="17008"/>
    <cellStyle name="Normal 2 34 4 2" xfId="17009"/>
    <cellStyle name="Normal 2 34 4 2 2" xfId="17010"/>
    <cellStyle name="Normal 2 34 4 2 2 2" xfId="17011"/>
    <cellStyle name="Normal 2 34 4 2 3" xfId="17012"/>
    <cellStyle name="Normal 2 34 4 2 4" xfId="17013"/>
    <cellStyle name="Normal 2 34 4 2 5" xfId="17014"/>
    <cellStyle name="Normal 2 34 4 3" xfId="17015"/>
    <cellStyle name="Normal 2 34 4 4" xfId="17016"/>
    <cellStyle name="Normal 2 34 4 5" xfId="17017"/>
    <cellStyle name="Normal 2 34 4 5 2" xfId="17018"/>
    <cellStyle name="Normal 2 34 4 5 3" xfId="17019"/>
    <cellStyle name="Normal 2 34 4 5 4" xfId="17020"/>
    <cellStyle name="Normal 2 34 4 5 5" xfId="17021"/>
    <cellStyle name="Normal 2 34 4 5 6" xfId="17022"/>
    <cellStyle name="Normal 2 34 4 5 7" xfId="17023"/>
    <cellStyle name="Normal 2 34 4 6" xfId="17024"/>
    <cellStyle name="Normal 2 34 4 7" xfId="17025"/>
    <cellStyle name="Normal 2 34 40" xfId="17026"/>
    <cellStyle name="Normal 2 34 5" xfId="17027"/>
    <cellStyle name="Normal 2 34 6" xfId="17028"/>
    <cellStyle name="Normal 2 34 7" xfId="17029"/>
    <cellStyle name="Normal 2 34 8" xfId="17030"/>
    <cellStyle name="Normal 2 34 9" xfId="17031"/>
    <cellStyle name="Normal 2 35" xfId="17032"/>
    <cellStyle name="Normal 2 35 10" xfId="17033"/>
    <cellStyle name="Normal 2 35 11" xfId="17034"/>
    <cellStyle name="Normal 2 35 12" xfId="17035"/>
    <cellStyle name="Normal 2 35 13" xfId="17036"/>
    <cellStyle name="Normal 2 35 14" xfId="17037"/>
    <cellStyle name="Normal 2 35 15" xfId="17038"/>
    <cellStyle name="Normal 2 35 16" xfId="17039"/>
    <cellStyle name="Normal 2 35 17" xfId="17040"/>
    <cellStyle name="Normal 2 35 18" xfId="17041"/>
    <cellStyle name="Normal 2 35 19" xfId="17042"/>
    <cellStyle name="Normal 2 35 2" xfId="17043"/>
    <cellStyle name="Normal 2 35 2 10" xfId="17044"/>
    <cellStyle name="Normal 2 35 2 11" xfId="17045"/>
    <cellStyle name="Normal 2 35 2 12" xfId="17046"/>
    <cellStyle name="Normal 2 35 2 13" xfId="17047"/>
    <cellStyle name="Normal 2 35 2 14" xfId="17048"/>
    <cellStyle name="Normal 2 35 2 15" xfId="17049"/>
    <cellStyle name="Normal 2 35 2 16" xfId="17050"/>
    <cellStyle name="Normal 2 35 2 17" xfId="17051"/>
    <cellStyle name="Normal 2 35 2 18" xfId="17052"/>
    <cellStyle name="Normal 2 35 2 19" xfId="17053"/>
    <cellStyle name="Normal 2 35 2 2" xfId="17054"/>
    <cellStyle name="Normal 2 35 2 2 2" xfId="17055"/>
    <cellStyle name="Normal 2 35 2 2 3" xfId="17056"/>
    <cellStyle name="Normal 2 35 2 20" xfId="17057"/>
    <cellStyle name="Normal 2 35 2 3" xfId="17058"/>
    <cellStyle name="Normal 2 35 2 4" xfId="17059"/>
    <cellStyle name="Normal 2 35 2 5" xfId="17060"/>
    <cellStyle name="Normal 2 35 2 6" xfId="17061"/>
    <cellStyle name="Normal 2 35 2 7" xfId="17062"/>
    <cellStyle name="Normal 2 35 2 8" xfId="17063"/>
    <cellStyle name="Normal 2 35 2 9" xfId="17064"/>
    <cellStyle name="Normal 2 35 20" xfId="17065"/>
    <cellStyle name="Normal 2 35 21" xfId="17066"/>
    <cellStyle name="Normal 2 35 22" xfId="17067"/>
    <cellStyle name="Normal 2 35 23" xfId="17068"/>
    <cellStyle name="Normal 2 35 24" xfId="17069"/>
    <cellStyle name="Normal 2 35 25" xfId="17070"/>
    <cellStyle name="Normal 2 35 26" xfId="17071"/>
    <cellStyle name="Normal 2 35 27" xfId="17072"/>
    <cellStyle name="Normal 2 35 28" xfId="17073"/>
    <cellStyle name="Normal 2 35 29" xfId="17074"/>
    <cellStyle name="Normal 2 35 3" xfId="17075"/>
    <cellStyle name="Normal 2 35 30" xfId="17076"/>
    <cellStyle name="Normal 2 35 31" xfId="17077"/>
    <cellStyle name="Normal 2 35 32" xfId="17078"/>
    <cellStyle name="Normal 2 35 32 2" xfId="17079"/>
    <cellStyle name="Normal 2 35 32 2 2" xfId="17080"/>
    <cellStyle name="Normal 2 35 32 2 2 2" xfId="17081"/>
    <cellStyle name="Normal 2 35 32 2 2 3" xfId="17082"/>
    <cellStyle name="Normal 2 35 32 2 2 4" xfId="17083"/>
    <cellStyle name="Normal 2 35 32 2 2 5" xfId="17084"/>
    <cellStyle name="Normal 2 35 32 2 2 6" xfId="17085"/>
    <cellStyle name="Normal 2 35 32 2 2 7" xfId="17086"/>
    <cellStyle name="Normal 2 35 32 2 3" xfId="17087"/>
    <cellStyle name="Normal 2 35 32 2 4" xfId="17088"/>
    <cellStyle name="Normal 2 35 32 2 5" xfId="17089"/>
    <cellStyle name="Normal 2 35 32 2 6" xfId="17090"/>
    <cellStyle name="Normal 2 35 32 2 7" xfId="17091"/>
    <cellStyle name="Normal 2 35 32 2 8" xfId="17092"/>
    <cellStyle name="Normal 2 35 32 2 9" xfId="17093"/>
    <cellStyle name="Normal 2 35 32 3" xfId="17094"/>
    <cellStyle name="Normal 2 35 32 3 2" xfId="17095"/>
    <cellStyle name="Normal 2 35 32 3 3" xfId="17096"/>
    <cellStyle name="Normal 2 35 32 3 4" xfId="17097"/>
    <cellStyle name="Normal 2 35 32 3 5" xfId="17098"/>
    <cellStyle name="Normal 2 35 32 3 6" xfId="17099"/>
    <cellStyle name="Normal 2 35 32 3 7" xfId="17100"/>
    <cellStyle name="Normal 2 35 32 4" xfId="17101"/>
    <cellStyle name="Normal 2 35 32 5" xfId="17102"/>
    <cellStyle name="Normal 2 35 32 6" xfId="17103"/>
    <cellStyle name="Normal 2 35 32 7" xfId="17104"/>
    <cellStyle name="Normal 2 35 32 8" xfId="17105"/>
    <cellStyle name="Normal 2 35 32 9" xfId="17106"/>
    <cellStyle name="Normal 2 35 33" xfId="17107"/>
    <cellStyle name="Normal 2 35 34" xfId="17108"/>
    <cellStyle name="Normal 2 35 35" xfId="17109"/>
    <cellStyle name="Normal 2 35 36" xfId="17110"/>
    <cellStyle name="Normal 2 35 37" xfId="17111"/>
    <cellStyle name="Normal 2 35 38" xfId="17112"/>
    <cellStyle name="Normal 2 35 39" xfId="17113"/>
    <cellStyle name="Normal 2 35 4" xfId="17114"/>
    <cellStyle name="Normal 2 35 4 2" xfId="17115"/>
    <cellStyle name="Normal 2 35 4 2 2" xfId="17116"/>
    <cellStyle name="Normal 2 35 4 2 2 2" xfId="17117"/>
    <cellStyle name="Normal 2 35 4 2 3" xfId="17118"/>
    <cellStyle name="Normal 2 35 4 2 4" xfId="17119"/>
    <cellStyle name="Normal 2 35 4 2 5" xfId="17120"/>
    <cellStyle name="Normal 2 35 4 3" xfId="17121"/>
    <cellStyle name="Normal 2 35 4 4" xfId="17122"/>
    <cellStyle name="Normal 2 35 4 5" xfId="17123"/>
    <cellStyle name="Normal 2 35 4 5 2" xfId="17124"/>
    <cellStyle name="Normal 2 35 4 5 3" xfId="17125"/>
    <cellStyle name="Normal 2 35 4 5 4" xfId="17126"/>
    <cellStyle name="Normal 2 35 4 5 5" xfId="17127"/>
    <cellStyle name="Normal 2 35 4 5 6" xfId="17128"/>
    <cellStyle name="Normal 2 35 4 5 7" xfId="17129"/>
    <cellStyle name="Normal 2 35 4 6" xfId="17130"/>
    <cellStyle name="Normal 2 35 4 7" xfId="17131"/>
    <cellStyle name="Normal 2 35 40" xfId="17132"/>
    <cellStyle name="Normal 2 35 5" xfId="17133"/>
    <cellStyle name="Normal 2 35 6" xfId="17134"/>
    <cellStyle name="Normal 2 35 7" xfId="17135"/>
    <cellStyle name="Normal 2 35 8" xfId="17136"/>
    <cellStyle name="Normal 2 35 9" xfId="17137"/>
    <cellStyle name="Normal 2 36" xfId="17138"/>
    <cellStyle name="Normal 2 37" xfId="17139"/>
    <cellStyle name="Normal 2 38" xfId="17140"/>
    <cellStyle name="Normal 2 39" xfId="17141"/>
    <cellStyle name="Normal 2 4" xfId="283"/>
    <cellStyle name="Normal 2 4 10" xfId="17142"/>
    <cellStyle name="Normal 2 4 10 10" xfId="17143"/>
    <cellStyle name="Normal 2 4 10 11" xfId="17144"/>
    <cellStyle name="Normal 2 4 10 2" xfId="17145"/>
    <cellStyle name="Normal 2 4 10 2 2" xfId="17146"/>
    <cellStyle name="Normal 2 4 10 2 2 2" xfId="17147"/>
    <cellStyle name="Normal 2 4 10 2 2 2 2" xfId="17148"/>
    <cellStyle name="Normal 2 4 10 2 2 2 2 2" xfId="17149"/>
    <cellStyle name="Normal 2 4 10 2 2 2 3" xfId="17150"/>
    <cellStyle name="Normal 2 4 10 2 2 2 4" xfId="17151"/>
    <cellStyle name="Normal 2 4 10 2 2 2 5" xfId="17152"/>
    <cellStyle name="Normal 2 4 10 2 2 3" xfId="17153"/>
    <cellStyle name="Normal 2 4 10 2 2 3 2" xfId="17154"/>
    <cellStyle name="Normal 2 4 10 2 2 4" xfId="17155"/>
    <cellStyle name="Normal 2 4 10 2 2 5" xfId="17156"/>
    <cellStyle name="Normal 2 4 10 2 3" xfId="17157"/>
    <cellStyle name="Normal 2 4 10 2 4" xfId="17158"/>
    <cellStyle name="Normal 2 4 10 2 5" xfId="17159"/>
    <cellStyle name="Normal 2 4 10 2 6" xfId="17160"/>
    <cellStyle name="Normal 2 4 10 2 6 2" xfId="17161"/>
    <cellStyle name="Normal 2 4 10 2 7" xfId="17162"/>
    <cellStyle name="Normal 2 4 10 2 8" xfId="17163"/>
    <cellStyle name="Normal 2 4 10 2 9" xfId="17164"/>
    <cellStyle name="Normal 2 4 10 3" xfId="17165"/>
    <cellStyle name="Normal 2 4 10 4" xfId="17166"/>
    <cellStyle name="Normal 2 4 10 4 2" xfId="17167"/>
    <cellStyle name="Normal 2 4 10 4 2 2" xfId="17168"/>
    <cellStyle name="Normal 2 4 10 4 3" xfId="17169"/>
    <cellStyle name="Normal 2 4 10 4 4" xfId="17170"/>
    <cellStyle name="Normal 2 4 10 4 5" xfId="17171"/>
    <cellStyle name="Normal 2 4 10 5" xfId="17172"/>
    <cellStyle name="Normal 2 4 10 5 2" xfId="17173"/>
    <cellStyle name="Normal 2 4 10 5 2 2" xfId="17174"/>
    <cellStyle name="Normal 2 4 10 5 3" xfId="17175"/>
    <cellStyle name="Normal 2 4 10 5 4" xfId="17176"/>
    <cellStyle name="Normal 2 4 10 5 5" xfId="17177"/>
    <cellStyle name="Normal 2 4 10 6" xfId="17178"/>
    <cellStyle name="Normal 2 4 10 6 2" xfId="17179"/>
    <cellStyle name="Normal 2 4 10 6 3" xfId="17180"/>
    <cellStyle name="Normal 2 4 10 6 4" xfId="17181"/>
    <cellStyle name="Normal 2 4 10 6 5" xfId="17182"/>
    <cellStyle name="Normal 2 4 10 6 6" xfId="17183"/>
    <cellStyle name="Normal 2 4 10 6 7" xfId="17184"/>
    <cellStyle name="Normal 2 4 10 7" xfId="17185"/>
    <cellStyle name="Normal 2 4 10 8" xfId="17186"/>
    <cellStyle name="Normal 2 4 10 9" xfId="17187"/>
    <cellStyle name="Normal 2 4 10 9 2" xfId="17188"/>
    <cellStyle name="Normal 2 4 11" xfId="17189"/>
    <cellStyle name="Normal 2 4 11 10" xfId="17190"/>
    <cellStyle name="Normal 2 4 11 2" xfId="17191"/>
    <cellStyle name="Normal 2 4 11 2 10" xfId="17192"/>
    <cellStyle name="Normal 2 4 11 2 2" xfId="17193"/>
    <cellStyle name="Normal 2 4 11 2 2 2" xfId="17194"/>
    <cellStyle name="Normal 2 4 11 2 2 2 2" xfId="17195"/>
    <cellStyle name="Normal 2 4 11 2 2 3" xfId="17196"/>
    <cellStyle name="Normal 2 4 11 2 2 4" xfId="17197"/>
    <cellStyle name="Normal 2 4 11 2 2 5" xfId="17198"/>
    <cellStyle name="Normal 2 4 11 2 2 6" xfId="17199"/>
    <cellStyle name="Normal 2 4 11 2 2 7" xfId="17200"/>
    <cellStyle name="Normal 2 4 11 2 2 8" xfId="17201"/>
    <cellStyle name="Normal 2 4 11 2 2 9" xfId="17202"/>
    <cellStyle name="Normal 2 4 11 2 3" xfId="17203"/>
    <cellStyle name="Normal 2 4 11 2 4" xfId="17204"/>
    <cellStyle name="Normal 2 4 11 2 4 2" xfId="17205"/>
    <cellStyle name="Normal 2 4 11 2 5" xfId="17206"/>
    <cellStyle name="Normal 2 4 11 2 6" xfId="17207"/>
    <cellStyle name="Normal 2 4 11 2 7" xfId="17208"/>
    <cellStyle name="Normal 2 4 11 2 8" xfId="17209"/>
    <cellStyle name="Normal 2 4 11 2 9" xfId="17210"/>
    <cellStyle name="Normal 2 4 11 3" xfId="17211"/>
    <cellStyle name="Normal 2 4 11 3 2" xfId="17212"/>
    <cellStyle name="Normal 2 4 11 3 2 2" xfId="17213"/>
    <cellStyle name="Normal 2 4 11 3 3" xfId="17214"/>
    <cellStyle name="Normal 2 4 11 3 4" xfId="17215"/>
    <cellStyle name="Normal 2 4 11 3 5" xfId="17216"/>
    <cellStyle name="Normal 2 4 11 3 6" xfId="17217"/>
    <cellStyle name="Normal 2 4 11 3 7" xfId="17218"/>
    <cellStyle name="Normal 2 4 11 3 8" xfId="17219"/>
    <cellStyle name="Normal 2 4 11 3 9" xfId="17220"/>
    <cellStyle name="Normal 2 4 11 4" xfId="17221"/>
    <cellStyle name="Normal 2 4 11 4 2" xfId="17222"/>
    <cellStyle name="Normal 2 4 11 5" xfId="17223"/>
    <cellStyle name="Normal 2 4 11 6" xfId="17224"/>
    <cellStyle name="Normal 2 4 11 7" xfId="17225"/>
    <cellStyle name="Normal 2 4 11 8" xfId="17226"/>
    <cellStyle name="Normal 2 4 11 9" xfId="17227"/>
    <cellStyle name="Normal 2 4 12" xfId="17228"/>
    <cellStyle name="Normal 2 4 13" xfId="17229"/>
    <cellStyle name="Normal 2 4 14" xfId="17230"/>
    <cellStyle name="Normal 2 4 15" xfId="17231"/>
    <cellStyle name="Normal 2 4 16" xfId="17232"/>
    <cellStyle name="Normal 2 4 17" xfId="17233"/>
    <cellStyle name="Normal 2 4 18" xfId="17234"/>
    <cellStyle name="Normal 2 4 19" xfId="17235"/>
    <cellStyle name="Normal 2 4 2" xfId="284"/>
    <cellStyle name="Normal 2 4 2 10" xfId="17236"/>
    <cellStyle name="Normal 2 4 2 11" xfId="17237"/>
    <cellStyle name="Normal 2 4 2 12" xfId="17238"/>
    <cellStyle name="Normal 2 4 2 13" xfId="17239"/>
    <cellStyle name="Normal 2 4 2 14" xfId="17240"/>
    <cellStyle name="Normal 2 4 2 15" xfId="17241"/>
    <cellStyle name="Normal 2 4 2 16" xfId="17242"/>
    <cellStyle name="Normal 2 4 2 17" xfId="17243"/>
    <cellStyle name="Normal 2 4 2 18" xfId="17244"/>
    <cellStyle name="Normal 2 4 2 19" xfId="17245"/>
    <cellStyle name="Normal 2 4 2 2" xfId="285"/>
    <cellStyle name="Normal 2 4 2 2 10" xfId="17246"/>
    <cellStyle name="Normal 2 4 2 2 11" xfId="17247"/>
    <cellStyle name="Normal 2 4 2 2 12" xfId="17248"/>
    <cellStyle name="Normal 2 4 2 2 13" xfId="17249"/>
    <cellStyle name="Normal 2 4 2 2 14" xfId="17250"/>
    <cellStyle name="Normal 2 4 2 2 15" xfId="17251"/>
    <cellStyle name="Normal 2 4 2 2 16" xfId="17252"/>
    <cellStyle name="Normal 2 4 2 2 17" xfId="17253"/>
    <cellStyle name="Normal 2 4 2 2 18" xfId="17254"/>
    <cellStyle name="Normal 2 4 2 2 19" xfId="17255"/>
    <cellStyle name="Normal 2 4 2 2 2" xfId="17256"/>
    <cellStyle name="Normal 2 4 2 2 2 10" xfId="17257"/>
    <cellStyle name="Normal 2 4 2 2 2 10 2" xfId="17258"/>
    <cellStyle name="Normal 2 4 2 2 2 10 2 2" xfId="17259"/>
    <cellStyle name="Normal 2 4 2 2 2 10 2 2 2" xfId="17260"/>
    <cellStyle name="Normal 2 4 2 2 2 10 2 2 2 2" xfId="17261"/>
    <cellStyle name="Normal 2 4 2 2 2 10 2 2 2 3" xfId="17262"/>
    <cellStyle name="Normal 2 4 2 2 2 10 2 2 2 4" xfId="17263"/>
    <cellStyle name="Normal 2 4 2 2 2 10 2 2 2 5" xfId="17264"/>
    <cellStyle name="Normal 2 4 2 2 2 10 2 2 3" xfId="17265"/>
    <cellStyle name="Normal 2 4 2 2 2 10 2 2 4" xfId="17266"/>
    <cellStyle name="Normal 2 4 2 2 2 10 2 2 5" xfId="17267"/>
    <cellStyle name="Normal 2 4 2 2 2 10 2 3" xfId="17268"/>
    <cellStyle name="Normal 2 4 2 2 2 10 2 4" xfId="17269"/>
    <cellStyle name="Normal 2 4 2 2 2 10 2 5" xfId="17270"/>
    <cellStyle name="Normal 2 4 2 2 2 10 2 6" xfId="17271"/>
    <cellStyle name="Normal 2 4 2 2 2 10 2 7" xfId="17272"/>
    <cellStyle name="Normal 2 4 2 2 2 10 3" xfId="17273"/>
    <cellStyle name="Normal 2 4 2 2 2 10 3 2" xfId="17274"/>
    <cellStyle name="Normal 2 4 2 2 2 10 3 2 2" xfId="17275"/>
    <cellStyle name="Normal 2 4 2 2 2 10 3 2 3" xfId="17276"/>
    <cellStyle name="Normal 2 4 2 2 2 10 3 2 4" xfId="17277"/>
    <cellStyle name="Normal 2 4 2 2 2 10 3 2 5" xfId="17278"/>
    <cellStyle name="Normal 2 4 2 2 2 10 3 3" xfId="17279"/>
    <cellStyle name="Normal 2 4 2 2 2 10 3 4" xfId="17280"/>
    <cellStyle name="Normal 2 4 2 2 2 10 3 5" xfId="17281"/>
    <cellStyle name="Normal 2 4 2 2 2 10 4" xfId="17282"/>
    <cellStyle name="Normal 2 4 2 2 2 10 5" xfId="17283"/>
    <cellStyle name="Normal 2 4 2 2 2 10 6" xfId="17284"/>
    <cellStyle name="Normal 2 4 2 2 2 10 7" xfId="17285"/>
    <cellStyle name="Normal 2 4 2 2 2 11" xfId="17286"/>
    <cellStyle name="Normal 2 4 2 2 2 12" xfId="17287"/>
    <cellStyle name="Normal 2 4 2 2 2 13" xfId="17288"/>
    <cellStyle name="Normal 2 4 2 2 2 13 2" xfId="17289"/>
    <cellStyle name="Normal 2 4 2 2 2 13 2 2" xfId="17290"/>
    <cellStyle name="Normal 2 4 2 2 2 13 2 3" xfId="17291"/>
    <cellStyle name="Normal 2 4 2 2 2 13 2 4" xfId="17292"/>
    <cellStyle name="Normal 2 4 2 2 2 13 2 5" xfId="17293"/>
    <cellStyle name="Normal 2 4 2 2 2 13 3" xfId="17294"/>
    <cellStyle name="Normal 2 4 2 2 2 13 4" xfId="17295"/>
    <cellStyle name="Normal 2 4 2 2 2 13 5" xfId="17296"/>
    <cellStyle name="Normal 2 4 2 2 2 14" xfId="17297"/>
    <cellStyle name="Normal 2 4 2 2 2 15" xfId="17298"/>
    <cellStyle name="Normal 2 4 2 2 2 16" xfId="17299"/>
    <cellStyle name="Normal 2 4 2 2 2 17" xfId="17300"/>
    <cellStyle name="Normal 2 4 2 2 2 18" xfId="17301"/>
    <cellStyle name="Normal 2 4 2 2 2 19" xfId="17302"/>
    <cellStyle name="Normal 2 4 2 2 2 2" xfId="17303"/>
    <cellStyle name="Normal 2 4 2 2 2 2 10" xfId="17304"/>
    <cellStyle name="Normal 2 4 2 2 2 2 10 2" xfId="17305"/>
    <cellStyle name="Normal 2 4 2 2 2 2 10 2 2" xfId="17306"/>
    <cellStyle name="Normal 2 4 2 2 2 2 10 2 2 2" xfId="17307"/>
    <cellStyle name="Normal 2 4 2 2 2 2 10 2 2 2 2" xfId="17308"/>
    <cellStyle name="Normal 2 4 2 2 2 2 10 2 2 2 3" xfId="17309"/>
    <cellStyle name="Normal 2 4 2 2 2 2 10 2 2 2 4" xfId="17310"/>
    <cellStyle name="Normal 2 4 2 2 2 2 10 2 2 2 5" xfId="17311"/>
    <cellStyle name="Normal 2 4 2 2 2 2 10 2 2 3" xfId="17312"/>
    <cellStyle name="Normal 2 4 2 2 2 2 10 2 2 4" xfId="17313"/>
    <cellStyle name="Normal 2 4 2 2 2 2 10 2 2 5" xfId="17314"/>
    <cellStyle name="Normal 2 4 2 2 2 2 10 2 3" xfId="17315"/>
    <cellStyle name="Normal 2 4 2 2 2 2 10 2 4" xfId="17316"/>
    <cellStyle name="Normal 2 4 2 2 2 2 10 2 5" xfId="17317"/>
    <cellStyle name="Normal 2 4 2 2 2 2 10 2 6" xfId="17318"/>
    <cellStyle name="Normal 2 4 2 2 2 2 10 2 7" xfId="17319"/>
    <cellStyle name="Normal 2 4 2 2 2 2 10 3" xfId="17320"/>
    <cellStyle name="Normal 2 4 2 2 2 2 10 3 2" xfId="17321"/>
    <cellStyle name="Normal 2 4 2 2 2 2 10 3 2 2" xfId="17322"/>
    <cellStyle name="Normal 2 4 2 2 2 2 10 3 2 3" xfId="17323"/>
    <cellStyle name="Normal 2 4 2 2 2 2 10 3 2 4" xfId="17324"/>
    <cellStyle name="Normal 2 4 2 2 2 2 10 3 2 5" xfId="17325"/>
    <cellStyle name="Normal 2 4 2 2 2 2 10 3 3" xfId="17326"/>
    <cellStyle name="Normal 2 4 2 2 2 2 10 3 4" xfId="17327"/>
    <cellStyle name="Normal 2 4 2 2 2 2 10 3 5" xfId="17328"/>
    <cellStyle name="Normal 2 4 2 2 2 2 10 4" xfId="17329"/>
    <cellStyle name="Normal 2 4 2 2 2 2 10 5" xfId="17330"/>
    <cellStyle name="Normal 2 4 2 2 2 2 10 6" xfId="17331"/>
    <cellStyle name="Normal 2 4 2 2 2 2 10 7" xfId="17332"/>
    <cellStyle name="Normal 2 4 2 2 2 2 11" xfId="17333"/>
    <cellStyle name="Normal 2 4 2 2 2 2 12" xfId="17334"/>
    <cellStyle name="Normal 2 4 2 2 2 2 13" xfId="17335"/>
    <cellStyle name="Normal 2 4 2 2 2 2 13 2" xfId="17336"/>
    <cellStyle name="Normal 2 4 2 2 2 2 13 2 2" xfId="17337"/>
    <cellStyle name="Normal 2 4 2 2 2 2 13 2 3" xfId="17338"/>
    <cellStyle name="Normal 2 4 2 2 2 2 13 2 4" xfId="17339"/>
    <cellStyle name="Normal 2 4 2 2 2 2 13 2 5" xfId="17340"/>
    <cellStyle name="Normal 2 4 2 2 2 2 13 3" xfId="17341"/>
    <cellStyle name="Normal 2 4 2 2 2 2 13 4" xfId="17342"/>
    <cellStyle name="Normal 2 4 2 2 2 2 13 5" xfId="17343"/>
    <cellStyle name="Normal 2 4 2 2 2 2 14" xfId="17344"/>
    <cellStyle name="Normal 2 4 2 2 2 2 15" xfId="17345"/>
    <cellStyle name="Normal 2 4 2 2 2 2 16" xfId="17346"/>
    <cellStyle name="Normal 2 4 2 2 2 2 17" xfId="17347"/>
    <cellStyle name="Normal 2 4 2 2 2 2 18" xfId="17348"/>
    <cellStyle name="Normal 2 4 2 2 2 2 19" xfId="17349"/>
    <cellStyle name="Normal 2 4 2 2 2 2 2" xfId="17350"/>
    <cellStyle name="Normal 2 4 2 2 2 2 2 10" xfId="17351"/>
    <cellStyle name="Normal 2 4 2 2 2 2 2 11" xfId="17352"/>
    <cellStyle name="Normal 2 4 2 2 2 2 2 12" xfId="17353"/>
    <cellStyle name="Normal 2 4 2 2 2 2 2 13" xfId="17354"/>
    <cellStyle name="Normal 2 4 2 2 2 2 2 14" xfId="17355"/>
    <cellStyle name="Normal 2 4 2 2 2 2 2 15" xfId="17356"/>
    <cellStyle name="Normal 2 4 2 2 2 2 2 16" xfId="17357"/>
    <cellStyle name="Normal 2 4 2 2 2 2 2 17" xfId="17358"/>
    <cellStyle name="Normal 2 4 2 2 2 2 2 18" xfId="17359"/>
    <cellStyle name="Normal 2 4 2 2 2 2 2 19" xfId="17360"/>
    <cellStyle name="Normal 2 4 2 2 2 2 2 2" xfId="17361"/>
    <cellStyle name="Normal 2 4 2 2 2 2 2 2 10" xfId="17362"/>
    <cellStyle name="Normal 2 4 2 2 2 2 2 2 11" xfId="17363"/>
    <cellStyle name="Normal 2 4 2 2 2 2 2 2 12" xfId="17364"/>
    <cellStyle name="Normal 2 4 2 2 2 2 2 2 13" xfId="17365"/>
    <cellStyle name="Normal 2 4 2 2 2 2 2 2 14" xfId="17366"/>
    <cellStyle name="Normal 2 4 2 2 2 2 2 2 2" xfId="17367"/>
    <cellStyle name="Normal 2 4 2 2 2 2 2 2 2 10" xfId="17368"/>
    <cellStyle name="Normal 2 4 2 2 2 2 2 2 2 11" xfId="17369"/>
    <cellStyle name="Normal 2 4 2 2 2 2 2 2 2 12" xfId="17370"/>
    <cellStyle name="Normal 2 4 2 2 2 2 2 2 2 13" xfId="17371"/>
    <cellStyle name="Normal 2 4 2 2 2 2 2 2 2 14" xfId="17372"/>
    <cellStyle name="Normal 2 4 2 2 2 2 2 2 2 2" xfId="17373"/>
    <cellStyle name="Normal 2 4 2 2 2 2 2 2 2 2 10" xfId="17374"/>
    <cellStyle name="Normal 2 4 2 2 2 2 2 2 2 2 11" xfId="17375"/>
    <cellStyle name="Normal 2 4 2 2 2 2 2 2 2 2 2" xfId="17376"/>
    <cellStyle name="Normal 2 4 2 2 2 2 2 2 2 2 2 10" xfId="17377"/>
    <cellStyle name="Normal 2 4 2 2 2 2 2 2 2 2 2 11" xfId="17378"/>
    <cellStyle name="Normal 2 4 2 2 2 2 2 2 2 2 2 2" xfId="17379"/>
    <cellStyle name="Normal 2 4 2 2 2 2 2 2 2 2 2 2 2" xfId="17380"/>
    <cellStyle name="Normal 2 4 2 2 2 2 2 2 2 2 2 2 2 2" xfId="17381"/>
    <cellStyle name="Normal 2 4 2 2 2 2 2 2 2 2 2 2 2 2 2" xfId="17382"/>
    <cellStyle name="Normal 2 4 2 2 2 2 2 2 2 2 2 2 2 2 2 2" xfId="17383"/>
    <cellStyle name="Normal 2 4 2 2 2 2 2 2 2 2 2 2 2 2 2 3" xfId="17384"/>
    <cellStyle name="Normal 2 4 2 2 2 2 2 2 2 2 2 2 2 2 2 4" xfId="17385"/>
    <cellStyle name="Normal 2 4 2 2 2 2 2 2 2 2 2 2 2 2 2 5" xfId="17386"/>
    <cellStyle name="Normal 2 4 2 2 2 2 2 2 2 2 2 2 2 2 3" xfId="17387"/>
    <cellStyle name="Normal 2 4 2 2 2 2 2 2 2 2 2 2 2 2 4" xfId="17388"/>
    <cellStyle name="Normal 2 4 2 2 2 2 2 2 2 2 2 2 2 2 5" xfId="17389"/>
    <cellStyle name="Normal 2 4 2 2 2 2 2 2 2 2 2 2 2 3" xfId="17390"/>
    <cellStyle name="Normal 2 4 2 2 2 2 2 2 2 2 2 2 2 4" xfId="17391"/>
    <cellStyle name="Normal 2 4 2 2 2 2 2 2 2 2 2 2 2 5" xfId="17392"/>
    <cellStyle name="Normal 2 4 2 2 2 2 2 2 2 2 2 2 2 6" xfId="17393"/>
    <cellStyle name="Normal 2 4 2 2 2 2 2 2 2 2 2 2 2 7" xfId="17394"/>
    <cellStyle name="Normal 2 4 2 2 2 2 2 2 2 2 2 2 3" xfId="17395"/>
    <cellStyle name="Normal 2 4 2 2 2 2 2 2 2 2 2 2 3 2" xfId="17396"/>
    <cellStyle name="Normal 2 4 2 2 2 2 2 2 2 2 2 2 3 2 2" xfId="17397"/>
    <cellStyle name="Normal 2 4 2 2 2 2 2 2 2 2 2 2 3 2 3" xfId="17398"/>
    <cellStyle name="Normal 2 4 2 2 2 2 2 2 2 2 2 2 3 2 4" xfId="17399"/>
    <cellStyle name="Normal 2 4 2 2 2 2 2 2 2 2 2 2 3 2 5" xfId="17400"/>
    <cellStyle name="Normal 2 4 2 2 2 2 2 2 2 2 2 2 3 3" xfId="17401"/>
    <cellStyle name="Normal 2 4 2 2 2 2 2 2 2 2 2 2 3 4" xfId="17402"/>
    <cellStyle name="Normal 2 4 2 2 2 2 2 2 2 2 2 2 3 5" xfId="17403"/>
    <cellStyle name="Normal 2 4 2 2 2 2 2 2 2 2 2 2 4" xfId="17404"/>
    <cellStyle name="Normal 2 4 2 2 2 2 2 2 2 2 2 2 5" xfId="17405"/>
    <cellStyle name="Normal 2 4 2 2 2 2 2 2 2 2 2 2 6" xfId="17406"/>
    <cellStyle name="Normal 2 4 2 2 2 2 2 2 2 2 2 2 7" xfId="17407"/>
    <cellStyle name="Normal 2 4 2 2 2 2 2 2 2 2 2 3" xfId="17408"/>
    <cellStyle name="Normal 2 4 2 2 2 2 2 2 2 2 2 4" xfId="17409"/>
    <cellStyle name="Normal 2 4 2 2 2 2 2 2 2 2 2 5" xfId="17410"/>
    <cellStyle name="Normal 2 4 2 2 2 2 2 2 2 2 2 6" xfId="17411"/>
    <cellStyle name="Normal 2 4 2 2 2 2 2 2 2 2 2 6 2" xfId="17412"/>
    <cellStyle name="Normal 2 4 2 2 2 2 2 2 2 2 2 6 2 2" xfId="17413"/>
    <cellStyle name="Normal 2 4 2 2 2 2 2 2 2 2 2 6 2 3" xfId="17414"/>
    <cellStyle name="Normal 2 4 2 2 2 2 2 2 2 2 2 6 2 4" xfId="17415"/>
    <cellStyle name="Normal 2 4 2 2 2 2 2 2 2 2 2 6 2 5" xfId="17416"/>
    <cellStyle name="Normal 2 4 2 2 2 2 2 2 2 2 2 6 3" xfId="17417"/>
    <cellStyle name="Normal 2 4 2 2 2 2 2 2 2 2 2 6 4" xfId="17418"/>
    <cellStyle name="Normal 2 4 2 2 2 2 2 2 2 2 2 6 5" xfId="17419"/>
    <cellStyle name="Normal 2 4 2 2 2 2 2 2 2 2 2 7" xfId="17420"/>
    <cellStyle name="Normal 2 4 2 2 2 2 2 2 2 2 2 8" xfId="17421"/>
    <cellStyle name="Normal 2 4 2 2 2 2 2 2 2 2 2 9" xfId="17422"/>
    <cellStyle name="Normal 2 4 2 2 2 2 2 2 2 2 3" xfId="17423"/>
    <cellStyle name="Normal 2 4 2 2 2 2 2 2 2 2 3 2" xfId="17424"/>
    <cellStyle name="Normal 2 4 2 2 2 2 2 2 2 2 3 2 2" xfId="17425"/>
    <cellStyle name="Normal 2 4 2 2 2 2 2 2 2 2 3 2 2 2" xfId="17426"/>
    <cellStyle name="Normal 2 4 2 2 2 2 2 2 2 2 3 2 2 2 2" xfId="17427"/>
    <cellStyle name="Normal 2 4 2 2 2 2 2 2 2 2 3 2 2 2 3" xfId="17428"/>
    <cellStyle name="Normal 2 4 2 2 2 2 2 2 2 2 3 2 2 2 4" xfId="17429"/>
    <cellStyle name="Normal 2 4 2 2 2 2 2 2 2 2 3 2 2 2 5" xfId="17430"/>
    <cellStyle name="Normal 2 4 2 2 2 2 2 2 2 2 3 2 2 3" xfId="17431"/>
    <cellStyle name="Normal 2 4 2 2 2 2 2 2 2 2 3 2 2 4" xfId="17432"/>
    <cellStyle name="Normal 2 4 2 2 2 2 2 2 2 2 3 2 2 5" xfId="17433"/>
    <cellStyle name="Normal 2 4 2 2 2 2 2 2 2 2 3 2 3" xfId="17434"/>
    <cellStyle name="Normal 2 4 2 2 2 2 2 2 2 2 3 2 4" xfId="17435"/>
    <cellStyle name="Normal 2 4 2 2 2 2 2 2 2 2 3 2 5" xfId="17436"/>
    <cellStyle name="Normal 2 4 2 2 2 2 2 2 2 2 3 2 6" xfId="17437"/>
    <cellStyle name="Normal 2 4 2 2 2 2 2 2 2 2 3 2 7" xfId="17438"/>
    <cellStyle name="Normal 2 4 2 2 2 2 2 2 2 2 3 3" xfId="17439"/>
    <cellStyle name="Normal 2 4 2 2 2 2 2 2 2 2 3 3 2" xfId="17440"/>
    <cellStyle name="Normal 2 4 2 2 2 2 2 2 2 2 3 3 2 2" xfId="17441"/>
    <cellStyle name="Normal 2 4 2 2 2 2 2 2 2 2 3 3 2 3" xfId="17442"/>
    <cellStyle name="Normal 2 4 2 2 2 2 2 2 2 2 3 3 2 4" xfId="17443"/>
    <cellStyle name="Normal 2 4 2 2 2 2 2 2 2 2 3 3 2 5" xfId="17444"/>
    <cellStyle name="Normal 2 4 2 2 2 2 2 2 2 2 3 3 3" xfId="17445"/>
    <cellStyle name="Normal 2 4 2 2 2 2 2 2 2 2 3 3 4" xfId="17446"/>
    <cellStyle name="Normal 2 4 2 2 2 2 2 2 2 2 3 3 5" xfId="17447"/>
    <cellStyle name="Normal 2 4 2 2 2 2 2 2 2 2 3 4" xfId="17448"/>
    <cellStyle name="Normal 2 4 2 2 2 2 2 2 2 2 3 5" xfId="17449"/>
    <cellStyle name="Normal 2 4 2 2 2 2 2 2 2 2 3 6" xfId="17450"/>
    <cellStyle name="Normal 2 4 2 2 2 2 2 2 2 2 3 7" xfId="17451"/>
    <cellStyle name="Normal 2 4 2 2 2 2 2 2 2 2 4" xfId="17452"/>
    <cellStyle name="Normal 2 4 2 2 2 2 2 2 2 2 5" xfId="17453"/>
    <cellStyle name="Normal 2 4 2 2 2 2 2 2 2 2 6" xfId="17454"/>
    <cellStyle name="Normal 2 4 2 2 2 2 2 2 2 2 6 2" xfId="17455"/>
    <cellStyle name="Normal 2 4 2 2 2 2 2 2 2 2 6 2 2" xfId="17456"/>
    <cellStyle name="Normal 2 4 2 2 2 2 2 2 2 2 6 2 3" xfId="17457"/>
    <cellStyle name="Normal 2 4 2 2 2 2 2 2 2 2 6 2 4" xfId="17458"/>
    <cellStyle name="Normal 2 4 2 2 2 2 2 2 2 2 6 2 5" xfId="17459"/>
    <cellStyle name="Normal 2 4 2 2 2 2 2 2 2 2 6 3" xfId="17460"/>
    <cellStyle name="Normal 2 4 2 2 2 2 2 2 2 2 6 4" xfId="17461"/>
    <cellStyle name="Normal 2 4 2 2 2 2 2 2 2 2 6 5" xfId="17462"/>
    <cellStyle name="Normal 2 4 2 2 2 2 2 2 2 2 7" xfId="17463"/>
    <cellStyle name="Normal 2 4 2 2 2 2 2 2 2 2 8" xfId="17464"/>
    <cellStyle name="Normal 2 4 2 2 2 2 2 2 2 2 9" xfId="17465"/>
    <cellStyle name="Normal 2 4 2 2 2 2 2 2 2 3" xfId="17466"/>
    <cellStyle name="Normal 2 4 2 2 2 2 2 2 2 4" xfId="17467"/>
    <cellStyle name="Normal 2 4 2 2 2 2 2 2 2 5" xfId="17468"/>
    <cellStyle name="Normal 2 4 2 2 2 2 2 2 2 6" xfId="17469"/>
    <cellStyle name="Normal 2 4 2 2 2 2 2 2 2 6 2" xfId="17470"/>
    <cellStyle name="Normal 2 4 2 2 2 2 2 2 2 6 2 2" xfId="17471"/>
    <cellStyle name="Normal 2 4 2 2 2 2 2 2 2 6 2 2 2" xfId="17472"/>
    <cellStyle name="Normal 2 4 2 2 2 2 2 2 2 6 2 2 2 2" xfId="17473"/>
    <cellStyle name="Normal 2 4 2 2 2 2 2 2 2 6 2 2 2 3" xfId="17474"/>
    <cellStyle name="Normal 2 4 2 2 2 2 2 2 2 6 2 2 2 4" xfId="17475"/>
    <cellStyle name="Normal 2 4 2 2 2 2 2 2 2 6 2 2 2 5" xfId="17476"/>
    <cellStyle name="Normal 2 4 2 2 2 2 2 2 2 6 2 2 3" xfId="17477"/>
    <cellStyle name="Normal 2 4 2 2 2 2 2 2 2 6 2 2 4" xfId="17478"/>
    <cellStyle name="Normal 2 4 2 2 2 2 2 2 2 6 2 2 5" xfId="17479"/>
    <cellStyle name="Normal 2 4 2 2 2 2 2 2 2 6 2 3" xfId="17480"/>
    <cellStyle name="Normal 2 4 2 2 2 2 2 2 2 6 2 4" xfId="17481"/>
    <cellStyle name="Normal 2 4 2 2 2 2 2 2 2 6 2 5" xfId="17482"/>
    <cellStyle name="Normal 2 4 2 2 2 2 2 2 2 6 2 6" xfId="17483"/>
    <cellStyle name="Normal 2 4 2 2 2 2 2 2 2 6 2 7" xfId="17484"/>
    <cellStyle name="Normal 2 4 2 2 2 2 2 2 2 6 3" xfId="17485"/>
    <cellStyle name="Normal 2 4 2 2 2 2 2 2 2 6 3 2" xfId="17486"/>
    <cellStyle name="Normal 2 4 2 2 2 2 2 2 2 6 3 2 2" xfId="17487"/>
    <cellStyle name="Normal 2 4 2 2 2 2 2 2 2 6 3 2 3" xfId="17488"/>
    <cellStyle name="Normal 2 4 2 2 2 2 2 2 2 6 3 2 4" xfId="17489"/>
    <cellStyle name="Normal 2 4 2 2 2 2 2 2 2 6 3 2 5" xfId="17490"/>
    <cellStyle name="Normal 2 4 2 2 2 2 2 2 2 6 3 3" xfId="17491"/>
    <cellStyle name="Normal 2 4 2 2 2 2 2 2 2 6 3 4" xfId="17492"/>
    <cellStyle name="Normal 2 4 2 2 2 2 2 2 2 6 3 5" xfId="17493"/>
    <cellStyle name="Normal 2 4 2 2 2 2 2 2 2 6 4" xfId="17494"/>
    <cellStyle name="Normal 2 4 2 2 2 2 2 2 2 6 5" xfId="17495"/>
    <cellStyle name="Normal 2 4 2 2 2 2 2 2 2 6 6" xfId="17496"/>
    <cellStyle name="Normal 2 4 2 2 2 2 2 2 2 6 7" xfId="17497"/>
    <cellStyle name="Normal 2 4 2 2 2 2 2 2 2 7" xfId="17498"/>
    <cellStyle name="Normal 2 4 2 2 2 2 2 2 2 8" xfId="17499"/>
    <cellStyle name="Normal 2 4 2 2 2 2 2 2 2 9" xfId="17500"/>
    <cellStyle name="Normal 2 4 2 2 2 2 2 2 2 9 2" xfId="17501"/>
    <cellStyle name="Normal 2 4 2 2 2 2 2 2 2 9 2 2" xfId="17502"/>
    <cellStyle name="Normal 2 4 2 2 2 2 2 2 2 9 2 3" xfId="17503"/>
    <cellStyle name="Normal 2 4 2 2 2 2 2 2 2 9 2 4" xfId="17504"/>
    <cellStyle name="Normal 2 4 2 2 2 2 2 2 2 9 2 5" xfId="17505"/>
    <cellStyle name="Normal 2 4 2 2 2 2 2 2 2 9 3" xfId="17506"/>
    <cellStyle name="Normal 2 4 2 2 2 2 2 2 2 9 4" xfId="17507"/>
    <cellStyle name="Normal 2 4 2 2 2 2 2 2 2 9 5" xfId="17508"/>
    <cellStyle name="Normal 2 4 2 2 2 2 2 2 3" xfId="17509"/>
    <cellStyle name="Normal 2 4 2 2 2 2 2 2 3 2" xfId="17510"/>
    <cellStyle name="Normal 2 4 2 2 2 2 2 2 3 3" xfId="17511"/>
    <cellStyle name="Normal 2 4 2 2 2 2 2 2 3 4" xfId="17512"/>
    <cellStyle name="Normal 2 4 2 2 2 2 2 2 3 5" xfId="17513"/>
    <cellStyle name="Normal 2 4 2 2 2 2 2 2 3 6" xfId="17514"/>
    <cellStyle name="Normal 2 4 2 2 2 2 2 2 3 7" xfId="17515"/>
    <cellStyle name="Normal 2 4 2 2 2 2 2 2 4" xfId="17516"/>
    <cellStyle name="Normal 2 4 2 2 2 2 2 2 5" xfId="17517"/>
    <cellStyle name="Normal 2 4 2 2 2 2 2 2 6" xfId="17518"/>
    <cellStyle name="Normal 2 4 2 2 2 2 2 2 6 2" xfId="17519"/>
    <cellStyle name="Normal 2 4 2 2 2 2 2 2 6 2 2" xfId="17520"/>
    <cellStyle name="Normal 2 4 2 2 2 2 2 2 6 2 2 2" xfId="17521"/>
    <cellStyle name="Normal 2 4 2 2 2 2 2 2 6 2 2 2 2" xfId="17522"/>
    <cellStyle name="Normal 2 4 2 2 2 2 2 2 6 2 2 2 3" xfId="17523"/>
    <cellStyle name="Normal 2 4 2 2 2 2 2 2 6 2 2 2 4" xfId="17524"/>
    <cellStyle name="Normal 2 4 2 2 2 2 2 2 6 2 2 2 5" xfId="17525"/>
    <cellStyle name="Normal 2 4 2 2 2 2 2 2 6 2 2 3" xfId="17526"/>
    <cellStyle name="Normal 2 4 2 2 2 2 2 2 6 2 2 4" xfId="17527"/>
    <cellStyle name="Normal 2 4 2 2 2 2 2 2 6 2 2 5" xfId="17528"/>
    <cellStyle name="Normal 2 4 2 2 2 2 2 2 6 2 3" xfId="17529"/>
    <cellStyle name="Normal 2 4 2 2 2 2 2 2 6 2 4" xfId="17530"/>
    <cellStyle name="Normal 2 4 2 2 2 2 2 2 6 2 5" xfId="17531"/>
    <cellStyle name="Normal 2 4 2 2 2 2 2 2 6 2 6" xfId="17532"/>
    <cellStyle name="Normal 2 4 2 2 2 2 2 2 6 2 7" xfId="17533"/>
    <cellStyle name="Normal 2 4 2 2 2 2 2 2 6 3" xfId="17534"/>
    <cellStyle name="Normal 2 4 2 2 2 2 2 2 6 3 2" xfId="17535"/>
    <cellStyle name="Normal 2 4 2 2 2 2 2 2 6 3 2 2" xfId="17536"/>
    <cellStyle name="Normal 2 4 2 2 2 2 2 2 6 3 2 3" xfId="17537"/>
    <cellStyle name="Normal 2 4 2 2 2 2 2 2 6 3 2 4" xfId="17538"/>
    <cellStyle name="Normal 2 4 2 2 2 2 2 2 6 3 2 5" xfId="17539"/>
    <cellStyle name="Normal 2 4 2 2 2 2 2 2 6 3 3" xfId="17540"/>
    <cellStyle name="Normal 2 4 2 2 2 2 2 2 6 3 4" xfId="17541"/>
    <cellStyle name="Normal 2 4 2 2 2 2 2 2 6 3 5" xfId="17542"/>
    <cellStyle name="Normal 2 4 2 2 2 2 2 2 6 4" xfId="17543"/>
    <cellStyle name="Normal 2 4 2 2 2 2 2 2 6 5" xfId="17544"/>
    <cellStyle name="Normal 2 4 2 2 2 2 2 2 6 6" xfId="17545"/>
    <cellStyle name="Normal 2 4 2 2 2 2 2 2 6 7" xfId="17546"/>
    <cellStyle name="Normal 2 4 2 2 2 2 2 2 7" xfId="17547"/>
    <cellStyle name="Normal 2 4 2 2 2 2 2 2 8" xfId="17548"/>
    <cellStyle name="Normal 2 4 2 2 2 2 2 2 9" xfId="17549"/>
    <cellStyle name="Normal 2 4 2 2 2 2 2 2 9 2" xfId="17550"/>
    <cellStyle name="Normal 2 4 2 2 2 2 2 2 9 2 2" xfId="17551"/>
    <cellStyle name="Normal 2 4 2 2 2 2 2 2 9 2 3" xfId="17552"/>
    <cellStyle name="Normal 2 4 2 2 2 2 2 2 9 2 4" xfId="17553"/>
    <cellStyle name="Normal 2 4 2 2 2 2 2 2 9 2 5" xfId="17554"/>
    <cellStyle name="Normal 2 4 2 2 2 2 2 2 9 3" xfId="17555"/>
    <cellStyle name="Normal 2 4 2 2 2 2 2 2 9 4" xfId="17556"/>
    <cellStyle name="Normal 2 4 2 2 2 2 2 2 9 5" xfId="17557"/>
    <cellStyle name="Normal 2 4 2 2 2 2 2 20" xfId="17558"/>
    <cellStyle name="Normal 2 4 2 2 2 2 2 21" xfId="17559"/>
    <cellStyle name="Normal 2 4 2 2 2 2 2 22" xfId="17560"/>
    <cellStyle name="Normal 2 4 2 2 2 2 2 23" xfId="17561"/>
    <cellStyle name="Normal 2 4 2 2 2 2 2 24" xfId="17562"/>
    <cellStyle name="Normal 2 4 2 2 2 2 2 25" xfId="17563"/>
    <cellStyle name="Normal 2 4 2 2 2 2 2 26" xfId="17564"/>
    <cellStyle name="Normal 2 4 2 2 2 2 2 27" xfId="17565"/>
    <cellStyle name="Normal 2 4 2 2 2 2 2 28" xfId="17566"/>
    <cellStyle name="Normal 2 4 2 2 2 2 2 29" xfId="17567"/>
    <cellStyle name="Normal 2 4 2 2 2 2 2 3" xfId="17568"/>
    <cellStyle name="Normal 2 4 2 2 2 2 2 3 2" xfId="17569"/>
    <cellStyle name="Normal 2 4 2 2 2 2 2 3 3" xfId="17570"/>
    <cellStyle name="Normal 2 4 2 2 2 2 2 3 4" xfId="17571"/>
    <cellStyle name="Normal 2 4 2 2 2 2 2 3 5" xfId="17572"/>
    <cellStyle name="Normal 2 4 2 2 2 2 2 3 6" xfId="17573"/>
    <cellStyle name="Normal 2 4 2 2 2 2 2 3 7" xfId="17574"/>
    <cellStyle name="Normal 2 4 2 2 2 2 2 4" xfId="17575"/>
    <cellStyle name="Normal 2 4 2 2 2 2 2 5" xfId="17576"/>
    <cellStyle name="Normal 2 4 2 2 2 2 2 6" xfId="17577"/>
    <cellStyle name="Normal 2 4 2 2 2 2 2 6 2" xfId="17578"/>
    <cellStyle name="Normal 2 4 2 2 2 2 2 6 2 2" xfId="17579"/>
    <cellStyle name="Normal 2 4 2 2 2 2 2 6 2 2 2" xfId="17580"/>
    <cellStyle name="Normal 2 4 2 2 2 2 2 6 2 2 2 2" xfId="17581"/>
    <cellStyle name="Normal 2 4 2 2 2 2 2 6 2 2 2 3" xfId="17582"/>
    <cellStyle name="Normal 2 4 2 2 2 2 2 6 2 2 2 4" xfId="17583"/>
    <cellStyle name="Normal 2 4 2 2 2 2 2 6 2 2 2 5" xfId="17584"/>
    <cellStyle name="Normal 2 4 2 2 2 2 2 6 2 2 3" xfId="17585"/>
    <cellStyle name="Normal 2 4 2 2 2 2 2 6 2 2 4" xfId="17586"/>
    <cellStyle name="Normal 2 4 2 2 2 2 2 6 2 2 5" xfId="17587"/>
    <cellStyle name="Normal 2 4 2 2 2 2 2 6 2 3" xfId="17588"/>
    <cellStyle name="Normal 2 4 2 2 2 2 2 6 2 4" xfId="17589"/>
    <cellStyle name="Normal 2 4 2 2 2 2 2 6 2 5" xfId="17590"/>
    <cellStyle name="Normal 2 4 2 2 2 2 2 6 2 6" xfId="17591"/>
    <cellStyle name="Normal 2 4 2 2 2 2 2 6 2 7" xfId="17592"/>
    <cellStyle name="Normal 2 4 2 2 2 2 2 6 3" xfId="17593"/>
    <cellStyle name="Normal 2 4 2 2 2 2 2 6 3 2" xfId="17594"/>
    <cellStyle name="Normal 2 4 2 2 2 2 2 6 3 2 2" xfId="17595"/>
    <cellStyle name="Normal 2 4 2 2 2 2 2 6 3 2 3" xfId="17596"/>
    <cellStyle name="Normal 2 4 2 2 2 2 2 6 3 2 4" xfId="17597"/>
    <cellStyle name="Normal 2 4 2 2 2 2 2 6 3 2 5" xfId="17598"/>
    <cellStyle name="Normal 2 4 2 2 2 2 2 6 3 3" xfId="17599"/>
    <cellStyle name="Normal 2 4 2 2 2 2 2 6 3 4" xfId="17600"/>
    <cellStyle name="Normal 2 4 2 2 2 2 2 6 3 5" xfId="17601"/>
    <cellStyle name="Normal 2 4 2 2 2 2 2 6 4" xfId="17602"/>
    <cellStyle name="Normal 2 4 2 2 2 2 2 6 5" xfId="17603"/>
    <cellStyle name="Normal 2 4 2 2 2 2 2 6 6" xfId="17604"/>
    <cellStyle name="Normal 2 4 2 2 2 2 2 6 7" xfId="17605"/>
    <cellStyle name="Normal 2 4 2 2 2 2 2 7" xfId="17606"/>
    <cellStyle name="Normal 2 4 2 2 2 2 2 8" xfId="17607"/>
    <cellStyle name="Normal 2 4 2 2 2 2 2 9" xfId="17608"/>
    <cellStyle name="Normal 2 4 2 2 2 2 2 9 2" xfId="17609"/>
    <cellStyle name="Normal 2 4 2 2 2 2 2 9 2 2" xfId="17610"/>
    <cellStyle name="Normal 2 4 2 2 2 2 2 9 2 3" xfId="17611"/>
    <cellStyle name="Normal 2 4 2 2 2 2 2 9 2 4" xfId="17612"/>
    <cellStyle name="Normal 2 4 2 2 2 2 2 9 2 5" xfId="17613"/>
    <cellStyle name="Normal 2 4 2 2 2 2 2 9 3" xfId="17614"/>
    <cellStyle name="Normal 2 4 2 2 2 2 2 9 4" xfId="17615"/>
    <cellStyle name="Normal 2 4 2 2 2 2 2 9 5" xfId="17616"/>
    <cellStyle name="Normal 2 4 2 2 2 2 20" xfId="17617"/>
    <cellStyle name="Normal 2 4 2 2 2 2 21" xfId="17618"/>
    <cellStyle name="Normal 2 4 2 2 2 2 22" xfId="17619"/>
    <cellStyle name="Normal 2 4 2 2 2 2 23" xfId="17620"/>
    <cellStyle name="Normal 2 4 2 2 2 2 24" xfId="17621"/>
    <cellStyle name="Normal 2 4 2 2 2 2 25" xfId="17622"/>
    <cellStyle name="Normal 2 4 2 2 2 2 26" xfId="17623"/>
    <cellStyle name="Normal 2 4 2 2 2 2 27" xfId="17624"/>
    <cellStyle name="Normal 2 4 2 2 2 2 28" xfId="17625"/>
    <cellStyle name="Normal 2 4 2 2 2 2 29" xfId="17626"/>
    <cellStyle name="Normal 2 4 2 2 2 2 3" xfId="17627"/>
    <cellStyle name="Normal 2 4 2 2 2 2 30" xfId="17628"/>
    <cellStyle name="Normal 2 4 2 2 2 2 4" xfId="17629"/>
    <cellStyle name="Normal 2 4 2 2 2 2 4 2" xfId="17630"/>
    <cellStyle name="Normal 2 4 2 2 2 2 4 2 2" xfId="17631"/>
    <cellStyle name="Normal 2 4 2 2 2 2 4 2 3" xfId="17632"/>
    <cellStyle name="Normal 2 4 2 2 2 2 4 2 4" xfId="17633"/>
    <cellStyle name="Normal 2 4 2 2 2 2 4 2 5" xfId="17634"/>
    <cellStyle name="Normal 2 4 2 2 2 2 4 2 6" xfId="17635"/>
    <cellStyle name="Normal 2 4 2 2 2 2 4 3" xfId="17636"/>
    <cellStyle name="Normal 2 4 2 2 2 2 4 4" xfId="17637"/>
    <cellStyle name="Normal 2 4 2 2 2 2 4 5" xfId="17638"/>
    <cellStyle name="Normal 2 4 2 2 2 2 4 6" xfId="17639"/>
    <cellStyle name="Normal 2 4 2 2 2 2 4 7" xfId="17640"/>
    <cellStyle name="Normal 2 4 2 2 2 2 4 8" xfId="17641"/>
    <cellStyle name="Normal 2 4 2 2 2 2 5" xfId="17642"/>
    <cellStyle name="Normal 2 4 2 2 2 2 5 2" xfId="17643"/>
    <cellStyle name="Normal 2 4 2 2 2 2 5 2 2" xfId="17644"/>
    <cellStyle name="Normal 2 4 2 2 2 2 5 2 3" xfId="17645"/>
    <cellStyle name="Normal 2 4 2 2 2 2 5 2 4" xfId="17646"/>
    <cellStyle name="Normal 2 4 2 2 2 2 5 2 5" xfId="17647"/>
    <cellStyle name="Normal 2 4 2 2 2 2 5 2 6" xfId="17648"/>
    <cellStyle name="Normal 2 4 2 2 2 2 5 3" xfId="17649"/>
    <cellStyle name="Normal 2 4 2 2 2 2 5 4" xfId="17650"/>
    <cellStyle name="Normal 2 4 2 2 2 2 5 5" xfId="17651"/>
    <cellStyle name="Normal 2 4 2 2 2 2 6" xfId="17652"/>
    <cellStyle name="Normal 2 4 2 2 2 2 6 2" xfId="17653"/>
    <cellStyle name="Normal 2 4 2 2 2 2 6 2 2" xfId="17654"/>
    <cellStyle name="Normal 2 4 2 2 2 2 6 2 3" xfId="17655"/>
    <cellStyle name="Normal 2 4 2 2 2 2 6 2 4" xfId="17656"/>
    <cellStyle name="Normal 2 4 2 2 2 2 6 2 5" xfId="17657"/>
    <cellStyle name="Normal 2 4 2 2 2 2 6 2 6" xfId="17658"/>
    <cellStyle name="Normal 2 4 2 2 2 2 6 3" xfId="17659"/>
    <cellStyle name="Normal 2 4 2 2 2 2 6 4" xfId="17660"/>
    <cellStyle name="Normal 2 4 2 2 2 2 6 5" xfId="17661"/>
    <cellStyle name="Normal 2 4 2 2 2 2 7" xfId="17662"/>
    <cellStyle name="Normal 2 4 2 2 2 2 7 2" xfId="17663"/>
    <cellStyle name="Normal 2 4 2 2 2 2 7 3" xfId="17664"/>
    <cellStyle name="Normal 2 4 2 2 2 2 7 4" xfId="17665"/>
    <cellStyle name="Normal 2 4 2 2 2 2 7 5" xfId="17666"/>
    <cellStyle name="Normal 2 4 2 2 2 2 7 6" xfId="17667"/>
    <cellStyle name="Normal 2 4 2 2 2 2 7 7" xfId="17668"/>
    <cellStyle name="Normal 2 4 2 2 2 2 8" xfId="17669"/>
    <cellStyle name="Normal 2 4 2 2 2 2 9" xfId="17670"/>
    <cellStyle name="Normal 2 4 2 2 2 20" xfId="17671"/>
    <cellStyle name="Normal 2 4 2 2 2 21" xfId="17672"/>
    <cellStyle name="Normal 2 4 2 2 2 22" xfId="17673"/>
    <cellStyle name="Normal 2 4 2 2 2 23" xfId="17674"/>
    <cellStyle name="Normal 2 4 2 2 2 24" xfId="17675"/>
    <cellStyle name="Normal 2 4 2 2 2 25" xfId="17676"/>
    <cellStyle name="Normal 2 4 2 2 2 26" xfId="17677"/>
    <cellStyle name="Normal 2 4 2 2 2 27" xfId="17678"/>
    <cellStyle name="Normal 2 4 2 2 2 28" xfId="17679"/>
    <cellStyle name="Normal 2 4 2 2 2 29" xfId="17680"/>
    <cellStyle name="Normal 2 4 2 2 2 3" xfId="17681"/>
    <cellStyle name="Normal 2 4 2 2 2 3 2" xfId="17682"/>
    <cellStyle name="Normal 2 4 2 2 2 3 2 2" xfId="17683"/>
    <cellStyle name="Normal 2 4 2 2 2 3 2 2 2" xfId="17684"/>
    <cellStyle name="Normal 2 4 2 2 2 3 2 2 2 2" xfId="17685"/>
    <cellStyle name="Normal 2 4 2 2 2 3 2 2 2 2 2" xfId="17686"/>
    <cellStyle name="Normal 2 4 2 2 2 3 2 2 2 3" xfId="17687"/>
    <cellStyle name="Normal 2 4 2 2 2 3 2 2 2 4" xfId="17688"/>
    <cellStyle name="Normal 2 4 2 2 2 3 2 2 2 5" xfId="17689"/>
    <cellStyle name="Normal 2 4 2 2 2 3 2 2 3" xfId="17690"/>
    <cellStyle name="Normal 2 4 2 2 2 3 2 2 3 2" xfId="17691"/>
    <cellStyle name="Normal 2 4 2 2 2 3 2 2 4" xfId="17692"/>
    <cellStyle name="Normal 2 4 2 2 2 3 2 2 5" xfId="17693"/>
    <cellStyle name="Normal 2 4 2 2 2 3 2 3" xfId="17694"/>
    <cellStyle name="Normal 2 4 2 2 2 3 2 4" xfId="17695"/>
    <cellStyle name="Normal 2 4 2 2 2 3 2 5" xfId="17696"/>
    <cellStyle name="Normal 2 4 2 2 2 3 2 6" xfId="17697"/>
    <cellStyle name="Normal 2 4 2 2 2 3 2 6 2" xfId="17698"/>
    <cellStyle name="Normal 2 4 2 2 2 3 2 7" xfId="17699"/>
    <cellStyle name="Normal 2 4 2 2 2 3 2 8" xfId="17700"/>
    <cellStyle name="Normal 2 4 2 2 2 3 3" xfId="17701"/>
    <cellStyle name="Normal 2 4 2 2 2 3 3 2" xfId="17702"/>
    <cellStyle name="Normal 2 4 2 2 2 3 3 2 2" xfId="17703"/>
    <cellStyle name="Normal 2 4 2 2 2 3 3 3" xfId="17704"/>
    <cellStyle name="Normal 2 4 2 2 2 3 3 4" xfId="17705"/>
    <cellStyle name="Normal 2 4 2 2 2 3 3 5" xfId="17706"/>
    <cellStyle name="Normal 2 4 2 2 2 3 4" xfId="17707"/>
    <cellStyle name="Normal 2 4 2 2 2 3 4 2" xfId="17708"/>
    <cellStyle name="Normal 2 4 2 2 2 3 4 3" xfId="17709"/>
    <cellStyle name="Normal 2 4 2 2 2 3 4 4" xfId="17710"/>
    <cellStyle name="Normal 2 4 2 2 2 3 4 5" xfId="17711"/>
    <cellStyle name="Normal 2 4 2 2 2 3 4 6" xfId="17712"/>
    <cellStyle name="Normal 2 4 2 2 2 3 4 7" xfId="17713"/>
    <cellStyle name="Normal 2 4 2 2 2 3 5" xfId="17714"/>
    <cellStyle name="Normal 2 4 2 2 2 3 6" xfId="17715"/>
    <cellStyle name="Normal 2 4 2 2 2 3 7" xfId="17716"/>
    <cellStyle name="Normal 2 4 2 2 2 3 7 2" xfId="17717"/>
    <cellStyle name="Normal 2 4 2 2 2 3 8" xfId="17718"/>
    <cellStyle name="Normal 2 4 2 2 2 3 9" xfId="17719"/>
    <cellStyle name="Normal 2 4 2 2 2 30" xfId="17720"/>
    <cellStyle name="Normal 2 4 2 2 2 4" xfId="17721"/>
    <cellStyle name="Normal 2 4 2 2 2 4 2" xfId="17722"/>
    <cellStyle name="Normal 2 4 2 2 2 4 2 2" xfId="17723"/>
    <cellStyle name="Normal 2 4 2 2 2 4 2 3" xfId="17724"/>
    <cellStyle name="Normal 2 4 2 2 2 4 2 4" xfId="17725"/>
    <cellStyle name="Normal 2 4 2 2 2 4 2 5" xfId="17726"/>
    <cellStyle name="Normal 2 4 2 2 2 4 2 6" xfId="17727"/>
    <cellStyle name="Normal 2 4 2 2 2 4 2 7" xfId="17728"/>
    <cellStyle name="Normal 2 4 2 2 2 4 3" xfId="17729"/>
    <cellStyle name="Normal 2 4 2 2 2 4 4" xfId="17730"/>
    <cellStyle name="Normal 2 4 2 2 2 4 5" xfId="17731"/>
    <cellStyle name="Normal 2 4 2 2 2 4 6" xfId="17732"/>
    <cellStyle name="Normal 2 4 2 2 2 4 7" xfId="17733"/>
    <cellStyle name="Normal 2 4 2 2 2 4 8" xfId="17734"/>
    <cellStyle name="Normal 2 4 2 2 2 4 9" xfId="17735"/>
    <cellStyle name="Normal 2 4 2 2 2 5" xfId="17736"/>
    <cellStyle name="Normal 2 4 2 2 2 5 2" xfId="17737"/>
    <cellStyle name="Normal 2 4 2 2 2 5 2 2" xfId="17738"/>
    <cellStyle name="Normal 2 4 2 2 2 5 2 3" xfId="17739"/>
    <cellStyle name="Normal 2 4 2 2 2 5 2 4" xfId="17740"/>
    <cellStyle name="Normal 2 4 2 2 2 5 2 5" xfId="17741"/>
    <cellStyle name="Normal 2 4 2 2 2 5 2 6" xfId="17742"/>
    <cellStyle name="Normal 2 4 2 2 2 5 3" xfId="17743"/>
    <cellStyle name="Normal 2 4 2 2 2 5 4" xfId="17744"/>
    <cellStyle name="Normal 2 4 2 2 2 5 5" xfId="17745"/>
    <cellStyle name="Normal 2 4 2 2 2 6" xfId="17746"/>
    <cellStyle name="Normal 2 4 2 2 2 6 2" xfId="17747"/>
    <cellStyle name="Normal 2 4 2 2 2 6 2 2" xfId="17748"/>
    <cellStyle name="Normal 2 4 2 2 2 6 2 3" xfId="17749"/>
    <cellStyle name="Normal 2 4 2 2 2 6 2 4" xfId="17750"/>
    <cellStyle name="Normal 2 4 2 2 2 6 2 5" xfId="17751"/>
    <cellStyle name="Normal 2 4 2 2 2 6 2 6" xfId="17752"/>
    <cellStyle name="Normal 2 4 2 2 2 6 3" xfId="17753"/>
    <cellStyle name="Normal 2 4 2 2 2 6 4" xfId="17754"/>
    <cellStyle name="Normal 2 4 2 2 2 6 5" xfId="17755"/>
    <cellStyle name="Normal 2 4 2 2 2 7" xfId="17756"/>
    <cellStyle name="Normal 2 4 2 2 2 7 2" xfId="17757"/>
    <cellStyle name="Normal 2 4 2 2 2 7 3" xfId="17758"/>
    <cellStyle name="Normal 2 4 2 2 2 7 4" xfId="17759"/>
    <cellStyle name="Normal 2 4 2 2 2 7 5" xfId="17760"/>
    <cellStyle name="Normal 2 4 2 2 2 7 6" xfId="17761"/>
    <cellStyle name="Normal 2 4 2 2 2 7 7" xfId="17762"/>
    <cellStyle name="Normal 2 4 2 2 2 8" xfId="17763"/>
    <cellStyle name="Normal 2 4 2 2 2 9" xfId="17764"/>
    <cellStyle name="Normal 2 4 2 2 20" xfId="17765"/>
    <cellStyle name="Normal 2 4 2 2 21" xfId="17766"/>
    <cellStyle name="Normal 2 4 2 2 22" xfId="17767"/>
    <cellStyle name="Normal 2 4 2 2 23" xfId="17768"/>
    <cellStyle name="Normal 2 4 2 2 24" xfId="17769"/>
    <cellStyle name="Normal 2 4 2 2 25" xfId="17770"/>
    <cellStyle name="Normal 2 4 2 2 26" xfId="17771"/>
    <cellStyle name="Normal 2 4 2 2 27" xfId="17772"/>
    <cellStyle name="Normal 2 4 2 2 28" xfId="17773"/>
    <cellStyle name="Normal 2 4 2 2 28 2" xfId="17774"/>
    <cellStyle name="Normal 2 4 2 2 28 2 2" xfId="17775"/>
    <cellStyle name="Normal 2 4 2 2 28 3" xfId="17776"/>
    <cellStyle name="Normal 2 4 2 2 28 4" xfId="17777"/>
    <cellStyle name="Normal 2 4 2 2 28 5" xfId="17778"/>
    <cellStyle name="Normal 2 4 2 2 28 6" xfId="17779"/>
    <cellStyle name="Normal 2 4 2 2 28 7" xfId="17780"/>
    <cellStyle name="Normal 2 4 2 2 28 8" xfId="17781"/>
    <cellStyle name="Normal 2 4 2 2 28 9" xfId="17782"/>
    <cellStyle name="Normal 2 4 2 2 29" xfId="17783"/>
    <cellStyle name="Normal 2 4 2 2 3" xfId="17784"/>
    <cellStyle name="Normal 2 4 2 2 30" xfId="17785"/>
    <cellStyle name="Normal 2 4 2 2 31" xfId="17786"/>
    <cellStyle name="Normal 2 4 2 2 31 2" xfId="17787"/>
    <cellStyle name="Normal 2 4 2 2 31 2 2" xfId="17788"/>
    <cellStyle name="Normal 2 4 2 2 31 2 2 2" xfId="17789"/>
    <cellStyle name="Normal 2 4 2 2 31 2 2 3" xfId="17790"/>
    <cellStyle name="Normal 2 4 2 2 31 2 2 4" xfId="17791"/>
    <cellStyle name="Normal 2 4 2 2 31 2 2 5" xfId="17792"/>
    <cellStyle name="Normal 2 4 2 2 31 2 2 6" xfId="17793"/>
    <cellStyle name="Normal 2 4 2 2 31 2 3" xfId="17794"/>
    <cellStyle name="Normal 2 4 2 2 31 2 4" xfId="17795"/>
    <cellStyle name="Normal 2 4 2 2 31 2 5" xfId="17796"/>
    <cellStyle name="Normal 2 4 2 2 31 3" xfId="17797"/>
    <cellStyle name="Normal 2 4 2 2 31 3 2" xfId="17798"/>
    <cellStyle name="Normal 2 4 2 2 31 3 3" xfId="17799"/>
    <cellStyle name="Normal 2 4 2 2 31 3 4" xfId="17800"/>
    <cellStyle name="Normal 2 4 2 2 31 3 5" xfId="17801"/>
    <cellStyle name="Normal 2 4 2 2 31 3 6" xfId="17802"/>
    <cellStyle name="Normal 2 4 2 2 31 4" xfId="17803"/>
    <cellStyle name="Normal 2 4 2 2 31 5" xfId="17804"/>
    <cellStyle name="Normal 2 4 2 2 31 6" xfId="17805"/>
    <cellStyle name="Normal 2 4 2 2 31 7" xfId="17806"/>
    <cellStyle name="Normal 2 4 2 2 31 8" xfId="17807"/>
    <cellStyle name="Normal 2 4 2 2 32" xfId="17808"/>
    <cellStyle name="Normal 2 4 2 2 32 2" xfId="17809"/>
    <cellStyle name="Normal 2 4 2 2 32 2 2" xfId="17810"/>
    <cellStyle name="Normal 2 4 2 2 32 2 3" xfId="17811"/>
    <cellStyle name="Normal 2 4 2 2 32 2 4" xfId="17812"/>
    <cellStyle name="Normal 2 4 2 2 32 2 5" xfId="17813"/>
    <cellStyle name="Normal 2 4 2 2 32 2 6" xfId="17814"/>
    <cellStyle name="Normal 2 4 2 2 32 3" xfId="17815"/>
    <cellStyle name="Normal 2 4 2 2 32 4" xfId="17816"/>
    <cellStyle name="Normal 2 4 2 2 32 5" xfId="17817"/>
    <cellStyle name="Normal 2 4 2 2 33" xfId="17818"/>
    <cellStyle name="Normal 2 4 2 2 33 2" xfId="17819"/>
    <cellStyle name="Normal 2 4 2 2 33 2 2" xfId="17820"/>
    <cellStyle name="Normal 2 4 2 2 33 2 3" xfId="17821"/>
    <cellStyle name="Normal 2 4 2 2 33 2 4" xfId="17822"/>
    <cellStyle name="Normal 2 4 2 2 33 2 5" xfId="17823"/>
    <cellStyle name="Normal 2 4 2 2 33 2 6" xfId="17824"/>
    <cellStyle name="Normal 2 4 2 2 33 3" xfId="17825"/>
    <cellStyle name="Normal 2 4 2 2 33 4" xfId="17826"/>
    <cellStyle name="Normal 2 4 2 2 33 5" xfId="17827"/>
    <cellStyle name="Normal 2 4 2 2 34" xfId="17828"/>
    <cellStyle name="Normal 2 4 2 2 34 2" xfId="17829"/>
    <cellStyle name="Normal 2 4 2 2 34 2 2" xfId="17830"/>
    <cellStyle name="Normal 2 4 2 2 34 2 3" xfId="17831"/>
    <cellStyle name="Normal 2 4 2 2 34 2 4" xfId="17832"/>
    <cellStyle name="Normal 2 4 2 2 34 2 5" xfId="17833"/>
    <cellStyle name="Normal 2 4 2 2 34 2 6" xfId="17834"/>
    <cellStyle name="Normal 2 4 2 2 34 3" xfId="17835"/>
    <cellStyle name="Normal 2 4 2 2 34 4" xfId="17836"/>
    <cellStyle name="Normal 2 4 2 2 34 5" xfId="17837"/>
    <cellStyle name="Normal 2 4 2 2 35" xfId="17838"/>
    <cellStyle name="Normal 2 4 2 2 35 2" xfId="17839"/>
    <cellStyle name="Normal 2 4 2 2 35 2 2" xfId="17840"/>
    <cellStyle name="Normal 2 4 2 2 35 2 3" xfId="17841"/>
    <cellStyle name="Normal 2 4 2 2 35 2 4" xfId="17842"/>
    <cellStyle name="Normal 2 4 2 2 35 2 5" xfId="17843"/>
    <cellStyle name="Normal 2 4 2 2 35 2 6" xfId="17844"/>
    <cellStyle name="Normal 2 4 2 2 35 3" xfId="17845"/>
    <cellStyle name="Normal 2 4 2 2 35 4" xfId="17846"/>
    <cellStyle name="Normal 2 4 2 2 35 5" xfId="17847"/>
    <cellStyle name="Normal 2 4 2 2 36" xfId="17848"/>
    <cellStyle name="Normal 2 4 2 2 36 2" xfId="17849"/>
    <cellStyle name="Normal 2 4 2 2 36 2 2" xfId="17850"/>
    <cellStyle name="Normal 2 4 2 2 36 2 3" xfId="17851"/>
    <cellStyle name="Normal 2 4 2 2 36 2 4" xfId="17852"/>
    <cellStyle name="Normal 2 4 2 2 36 2 5" xfId="17853"/>
    <cellStyle name="Normal 2 4 2 2 36 2 6" xfId="17854"/>
    <cellStyle name="Normal 2 4 2 2 36 3" xfId="17855"/>
    <cellStyle name="Normal 2 4 2 2 36 4" xfId="17856"/>
    <cellStyle name="Normal 2 4 2 2 36 5" xfId="17857"/>
    <cellStyle name="Normal 2 4 2 2 37" xfId="17858"/>
    <cellStyle name="Normal 2 4 2 2 37 2" xfId="17859"/>
    <cellStyle name="Normal 2 4 2 2 37 2 2" xfId="17860"/>
    <cellStyle name="Normal 2 4 2 2 37 2 3" xfId="17861"/>
    <cellStyle name="Normal 2 4 2 2 37 2 4" xfId="17862"/>
    <cellStyle name="Normal 2 4 2 2 37 2 5" xfId="17863"/>
    <cellStyle name="Normal 2 4 2 2 37 2 6" xfId="17864"/>
    <cellStyle name="Normal 2 4 2 2 37 3" xfId="17865"/>
    <cellStyle name="Normal 2 4 2 2 37 4" xfId="17866"/>
    <cellStyle name="Normal 2 4 2 2 37 5" xfId="17867"/>
    <cellStyle name="Normal 2 4 2 2 38" xfId="17868"/>
    <cellStyle name="Normal 2 4 2 2 38 2" xfId="17869"/>
    <cellStyle name="Normal 2 4 2 2 38 2 2" xfId="17870"/>
    <cellStyle name="Normal 2 4 2 2 38 2 3" xfId="17871"/>
    <cellStyle name="Normal 2 4 2 2 38 2 4" xfId="17872"/>
    <cellStyle name="Normal 2 4 2 2 38 2 5" xfId="17873"/>
    <cellStyle name="Normal 2 4 2 2 38 2 6" xfId="17874"/>
    <cellStyle name="Normal 2 4 2 2 38 3" xfId="17875"/>
    <cellStyle name="Normal 2 4 2 2 38 4" xfId="17876"/>
    <cellStyle name="Normal 2 4 2 2 38 5" xfId="17877"/>
    <cellStyle name="Normal 2 4 2 2 39" xfId="17878"/>
    <cellStyle name="Normal 2 4 2 2 4" xfId="17879"/>
    <cellStyle name="Normal 2 4 2 2 40" xfId="17880"/>
    <cellStyle name="Normal 2 4 2 2 40 2" xfId="17881"/>
    <cellStyle name="Normal 2 4 2 2 40 3" xfId="17882"/>
    <cellStyle name="Normal 2 4 2 2 40 4" xfId="17883"/>
    <cellStyle name="Normal 2 4 2 2 40 5" xfId="17884"/>
    <cellStyle name="Normal 2 4 2 2 40 6" xfId="17885"/>
    <cellStyle name="Normal 2 4 2 2 40 7" xfId="17886"/>
    <cellStyle name="Normal 2 4 2 2 41" xfId="17887"/>
    <cellStyle name="Normal 2 4 2 2 42" xfId="17888"/>
    <cellStyle name="Normal 2 4 2 2 43" xfId="17889"/>
    <cellStyle name="Normal 2 4 2 2 44" xfId="17890"/>
    <cellStyle name="Normal 2 4 2 2 44 2" xfId="17891"/>
    <cellStyle name="Normal 2 4 2 2 44 3" xfId="17892"/>
    <cellStyle name="Normal 2 4 2 2 44 4" xfId="17893"/>
    <cellStyle name="Normal 2 4 2 2 44 5" xfId="17894"/>
    <cellStyle name="Normal 2 4 2 2 44 6" xfId="17895"/>
    <cellStyle name="Normal 2 4 2 2 45" xfId="17896"/>
    <cellStyle name="Normal 2 4 2 2 45 2" xfId="17897"/>
    <cellStyle name="Normal 2 4 2 2 45 2 2" xfId="17898"/>
    <cellStyle name="Normal 2 4 2 2 45 2 2 2" xfId="17899"/>
    <cellStyle name="Normal 2 4 2 2 45 2 2 2 2" xfId="17900"/>
    <cellStyle name="Normal 2 4 2 2 45 2 2 2 3" xfId="17901"/>
    <cellStyle name="Normal 2 4 2 2 45 2 2 2 4" xfId="17902"/>
    <cellStyle name="Normal 2 4 2 2 45 2 2 2 5" xfId="17903"/>
    <cellStyle name="Normal 2 4 2 2 45 2 2 3" xfId="17904"/>
    <cellStyle name="Normal 2 4 2 2 45 2 2 4" xfId="17905"/>
    <cellStyle name="Normal 2 4 2 2 45 2 2 5" xfId="17906"/>
    <cellStyle name="Normal 2 4 2 2 45 2 3" xfId="17907"/>
    <cellStyle name="Normal 2 4 2 2 45 2 4" xfId="17908"/>
    <cellStyle name="Normal 2 4 2 2 45 2 5" xfId="17909"/>
    <cellStyle name="Normal 2 4 2 2 45 2 6" xfId="17910"/>
    <cellStyle name="Normal 2 4 2 2 45 2 7" xfId="17911"/>
    <cellStyle name="Normal 2 4 2 2 45 3" xfId="17912"/>
    <cellStyle name="Normal 2 4 2 2 45 3 2" xfId="17913"/>
    <cellStyle name="Normal 2 4 2 2 45 3 2 2" xfId="17914"/>
    <cellStyle name="Normal 2 4 2 2 45 3 2 3" xfId="17915"/>
    <cellStyle name="Normal 2 4 2 2 45 3 2 4" xfId="17916"/>
    <cellStyle name="Normal 2 4 2 2 45 3 2 5" xfId="17917"/>
    <cellStyle name="Normal 2 4 2 2 45 3 3" xfId="17918"/>
    <cellStyle name="Normal 2 4 2 2 45 3 4" xfId="17919"/>
    <cellStyle name="Normal 2 4 2 2 45 3 5" xfId="17920"/>
    <cellStyle name="Normal 2 4 2 2 45 4" xfId="17921"/>
    <cellStyle name="Normal 2 4 2 2 45 5" xfId="17922"/>
    <cellStyle name="Normal 2 4 2 2 45 6" xfId="17923"/>
    <cellStyle name="Normal 2 4 2 2 45 7" xfId="17924"/>
    <cellStyle name="Normal 2 4 2 2 46" xfId="17925"/>
    <cellStyle name="Normal 2 4 2 2 46 2" xfId="17926"/>
    <cellStyle name="Normal 2 4 2 2 46 2 2" xfId="17927"/>
    <cellStyle name="Normal 2 4 2 2 46 2 2 2" xfId="17928"/>
    <cellStyle name="Normal 2 4 2 2 46 2 2 2 2" xfId="17929"/>
    <cellStyle name="Normal 2 4 2 2 46 2 2 2 3" xfId="17930"/>
    <cellStyle name="Normal 2 4 2 2 46 2 2 2 4" xfId="17931"/>
    <cellStyle name="Normal 2 4 2 2 46 2 2 2 5" xfId="17932"/>
    <cellStyle name="Normal 2 4 2 2 46 2 2 3" xfId="17933"/>
    <cellStyle name="Normal 2 4 2 2 46 2 2 4" xfId="17934"/>
    <cellStyle name="Normal 2 4 2 2 46 2 2 5" xfId="17935"/>
    <cellStyle name="Normal 2 4 2 2 46 2 3" xfId="17936"/>
    <cellStyle name="Normal 2 4 2 2 46 2 4" xfId="17937"/>
    <cellStyle name="Normal 2 4 2 2 46 2 5" xfId="17938"/>
    <cellStyle name="Normal 2 4 2 2 46 2 6" xfId="17939"/>
    <cellStyle name="Normal 2 4 2 2 46 2 7" xfId="17940"/>
    <cellStyle name="Normal 2 4 2 2 46 3" xfId="17941"/>
    <cellStyle name="Normal 2 4 2 2 46 3 2" xfId="17942"/>
    <cellStyle name="Normal 2 4 2 2 46 3 2 2" xfId="17943"/>
    <cellStyle name="Normal 2 4 2 2 46 3 2 3" xfId="17944"/>
    <cellStyle name="Normal 2 4 2 2 46 3 2 4" xfId="17945"/>
    <cellStyle name="Normal 2 4 2 2 46 3 2 5" xfId="17946"/>
    <cellStyle name="Normal 2 4 2 2 46 3 3" xfId="17947"/>
    <cellStyle name="Normal 2 4 2 2 46 3 4" xfId="17948"/>
    <cellStyle name="Normal 2 4 2 2 46 3 5" xfId="17949"/>
    <cellStyle name="Normal 2 4 2 2 46 4" xfId="17950"/>
    <cellStyle name="Normal 2 4 2 2 46 5" xfId="17951"/>
    <cellStyle name="Normal 2 4 2 2 46 6" xfId="17952"/>
    <cellStyle name="Normal 2 4 2 2 46 7" xfId="17953"/>
    <cellStyle name="Normal 2 4 2 2 47" xfId="17954"/>
    <cellStyle name="Normal 2 4 2 2 47 2" xfId="17955"/>
    <cellStyle name="Normal 2 4 2 2 47 2 2" xfId="17956"/>
    <cellStyle name="Normal 2 4 2 2 47 2 2 2" xfId="17957"/>
    <cellStyle name="Normal 2 4 2 2 47 2 2 2 2" xfId="17958"/>
    <cellStyle name="Normal 2 4 2 2 47 2 2 2 3" xfId="17959"/>
    <cellStyle name="Normal 2 4 2 2 47 2 2 2 4" xfId="17960"/>
    <cellStyle name="Normal 2 4 2 2 47 2 2 2 5" xfId="17961"/>
    <cellStyle name="Normal 2 4 2 2 47 2 2 3" xfId="17962"/>
    <cellStyle name="Normal 2 4 2 2 47 2 2 4" xfId="17963"/>
    <cellStyle name="Normal 2 4 2 2 47 2 2 5" xfId="17964"/>
    <cellStyle name="Normal 2 4 2 2 47 2 3" xfId="17965"/>
    <cellStyle name="Normal 2 4 2 2 47 2 4" xfId="17966"/>
    <cellStyle name="Normal 2 4 2 2 47 2 5" xfId="17967"/>
    <cellStyle name="Normal 2 4 2 2 47 2 6" xfId="17968"/>
    <cellStyle name="Normal 2 4 2 2 47 2 7" xfId="17969"/>
    <cellStyle name="Normal 2 4 2 2 47 3" xfId="17970"/>
    <cellStyle name="Normal 2 4 2 2 47 3 2" xfId="17971"/>
    <cellStyle name="Normal 2 4 2 2 47 3 2 2" xfId="17972"/>
    <cellStyle name="Normal 2 4 2 2 47 3 2 3" xfId="17973"/>
    <cellStyle name="Normal 2 4 2 2 47 3 2 4" xfId="17974"/>
    <cellStyle name="Normal 2 4 2 2 47 3 2 5" xfId="17975"/>
    <cellStyle name="Normal 2 4 2 2 47 3 3" xfId="17976"/>
    <cellStyle name="Normal 2 4 2 2 47 3 4" xfId="17977"/>
    <cellStyle name="Normal 2 4 2 2 47 3 5" xfId="17978"/>
    <cellStyle name="Normal 2 4 2 2 47 4" xfId="17979"/>
    <cellStyle name="Normal 2 4 2 2 47 5" xfId="17980"/>
    <cellStyle name="Normal 2 4 2 2 47 6" xfId="17981"/>
    <cellStyle name="Normal 2 4 2 2 47 7" xfId="17982"/>
    <cellStyle name="Normal 2 4 2 2 48" xfId="17983"/>
    <cellStyle name="Normal 2 4 2 2 48 2" xfId="17984"/>
    <cellStyle name="Normal 2 4 2 2 48 2 2" xfId="17985"/>
    <cellStyle name="Normal 2 4 2 2 48 2 2 2" xfId="17986"/>
    <cellStyle name="Normal 2 4 2 2 48 2 2 3" xfId="17987"/>
    <cellStyle name="Normal 2 4 2 2 48 2 2 4" xfId="17988"/>
    <cellStyle name="Normal 2 4 2 2 48 2 2 5" xfId="17989"/>
    <cellStyle name="Normal 2 4 2 2 48 2 3" xfId="17990"/>
    <cellStyle name="Normal 2 4 2 2 48 2 4" xfId="17991"/>
    <cellStyle name="Normal 2 4 2 2 48 2 5" xfId="17992"/>
    <cellStyle name="Normal 2 4 2 2 48 3" xfId="17993"/>
    <cellStyle name="Normal 2 4 2 2 48 4" xfId="17994"/>
    <cellStyle name="Normal 2 4 2 2 48 5" xfId="17995"/>
    <cellStyle name="Normal 2 4 2 2 48 6" xfId="17996"/>
    <cellStyle name="Normal 2 4 2 2 48 7" xfId="17997"/>
    <cellStyle name="Normal 2 4 2 2 49" xfId="17998"/>
    <cellStyle name="Normal 2 4 2 2 49 2" xfId="17999"/>
    <cellStyle name="Normal 2 4 2 2 49 3" xfId="18000"/>
    <cellStyle name="Normal 2 4 2 2 49 4" xfId="18001"/>
    <cellStyle name="Normal 2 4 2 2 49 5" xfId="18002"/>
    <cellStyle name="Normal 2 4 2 2 49 6" xfId="18003"/>
    <cellStyle name="Normal 2 4 2 2 5" xfId="18004"/>
    <cellStyle name="Normal 2 4 2 2 50" xfId="18005"/>
    <cellStyle name="Normal 2 4 2 2 50 2" xfId="18006"/>
    <cellStyle name="Normal 2 4 2 2 50 2 2" xfId="18007"/>
    <cellStyle name="Normal 2 4 2 2 50 2 3" xfId="18008"/>
    <cellStyle name="Normal 2 4 2 2 50 2 4" xfId="18009"/>
    <cellStyle name="Normal 2 4 2 2 50 2 5" xfId="18010"/>
    <cellStyle name="Normal 2 4 2 2 50 3" xfId="18011"/>
    <cellStyle name="Normal 2 4 2 2 50 4" xfId="18012"/>
    <cellStyle name="Normal 2 4 2 2 50 5" xfId="18013"/>
    <cellStyle name="Normal 2 4 2 2 51" xfId="18014"/>
    <cellStyle name="Normal 2 4 2 2 52" xfId="18015"/>
    <cellStyle name="Normal 2 4 2 2 53" xfId="18016"/>
    <cellStyle name="Normal 2 4 2 2 54" xfId="18017"/>
    <cellStyle name="Normal 2 4 2 2 55" xfId="18018"/>
    <cellStyle name="Normal 2 4 2 2 56" xfId="18019"/>
    <cellStyle name="Normal 2 4 2 2 57" xfId="18020"/>
    <cellStyle name="Normal 2 4 2 2 6" xfId="18021"/>
    <cellStyle name="Normal 2 4 2 2 7" xfId="18022"/>
    <cellStyle name="Normal 2 4 2 2 8" xfId="18023"/>
    <cellStyle name="Normal 2 4 2 2 9" xfId="18024"/>
    <cellStyle name="Normal 2 4 2 20" xfId="18025"/>
    <cellStyle name="Normal 2 4 2 21" xfId="18026"/>
    <cellStyle name="Normal 2 4 2 22" xfId="18027"/>
    <cellStyle name="Normal 2 4 2 23" xfId="18028"/>
    <cellStyle name="Normal 2 4 2 24" xfId="18029"/>
    <cellStyle name="Normal 2 4 2 25" xfId="18030"/>
    <cellStyle name="Normal 2 4 2 26" xfId="18031"/>
    <cellStyle name="Normal 2 4 2 27" xfId="18032"/>
    <cellStyle name="Normal 2 4 2 28" xfId="18033"/>
    <cellStyle name="Normal 2 4 2 29" xfId="18034"/>
    <cellStyle name="Normal 2 4 2 3" xfId="18035"/>
    <cellStyle name="Normal 2 4 2 30" xfId="18036"/>
    <cellStyle name="Normal 2 4 2 31" xfId="18037"/>
    <cellStyle name="Normal 2 4 2 31 2" xfId="18038"/>
    <cellStyle name="Normal 2 4 2 31 2 2" xfId="18039"/>
    <cellStyle name="Normal 2 4 2 31 3" xfId="18040"/>
    <cellStyle name="Normal 2 4 2 31 4" xfId="18041"/>
    <cellStyle name="Normal 2 4 2 31 5" xfId="18042"/>
    <cellStyle name="Normal 2 4 2 31 6" xfId="18043"/>
    <cellStyle name="Normal 2 4 2 31 7" xfId="18044"/>
    <cellStyle name="Normal 2 4 2 31 8" xfId="18045"/>
    <cellStyle name="Normal 2 4 2 31 9" xfId="18046"/>
    <cellStyle name="Normal 2 4 2 32" xfId="18047"/>
    <cellStyle name="Normal 2 4 2 33" xfId="18048"/>
    <cellStyle name="Normal 2 4 2 34" xfId="18049"/>
    <cellStyle name="Normal 2 4 2 34 2" xfId="18050"/>
    <cellStyle name="Normal 2 4 2 34 2 2" xfId="18051"/>
    <cellStyle name="Normal 2 4 2 34 2 2 2" xfId="18052"/>
    <cellStyle name="Normal 2 4 2 34 2 2 3" xfId="18053"/>
    <cellStyle name="Normal 2 4 2 34 2 2 4" xfId="18054"/>
    <cellStyle name="Normal 2 4 2 34 2 2 5" xfId="18055"/>
    <cellStyle name="Normal 2 4 2 34 2 2 6" xfId="18056"/>
    <cellStyle name="Normal 2 4 2 34 2 3" xfId="18057"/>
    <cellStyle name="Normal 2 4 2 34 2 4" xfId="18058"/>
    <cellStyle name="Normal 2 4 2 34 2 5" xfId="18059"/>
    <cellStyle name="Normal 2 4 2 34 3" xfId="18060"/>
    <cellStyle name="Normal 2 4 2 34 3 2" xfId="18061"/>
    <cellStyle name="Normal 2 4 2 34 3 3" xfId="18062"/>
    <cellStyle name="Normal 2 4 2 34 3 4" xfId="18063"/>
    <cellStyle name="Normal 2 4 2 34 3 5" xfId="18064"/>
    <cellStyle name="Normal 2 4 2 34 3 6" xfId="18065"/>
    <cellStyle name="Normal 2 4 2 34 4" xfId="18066"/>
    <cellStyle name="Normal 2 4 2 34 5" xfId="18067"/>
    <cellStyle name="Normal 2 4 2 34 6" xfId="18068"/>
    <cellStyle name="Normal 2 4 2 34 7" xfId="18069"/>
    <cellStyle name="Normal 2 4 2 34 8" xfId="18070"/>
    <cellStyle name="Normal 2 4 2 35" xfId="18071"/>
    <cellStyle name="Normal 2 4 2 35 2" xfId="18072"/>
    <cellStyle name="Normal 2 4 2 35 2 2" xfId="18073"/>
    <cellStyle name="Normal 2 4 2 35 2 3" xfId="18074"/>
    <cellStyle name="Normal 2 4 2 35 2 4" xfId="18075"/>
    <cellStyle name="Normal 2 4 2 35 2 5" xfId="18076"/>
    <cellStyle name="Normal 2 4 2 35 2 6" xfId="18077"/>
    <cellStyle name="Normal 2 4 2 35 3" xfId="18078"/>
    <cellStyle name="Normal 2 4 2 35 4" xfId="18079"/>
    <cellStyle name="Normal 2 4 2 35 5" xfId="18080"/>
    <cellStyle name="Normal 2 4 2 36" xfId="18081"/>
    <cellStyle name="Normal 2 4 2 36 2" xfId="18082"/>
    <cellStyle name="Normal 2 4 2 36 2 2" xfId="18083"/>
    <cellStyle name="Normal 2 4 2 36 2 3" xfId="18084"/>
    <cellStyle name="Normal 2 4 2 36 2 4" xfId="18085"/>
    <cellStyle name="Normal 2 4 2 36 2 5" xfId="18086"/>
    <cellStyle name="Normal 2 4 2 36 2 6" xfId="18087"/>
    <cellStyle name="Normal 2 4 2 36 3" xfId="18088"/>
    <cellStyle name="Normal 2 4 2 36 4" xfId="18089"/>
    <cellStyle name="Normal 2 4 2 36 5" xfId="18090"/>
    <cellStyle name="Normal 2 4 2 37" xfId="18091"/>
    <cellStyle name="Normal 2 4 2 37 2" xfId="18092"/>
    <cellStyle name="Normal 2 4 2 37 2 2" xfId="18093"/>
    <cellStyle name="Normal 2 4 2 37 2 3" xfId="18094"/>
    <cellStyle name="Normal 2 4 2 37 2 4" xfId="18095"/>
    <cellStyle name="Normal 2 4 2 37 2 5" xfId="18096"/>
    <cellStyle name="Normal 2 4 2 37 2 6" xfId="18097"/>
    <cellStyle name="Normal 2 4 2 37 3" xfId="18098"/>
    <cellStyle name="Normal 2 4 2 37 4" xfId="18099"/>
    <cellStyle name="Normal 2 4 2 37 5" xfId="18100"/>
    <cellStyle name="Normal 2 4 2 38" xfId="18101"/>
    <cellStyle name="Normal 2 4 2 38 2" xfId="18102"/>
    <cellStyle name="Normal 2 4 2 38 2 2" xfId="18103"/>
    <cellStyle name="Normal 2 4 2 38 2 3" xfId="18104"/>
    <cellStyle name="Normal 2 4 2 38 2 4" xfId="18105"/>
    <cellStyle name="Normal 2 4 2 38 2 5" xfId="18106"/>
    <cellStyle name="Normal 2 4 2 38 2 6" xfId="18107"/>
    <cellStyle name="Normal 2 4 2 38 3" xfId="18108"/>
    <cellStyle name="Normal 2 4 2 38 4" xfId="18109"/>
    <cellStyle name="Normal 2 4 2 38 5" xfId="18110"/>
    <cellStyle name="Normal 2 4 2 39" xfId="18111"/>
    <cellStyle name="Normal 2 4 2 39 2" xfId="18112"/>
    <cellStyle name="Normal 2 4 2 39 2 2" xfId="18113"/>
    <cellStyle name="Normal 2 4 2 39 2 3" xfId="18114"/>
    <cellStyle name="Normal 2 4 2 39 2 4" xfId="18115"/>
    <cellStyle name="Normal 2 4 2 39 2 5" xfId="18116"/>
    <cellStyle name="Normal 2 4 2 39 2 6" xfId="18117"/>
    <cellStyle name="Normal 2 4 2 39 3" xfId="18118"/>
    <cellStyle name="Normal 2 4 2 39 4" xfId="18119"/>
    <cellStyle name="Normal 2 4 2 39 5" xfId="18120"/>
    <cellStyle name="Normal 2 4 2 4" xfId="18121"/>
    <cellStyle name="Normal 2 4 2 40" xfId="18122"/>
    <cellStyle name="Normal 2 4 2 40 2" xfId="18123"/>
    <cellStyle name="Normal 2 4 2 40 2 2" xfId="18124"/>
    <cellStyle name="Normal 2 4 2 40 2 3" xfId="18125"/>
    <cellStyle name="Normal 2 4 2 40 2 4" xfId="18126"/>
    <cellStyle name="Normal 2 4 2 40 2 5" xfId="18127"/>
    <cellStyle name="Normal 2 4 2 40 2 6" xfId="18128"/>
    <cellStyle name="Normal 2 4 2 40 3" xfId="18129"/>
    <cellStyle name="Normal 2 4 2 40 4" xfId="18130"/>
    <cellStyle name="Normal 2 4 2 40 5" xfId="18131"/>
    <cellStyle name="Normal 2 4 2 41" xfId="18132"/>
    <cellStyle name="Normal 2 4 2 41 2" xfId="18133"/>
    <cellStyle name="Normal 2 4 2 41 2 2" xfId="18134"/>
    <cellStyle name="Normal 2 4 2 41 2 3" xfId="18135"/>
    <cellStyle name="Normal 2 4 2 41 2 4" xfId="18136"/>
    <cellStyle name="Normal 2 4 2 41 2 5" xfId="18137"/>
    <cellStyle name="Normal 2 4 2 41 2 6" xfId="18138"/>
    <cellStyle name="Normal 2 4 2 41 3" xfId="18139"/>
    <cellStyle name="Normal 2 4 2 41 4" xfId="18140"/>
    <cellStyle name="Normal 2 4 2 41 5" xfId="18141"/>
    <cellStyle name="Normal 2 4 2 42" xfId="18142"/>
    <cellStyle name="Normal 2 4 2 43" xfId="18143"/>
    <cellStyle name="Normal 2 4 2 43 2" xfId="18144"/>
    <cellStyle name="Normal 2 4 2 43 3" xfId="18145"/>
    <cellStyle name="Normal 2 4 2 43 4" xfId="18146"/>
    <cellStyle name="Normal 2 4 2 43 5" xfId="18147"/>
    <cellStyle name="Normal 2 4 2 43 6" xfId="18148"/>
    <cellStyle name="Normal 2 4 2 43 7" xfId="18149"/>
    <cellStyle name="Normal 2 4 2 44" xfId="18150"/>
    <cellStyle name="Normal 2 4 2 45" xfId="18151"/>
    <cellStyle name="Normal 2 4 2 46" xfId="18152"/>
    <cellStyle name="Normal 2 4 2 47" xfId="18153"/>
    <cellStyle name="Normal 2 4 2 47 2" xfId="18154"/>
    <cellStyle name="Normal 2 4 2 47 3" xfId="18155"/>
    <cellStyle name="Normal 2 4 2 47 4" xfId="18156"/>
    <cellStyle name="Normal 2 4 2 47 5" xfId="18157"/>
    <cellStyle name="Normal 2 4 2 47 6" xfId="18158"/>
    <cellStyle name="Normal 2 4 2 48" xfId="18159"/>
    <cellStyle name="Normal 2 4 2 48 2" xfId="18160"/>
    <cellStyle name="Normal 2 4 2 48 2 2" xfId="18161"/>
    <cellStyle name="Normal 2 4 2 48 2 2 2" xfId="18162"/>
    <cellStyle name="Normal 2 4 2 48 2 2 2 2" xfId="18163"/>
    <cellStyle name="Normal 2 4 2 48 2 2 2 3" xfId="18164"/>
    <cellStyle name="Normal 2 4 2 48 2 2 2 4" xfId="18165"/>
    <cellStyle name="Normal 2 4 2 48 2 2 2 5" xfId="18166"/>
    <cellStyle name="Normal 2 4 2 48 2 2 3" xfId="18167"/>
    <cellStyle name="Normal 2 4 2 48 2 2 4" xfId="18168"/>
    <cellStyle name="Normal 2 4 2 48 2 2 5" xfId="18169"/>
    <cellStyle name="Normal 2 4 2 48 2 3" xfId="18170"/>
    <cellStyle name="Normal 2 4 2 48 2 4" xfId="18171"/>
    <cellStyle name="Normal 2 4 2 48 2 5" xfId="18172"/>
    <cellStyle name="Normal 2 4 2 48 2 6" xfId="18173"/>
    <cellStyle name="Normal 2 4 2 48 2 7" xfId="18174"/>
    <cellStyle name="Normal 2 4 2 48 3" xfId="18175"/>
    <cellStyle name="Normal 2 4 2 48 3 2" xfId="18176"/>
    <cellStyle name="Normal 2 4 2 48 3 2 2" xfId="18177"/>
    <cellStyle name="Normal 2 4 2 48 3 2 3" xfId="18178"/>
    <cellStyle name="Normal 2 4 2 48 3 2 4" xfId="18179"/>
    <cellStyle name="Normal 2 4 2 48 3 2 5" xfId="18180"/>
    <cellStyle name="Normal 2 4 2 48 3 3" xfId="18181"/>
    <cellStyle name="Normal 2 4 2 48 3 4" xfId="18182"/>
    <cellStyle name="Normal 2 4 2 48 3 5" xfId="18183"/>
    <cellStyle name="Normal 2 4 2 48 4" xfId="18184"/>
    <cellStyle name="Normal 2 4 2 48 5" xfId="18185"/>
    <cellStyle name="Normal 2 4 2 48 6" xfId="18186"/>
    <cellStyle name="Normal 2 4 2 48 7" xfId="18187"/>
    <cellStyle name="Normal 2 4 2 49" xfId="18188"/>
    <cellStyle name="Normal 2 4 2 49 2" xfId="18189"/>
    <cellStyle name="Normal 2 4 2 49 2 2" xfId="18190"/>
    <cellStyle name="Normal 2 4 2 49 2 2 2" xfId="18191"/>
    <cellStyle name="Normal 2 4 2 49 2 2 2 2" xfId="18192"/>
    <cellStyle name="Normal 2 4 2 49 2 2 2 3" xfId="18193"/>
    <cellStyle name="Normal 2 4 2 49 2 2 2 4" xfId="18194"/>
    <cellStyle name="Normal 2 4 2 49 2 2 2 5" xfId="18195"/>
    <cellStyle name="Normal 2 4 2 49 2 2 3" xfId="18196"/>
    <cellStyle name="Normal 2 4 2 49 2 2 4" xfId="18197"/>
    <cellStyle name="Normal 2 4 2 49 2 2 5" xfId="18198"/>
    <cellStyle name="Normal 2 4 2 49 2 3" xfId="18199"/>
    <cellStyle name="Normal 2 4 2 49 2 4" xfId="18200"/>
    <cellStyle name="Normal 2 4 2 49 2 5" xfId="18201"/>
    <cellStyle name="Normal 2 4 2 49 2 6" xfId="18202"/>
    <cellStyle name="Normal 2 4 2 49 2 7" xfId="18203"/>
    <cellStyle name="Normal 2 4 2 49 3" xfId="18204"/>
    <cellStyle name="Normal 2 4 2 49 3 2" xfId="18205"/>
    <cellStyle name="Normal 2 4 2 49 3 2 2" xfId="18206"/>
    <cellStyle name="Normal 2 4 2 49 3 2 3" xfId="18207"/>
    <cellStyle name="Normal 2 4 2 49 3 2 4" xfId="18208"/>
    <cellStyle name="Normal 2 4 2 49 3 2 5" xfId="18209"/>
    <cellStyle name="Normal 2 4 2 49 3 3" xfId="18210"/>
    <cellStyle name="Normal 2 4 2 49 3 4" xfId="18211"/>
    <cellStyle name="Normal 2 4 2 49 3 5" xfId="18212"/>
    <cellStyle name="Normal 2 4 2 49 4" xfId="18213"/>
    <cellStyle name="Normal 2 4 2 49 5" xfId="18214"/>
    <cellStyle name="Normal 2 4 2 49 6" xfId="18215"/>
    <cellStyle name="Normal 2 4 2 49 7" xfId="18216"/>
    <cellStyle name="Normal 2 4 2 5" xfId="18217"/>
    <cellStyle name="Normal 2 4 2 50" xfId="18218"/>
    <cellStyle name="Normal 2 4 2 50 2" xfId="18219"/>
    <cellStyle name="Normal 2 4 2 50 2 2" xfId="18220"/>
    <cellStyle name="Normal 2 4 2 50 2 2 2" xfId="18221"/>
    <cellStyle name="Normal 2 4 2 50 2 2 2 2" xfId="18222"/>
    <cellStyle name="Normal 2 4 2 50 2 2 2 3" xfId="18223"/>
    <cellStyle name="Normal 2 4 2 50 2 2 2 4" xfId="18224"/>
    <cellStyle name="Normal 2 4 2 50 2 2 2 5" xfId="18225"/>
    <cellStyle name="Normal 2 4 2 50 2 2 3" xfId="18226"/>
    <cellStyle name="Normal 2 4 2 50 2 2 4" xfId="18227"/>
    <cellStyle name="Normal 2 4 2 50 2 2 5" xfId="18228"/>
    <cellStyle name="Normal 2 4 2 50 2 3" xfId="18229"/>
    <cellStyle name="Normal 2 4 2 50 2 4" xfId="18230"/>
    <cellStyle name="Normal 2 4 2 50 2 5" xfId="18231"/>
    <cellStyle name="Normal 2 4 2 50 2 6" xfId="18232"/>
    <cellStyle name="Normal 2 4 2 50 2 7" xfId="18233"/>
    <cellStyle name="Normal 2 4 2 50 3" xfId="18234"/>
    <cellStyle name="Normal 2 4 2 50 3 2" xfId="18235"/>
    <cellStyle name="Normal 2 4 2 50 3 2 2" xfId="18236"/>
    <cellStyle name="Normal 2 4 2 50 3 2 3" xfId="18237"/>
    <cellStyle name="Normal 2 4 2 50 3 2 4" xfId="18238"/>
    <cellStyle name="Normal 2 4 2 50 3 2 5" xfId="18239"/>
    <cellStyle name="Normal 2 4 2 50 3 3" xfId="18240"/>
    <cellStyle name="Normal 2 4 2 50 3 4" xfId="18241"/>
    <cellStyle name="Normal 2 4 2 50 3 5" xfId="18242"/>
    <cellStyle name="Normal 2 4 2 50 4" xfId="18243"/>
    <cellStyle name="Normal 2 4 2 50 5" xfId="18244"/>
    <cellStyle name="Normal 2 4 2 50 6" xfId="18245"/>
    <cellStyle name="Normal 2 4 2 50 7" xfId="18246"/>
    <cellStyle name="Normal 2 4 2 51" xfId="18247"/>
    <cellStyle name="Normal 2 4 2 51 2" xfId="18248"/>
    <cellStyle name="Normal 2 4 2 51 2 2" xfId="18249"/>
    <cellStyle name="Normal 2 4 2 51 2 2 2" xfId="18250"/>
    <cellStyle name="Normal 2 4 2 51 2 2 3" xfId="18251"/>
    <cellStyle name="Normal 2 4 2 51 2 2 4" xfId="18252"/>
    <cellStyle name="Normal 2 4 2 51 2 2 5" xfId="18253"/>
    <cellStyle name="Normal 2 4 2 51 2 3" xfId="18254"/>
    <cellStyle name="Normal 2 4 2 51 2 4" xfId="18255"/>
    <cellStyle name="Normal 2 4 2 51 2 5" xfId="18256"/>
    <cellStyle name="Normal 2 4 2 51 3" xfId="18257"/>
    <cellStyle name="Normal 2 4 2 51 4" xfId="18258"/>
    <cellStyle name="Normal 2 4 2 51 5" xfId="18259"/>
    <cellStyle name="Normal 2 4 2 51 6" xfId="18260"/>
    <cellStyle name="Normal 2 4 2 51 7" xfId="18261"/>
    <cellStyle name="Normal 2 4 2 52" xfId="18262"/>
    <cellStyle name="Normal 2 4 2 52 2" xfId="18263"/>
    <cellStyle name="Normal 2 4 2 52 3" xfId="18264"/>
    <cellStyle name="Normal 2 4 2 52 4" xfId="18265"/>
    <cellStyle name="Normal 2 4 2 52 5" xfId="18266"/>
    <cellStyle name="Normal 2 4 2 52 6" xfId="18267"/>
    <cellStyle name="Normal 2 4 2 53" xfId="18268"/>
    <cellStyle name="Normal 2 4 2 53 2" xfId="18269"/>
    <cellStyle name="Normal 2 4 2 53 2 2" xfId="18270"/>
    <cellStyle name="Normal 2 4 2 53 2 3" xfId="18271"/>
    <cellStyle name="Normal 2 4 2 53 2 4" xfId="18272"/>
    <cellStyle name="Normal 2 4 2 53 2 5" xfId="18273"/>
    <cellStyle name="Normal 2 4 2 53 3" xfId="18274"/>
    <cellStyle name="Normal 2 4 2 53 4" xfId="18275"/>
    <cellStyle name="Normal 2 4 2 53 5" xfId="18276"/>
    <cellStyle name="Normal 2 4 2 54" xfId="18277"/>
    <cellStyle name="Normal 2 4 2 55" xfId="18278"/>
    <cellStyle name="Normal 2 4 2 56" xfId="18279"/>
    <cellStyle name="Normal 2 4 2 57" xfId="18280"/>
    <cellStyle name="Normal 2 4 2 58" xfId="18281"/>
    <cellStyle name="Normal 2 4 2 59" xfId="18282"/>
    <cellStyle name="Normal 2 4 2 6" xfId="18283"/>
    <cellStyle name="Normal 2 4 2 6 10" xfId="18284"/>
    <cellStyle name="Normal 2 4 2 6 10 2" xfId="18285"/>
    <cellStyle name="Normal 2 4 2 6 10 2 2" xfId="18286"/>
    <cellStyle name="Normal 2 4 2 6 10 2 2 2" xfId="18287"/>
    <cellStyle name="Normal 2 4 2 6 10 2 2 2 2" xfId="18288"/>
    <cellStyle name="Normal 2 4 2 6 10 2 2 2 3" xfId="18289"/>
    <cellStyle name="Normal 2 4 2 6 10 2 2 2 4" xfId="18290"/>
    <cellStyle name="Normal 2 4 2 6 10 2 2 2 5" xfId="18291"/>
    <cellStyle name="Normal 2 4 2 6 10 2 2 3" xfId="18292"/>
    <cellStyle name="Normal 2 4 2 6 10 2 2 4" xfId="18293"/>
    <cellStyle name="Normal 2 4 2 6 10 2 2 5" xfId="18294"/>
    <cellStyle name="Normal 2 4 2 6 10 2 3" xfId="18295"/>
    <cellStyle name="Normal 2 4 2 6 10 2 4" xfId="18296"/>
    <cellStyle name="Normal 2 4 2 6 10 2 5" xfId="18297"/>
    <cellStyle name="Normal 2 4 2 6 10 2 6" xfId="18298"/>
    <cellStyle name="Normal 2 4 2 6 10 2 7" xfId="18299"/>
    <cellStyle name="Normal 2 4 2 6 10 3" xfId="18300"/>
    <cellStyle name="Normal 2 4 2 6 10 3 2" xfId="18301"/>
    <cellStyle name="Normal 2 4 2 6 10 3 2 2" xfId="18302"/>
    <cellStyle name="Normal 2 4 2 6 10 3 2 3" xfId="18303"/>
    <cellStyle name="Normal 2 4 2 6 10 3 2 4" xfId="18304"/>
    <cellStyle name="Normal 2 4 2 6 10 3 2 5" xfId="18305"/>
    <cellStyle name="Normal 2 4 2 6 10 3 3" xfId="18306"/>
    <cellStyle name="Normal 2 4 2 6 10 3 4" xfId="18307"/>
    <cellStyle name="Normal 2 4 2 6 10 3 5" xfId="18308"/>
    <cellStyle name="Normal 2 4 2 6 10 4" xfId="18309"/>
    <cellStyle name="Normal 2 4 2 6 10 5" xfId="18310"/>
    <cellStyle name="Normal 2 4 2 6 10 6" xfId="18311"/>
    <cellStyle name="Normal 2 4 2 6 10 7" xfId="18312"/>
    <cellStyle name="Normal 2 4 2 6 11" xfId="18313"/>
    <cellStyle name="Normal 2 4 2 6 12" xfId="18314"/>
    <cellStyle name="Normal 2 4 2 6 13" xfId="18315"/>
    <cellStyle name="Normal 2 4 2 6 13 2" xfId="18316"/>
    <cellStyle name="Normal 2 4 2 6 13 2 2" xfId="18317"/>
    <cellStyle name="Normal 2 4 2 6 13 2 3" xfId="18318"/>
    <cellStyle name="Normal 2 4 2 6 13 2 4" xfId="18319"/>
    <cellStyle name="Normal 2 4 2 6 13 2 5" xfId="18320"/>
    <cellStyle name="Normal 2 4 2 6 13 3" xfId="18321"/>
    <cellStyle name="Normal 2 4 2 6 13 4" xfId="18322"/>
    <cellStyle name="Normal 2 4 2 6 13 5" xfId="18323"/>
    <cellStyle name="Normal 2 4 2 6 14" xfId="18324"/>
    <cellStyle name="Normal 2 4 2 6 15" xfId="18325"/>
    <cellStyle name="Normal 2 4 2 6 16" xfId="18326"/>
    <cellStyle name="Normal 2 4 2 6 17" xfId="18327"/>
    <cellStyle name="Normal 2 4 2 6 18" xfId="18328"/>
    <cellStyle name="Normal 2 4 2 6 19" xfId="18329"/>
    <cellStyle name="Normal 2 4 2 6 2" xfId="18330"/>
    <cellStyle name="Normal 2 4 2 6 2 10" xfId="18331"/>
    <cellStyle name="Normal 2 4 2 6 2 10 2" xfId="18332"/>
    <cellStyle name="Normal 2 4 2 6 2 10 2 2" xfId="18333"/>
    <cellStyle name="Normal 2 4 2 6 2 10 2 2 2" xfId="18334"/>
    <cellStyle name="Normal 2 4 2 6 2 10 2 2 2 2" xfId="18335"/>
    <cellStyle name="Normal 2 4 2 6 2 10 2 2 2 3" xfId="18336"/>
    <cellStyle name="Normal 2 4 2 6 2 10 2 2 2 4" xfId="18337"/>
    <cellStyle name="Normal 2 4 2 6 2 10 2 2 2 5" xfId="18338"/>
    <cellStyle name="Normal 2 4 2 6 2 10 2 2 3" xfId="18339"/>
    <cellStyle name="Normal 2 4 2 6 2 10 2 2 4" xfId="18340"/>
    <cellStyle name="Normal 2 4 2 6 2 10 2 2 5" xfId="18341"/>
    <cellStyle name="Normal 2 4 2 6 2 10 2 3" xfId="18342"/>
    <cellStyle name="Normal 2 4 2 6 2 10 2 4" xfId="18343"/>
    <cellStyle name="Normal 2 4 2 6 2 10 2 5" xfId="18344"/>
    <cellStyle name="Normal 2 4 2 6 2 10 2 6" xfId="18345"/>
    <cellStyle name="Normal 2 4 2 6 2 10 2 7" xfId="18346"/>
    <cellStyle name="Normal 2 4 2 6 2 10 3" xfId="18347"/>
    <cellStyle name="Normal 2 4 2 6 2 10 3 2" xfId="18348"/>
    <cellStyle name="Normal 2 4 2 6 2 10 3 2 2" xfId="18349"/>
    <cellStyle name="Normal 2 4 2 6 2 10 3 2 3" xfId="18350"/>
    <cellStyle name="Normal 2 4 2 6 2 10 3 2 4" xfId="18351"/>
    <cellStyle name="Normal 2 4 2 6 2 10 3 2 5" xfId="18352"/>
    <cellStyle name="Normal 2 4 2 6 2 10 3 3" xfId="18353"/>
    <cellStyle name="Normal 2 4 2 6 2 10 3 4" xfId="18354"/>
    <cellStyle name="Normal 2 4 2 6 2 10 3 5" xfId="18355"/>
    <cellStyle name="Normal 2 4 2 6 2 10 4" xfId="18356"/>
    <cellStyle name="Normal 2 4 2 6 2 10 5" xfId="18357"/>
    <cellStyle name="Normal 2 4 2 6 2 10 6" xfId="18358"/>
    <cellStyle name="Normal 2 4 2 6 2 10 7" xfId="18359"/>
    <cellStyle name="Normal 2 4 2 6 2 11" xfId="18360"/>
    <cellStyle name="Normal 2 4 2 6 2 12" xfId="18361"/>
    <cellStyle name="Normal 2 4 2 6 2 13" xfId="18362"/>
    <cellStyle name="Normal 2 4 2 6 2 13 2" xfId="18363"/>
    <cellStyle name="Normal 2 4 2 6 2 13 2 2" xfId="18364"/>
    <cellStyle name="Normal 2 4 2 6 2 13 2 3" xfId="18365"/>
    <cellStyle name="Normal 2 4 2 6 2 13 2 4" xfId="18366"/>
    <cellStyle name="Normal 2 4 2 6 2 13 2 5" xfId="18367"/>
    <cellStyle name="Normal 2 4 2 6 2 13 3" xfId="18368"/>
    <cellStyle name="Normal 2 4 2 6 2 13 4" xfId="18369"/>
    <cellStyle name="Normal 2 4 2 6 2 13 5" xfId="18370"/>
    <cellStyle name="Normal 2 4 2 6 2 14" xfId="18371"/>
    <cellStyle name="Normal 2 4 2 6 2 15" xfId="18372"/>
    <cellStyle name="Normal 2 4 2 6 2 16" xfId="18373"/>
    <cellStyle name="Normal 2 4 2 6 2 17" xfId="18374"/>
    <cellStyle name="Normal 2 4 2 6 2 18" xfId="18375"/>
    <cellStyle name="Normal 2 4 2 6 2 19" xfId="18376"/>
    <cellStyle name="Normal 2 4 2 6 2 2" xfId="18377"/>
    <cellStyle name="Normal 2 4 2 6 2 2 10" xfId="18378"/>
    <cellStyle name="Normal 2 4 2 6 2 2 11" xfId="18379"/>
    <cellStyle name="Normal 2 4 2 6 2 2 12" xfId="18380"/>
    <cellStyle name="Normal 2 4 2 6 2 2 13" xfId="18381"/>
    <cellStyle name="Normal 2 4 2 6 2 2 14" xfId="18382"/>
    <cellStyle name="Normal 2 4 2 6 2 2 15" xfId="18383"/>
    <cellStyle name="Normal 2 4 2 6 2 2 16" xfId="18384"/>
    <cellStyle name="Normal 2 4 2 6 2 2 17" xfId="18385"/>
    <cellStyle name="Normal 2 4 2 6 2 2 18" xfId="18386"/>
    <cellStyle name="Normal 2 4 2 6 2 2 19" xfId="18387"/>
    <cellStyle name="Normal 2 4 2 6 2 2 2" xfId="18388"/>
    <cellStyle name="Normal 2 4 2 6 2 2 2 10" xfId="18389"/>
    <cellStyle name="Normal 2 4 2 6 2 2 2 11" xfId="18390"/>
    <cellStyle name="Normal 2 4 2 6 2 2 2 12" xfId="18391"/>
    <cellStyle name="Normal 2 4 2 6 2 2 2 13" xfId="18392"/>
    <cellStyle name="Normal 2 4 2 6 2 2 2 14" xfId="18393"/>
    <cellStyle name="Normal 2 4 2 6 2 2 2 2" xfId="18394"/>
    <cellStyle name="Normal 2 4 2 6 2 2 2 2 10" xfId="18395"/>
    <cellStyle name="Normal 2 4 2 6 2 2 2 2 11" xfId="18396"/>
    <cellStyle name="Normal 2 4 2 6 2 2 2 2 12" xfId="18397"/>
    <cellStyle name="Normal 2 4 2 6 2 2 2 2 13" xfId="18398"/>
    <cellStyle name="Normal 2 4 2 6 2 2 2 2 14" xfId="18399"/>
    <cellStyle name="Normal 2 4 2 6 2 2 2 2 2" xfId="18400"/>
    <cellStyle name="Normal 2 4 2 6 2 2 2 2 2 10" xfId="18401"/>
    <cellStyle name="Normal 2 4 2 6 2 2 2 2 2 11" xfId="18402"/>
    <cellStyle name="Normal 2 4 2 6 2 2 2 2 2 2" xfId="18403"/>
    <cellStyle name="Normal 2 4 2 6 2 2 2 2 2 2 10" xfId="18404"/>
    <cellStyle name="Normal 2 4 2 6 2 2 2 2 2 2 11" xfId="18405"/>
    <cellStyle name="Normal 2 4 2 6 2 2 2 2 2 2 2" xfId="18406"/>
    <cellStyle name="Normal 2 4 2 6 2 2 2 2 2 2 2 2" xfId="18407"/>
    <cellStyle name="Normal 2 4 2 6 2 2 2 2 2 2 2 2 2" xfId="18408"/>
    <cellStyle name="Normal 2 4 2 6 2 2 2 2 2 2 2 2 2 2" xfId="18409"/>
    <cellStyle name="Normal 2 4 2 6 2 2 2 2 2 2 2 2 2 2 2" xfId="18410"/>
    <cellStyle name="Normal 2 4 2 6 2 2 2 2 2 2 2 2 2 2 3" xfId="18411"/>
    <cellStyle name="Normal 2 4 2 6 2 2 2 2 2 2 2 2 2 2 4" xfId="18412"/>
    <cellStyle name="Normal 2 4 2 6 2 2 2 2 2 2 2 2 2 2 5" xfId="18413"/>
    <cellStyle name="Normal 2 4 2 6 2 2 2 2 2 2 2 2 2 3" xfId="18414"/>
    <cellStyle name="Normal 2 4 2 6 2 2 2 2 2 2 2 2 2 4" xfId="18415"/>
    <cellStyle name="Normal 2 4 2 6 2 2 2 2 2 2 2 2 2 5" xfId="18416"/>
    <cellStyle name="Normal 2 4 2 6 2 2 2 2 2 2 2 2 3" xfId="18417"/>
    <cellStyle name="Normal 2 4 2 6 2 2 2 2 2 2 2 2 4" xfId="18418"/>
    <cellStyle name="Normal 2 4 2 6 2 2 2 2 2 2 2 2 5" xfId="18419"/>
    <cellStyle name="Normal 2 4 2 6 2 2 2 2 2 2 2 2 6" xfId="18420"/>
    <cellStyle name="Normal 2 4 2 6 2 2 2 2 2 2 2 2 7" xfId="18421"/>
    <cellStyle name="Normal 2 4 2 6 2 2 2 2 2 2 2 3" xfId="18422"/>
    <cellStyle name="Normal 2 4 2 6 2 2 2 2 2 2 2 3 2" xfId="18423"/>
    <cellStyle name="Normal 2 4 2 6 2 2 2 2 2 2 2 3 2 2" xfId="18424"/>
    <cellStyle name="Normal 2 4 2 6 2 2 2 2 2 2 2 3 2 3" xfId="18425"/>
    <cellStyle name="Normal 2 4 2 6 2 2 2 2 2 2 2 3 2 4" xfId="18426"/>
    <cellStyle name="Normal 2 4 2 6 2 2 2 2 2 2 2 3 2 5" xfId="18427"/>
    <cellStyle name="Normal 2 4 2 6 2 2 2 2 2 2 2 3 3" xfId="18428"/>
    <cellStyle name="Normal 2 4 2 6 2 2 2 2 2 2 2 3 4" xfId="18429"/>
    <cellStyle name="Normal 2 4 2 6 2 2 2 2 2 2 2 3 5" xfId="18430"/>
    <cellStyle name="Normal 2 4 2 6 2 2 2 2 2 2 2 4" xfId="18431"/>
    <cellStyle name="Normal 2 4 2 6 2 2 2 2 2 2 2 5" xfId="18432"/>
    <cellStyle name="Normal 2 4 2 6 2 2 2 2 2 2 2 6" xfId="18433"/>
    <cellStyle name="Normal 2 4 2 6 2 2 2 2 2 2 2 7" xfId="18434"/>
    <cellStyle name="Normal 2 4 2 6 2 2 2 2 2 2 3" xfId="18435"/>
    <cellStyle name="Normal 2 4 2 6 2 2 2 2 2 2 4" xfId="18436"/>
    <cellStyle name="Normal 2 4 2 6 2 2 2 2 2 2 5" xfId="18437"/>
    <cellStyle name="Normal 2 4 2 6 2 2 2 2 2 2 6" xfId="18438"/>
    <cellStyle name="Normal 2 4 2 6 2 2 2 2 2 2 6 2" xfId="18439"/>
    <cellStyle name="Normal 2 4 2 6 2 2 2 2 2 2 6 2 2" xfId="18440"/>
    <cellStyle name="Normal 2 4 2 6 2 2 2 2 2 2 6 2 3" xfId="18441"/>
    <cellStyle name="Normal 2 4 2 6 2 2 2 2 2 2 6 2 4" xfId="18442"/>
    <cellStyle name="Normal 2 4 2 6 2 2 2 2 2 2 6 2 5" xfId="18443"/>
    <cellStyle name="Normal 2 4 2 6 2 2 2 2 2 2 6 3" xfId="18444"/>
    <cellStyle name="Normal 2 4 2 6 2 2 2 2 2 2 6 4" xfId="18445"/>
    <cellStyle name="Normal 2 4 2 6 2 2 2 2 2 2 6 5" xfId="18446"/>
    <cellStyle name="Normal 2 4 2 6 2 2 2 2 2 2 7" xfId="18447"/>
    <cellStyle name="Normal 2 4 2 6 2 2 2 2 2 2 8" xfId="18448"/>
    <cellStyle name="Normal 2 4 2 6 2 2 2 2 2 2 9" xfId="18449"/>
    <cellStyle name="Normal 2 4 2 6 2 2 2 2 2 3" xfId="18450"/>
    <cellStyle name="Normal 2 4 2 6 2 2 2 2 2 3 2" xfId="18451"/>
    <cellStyle name="Normal 2 4 2 6 2 2 2 2 2 3 2 2" xfId="18452"/>
    <cellStyle name="Normal 2 4 2 6 2 2 2 2 2 3 2 2 2" xfId="18453"/>
    <cellStyle name="Normal 2 4 2 6 2 2 2 2 2 3 2 2 2 2" xfId="18454"/>
    <cellStyle name="Normal 2 4 2 6 2 2 2 2 2 3 2 2 2 3" xfId="18455"/>
    <cellStyle name="Normal 2 4 2 6 2 2 2 2 2 3 2 2 2 4" xfId="18456"/>
    <cellStyle name="Normal 2 4 2 6 2 2 2 2 2 3 2 2 2 5" xfId="18457"/>
    <cellStyle name="Normal 2 4 2 6 2 2 2 2 2 3 2 2 3" xfId="18458"/>
    <cellStyle name="Normal 2 4 2 6 2 2 2 2 2 3 2 2 4" xfId="18459"/>
    <cellStyle name="Normal 2 4 2 6 2 2 2 2 2 3 2 2 5" xfId="18460"/>
    <cellStyle name="Normal 2 4 2 6 2 2 2 2 2 3 2 3" xfId="18461"/>
    <cellStyle name="Normal 2 4 2 6 2 2 2 2 2 3 2 4" xfId="18462"/>
    <cellStyle name="Normal 2 4 2 6 2 2 2 2 2 3 2 5" xfId="18463"/>
    <cellStyle name="Normal 2 4 2 6 2 2 2 2 2 3 2 6" xfId="18464"/>
    <cellStyle name="Normal 2 4 2 6 2 2 2 2 2 3 2 7" xfId="18465"/>
    <cellStyle name="Normal 2 4 2 6 2 2 2 2 2 3 3" xfId="18466"/>
    <cellStyle name="Normal 2 4 2 6 2 2 2 2 2 3 3 2" xfId="18467"/>
    <cellStyle name="Normal 2 4 2 6 2 2 2 2 2 3 3 2 2" xfId="18468"/>
    <cellStyle name="Normal 2 4 2 6 2 2 2 2 2 3 3 2 3" xfId="18469"/>
    <cellStyle name="Normal 2 4 2 6 2 2 2 2 2 3 3 2 4" xfId="18470"/>
    <cellStyle name="Normal 2 4 2 6 2 2 2 2 2 3 3 2 5" xfId="18471"/>
    <cellStyle name="Normal 2 4 2 6 2 2 2 2 2 3 3 3" xfId="18472"/>
    <cellStyle name="Normal 2 4 2 6 2 2 2 2 2 3 3 4" xfId="18473"/>
    <cellStyle name="Normal 2 4 2 6 2 2 2 2 2 3 3 5" xfId="18474"/>
    <cellStyle name="Normal 2 4 2 6 2 2 2 2 2 3 4" xfId="18475"/>
    <cellStyle name="Normal 2 4 2 6 2 2 2 2 2 3 5" xfId="18476"/>
    <cellStyle name="Normal 2 4 2 6 2 2 2 2 2 3 6" xfId="18477"/>
    <cellStyle name="Normal 2 4 2 6 2 2 2 2 2 3 7" xfId="18478"/>
    <cellStyle name="Normal 2 4 2 6 2 2 2 2 2 4" xfId="18479"/>
    <cellStyle name="Normal 2 4 2 6 2 2 2 2 2 5" xfId="18480"/>
    <cellStyle name="Normal 2 4 2 6 2 2 2 2 2 6" xfId="18481"/>
    <cellStyle name="Normal 2 4 2 6 2 2 2 2 2 6 2" xfId="18482"/>
    <cellStyle name="Normal 2 4 2 6 2 2 2 2 2 6 2 2" xfId="18483"/>
    <cellStyle name="Normal 2 4 2 6 2 2 2 2 2 6 2 3" xfId="18484"/>
    <cellStyle name="Normal 2 4 2 6 2 2 2 2 2 6 2 4" xfId="18485"/>
    <cellStyle name="Normal 2 4 2 6 2 2 2 2 2 6 2 5" xfId="18486"/>
    <cellStyle name="Normal 2 4 2 6 2 2 2 2 2 6 3" xfId="18487"/>
    <cellStyle name="Normal 2 4 2 6 2 2 2 2 2 6 4" xfId="18488"/>
    <cellStyle name="Normal 2 4 2 6 2 2 2 2 2 6 5" xfId="18489"/>
    <cellStyle name="Normal 2 4 2 6 2 2 2 2 2 7" xfId="18490"/>
    <cellStyle name="Normal 2 4 2 6 2 2 2 2 2 8" xfId="18491"/>
    <cellStyle name="Normal 2 4 2 6 2 2 2 2 2 9" xfId="18492"/>
    <cellStyle name="Normal 2 4 2 6 2 2 2 2 3" xfId="18493"/>
    <cellStyle name="Normal 2 4 2 6 2 2 2 2 4" xfId="18494"/>
    <cellStyle name="Normal 2 4 2 6 2 2 2 2 5" xfId="18495"/>
    <cellStyle name="Normal 2 4 2 6 2 2 2 2 6" xfId="18496"/>
    <cellStyle name="Normal 2 4 2 6 2 2 2 2 6 2" xfId="18497"/>
    <cellStyle name="Normal 2 4 2 6 2 2 2 2 6 2 2" xfId="18498"/>
    <cellStyle name="Normal 2 4 2 6 2 2 2 2 6 2 2 2" xfId="18499"/>
    <cellStyle name="Normal 2 4 2 6 2 2 2 2 6 2 2 2 2" xfId="18500"/>
    <cellStyle name="Normal 2 4 2 6 2 2 2 2 6 2 2 2 3" xfId="18501"/>
    <cellStyle name="Normal 2 4 2 6 2 2 2 2 6 2 2 2 4" xfId="18502"/>
    <cellStyle name="Normal 2 4 2 6 2 2 2 2 6 2 2 2 5" xfId="18503"/>
    <cellStyle name="Normal 2 4 2 6 2 2 2 2 6 2 2 3" xfId="18504"/>
    <cellStyle name="Normal 2 4 2 6 2 2 2 2 6 2 2 4" xfId="18505"/>
    <cellStyle name="Normal 2 4 2 6 2 2 2 2 6 2 2 5" xfId="18506"/>
    <cellStyle name="Normal 2 4 2 6 2 2 2 2 6 2 3" xfId="18507"/>
    <cellStyle name="Normal 2 4 2 6 2 2 2 2 6 2 4" xfId="18508"/>
    <cellStyle name="Normal 2 4 2 6 2 2 2 2 6 2 5" xfId="18509"/>
    <cellStyle name="Normal 2 4 2 6 2 2 2 2 6 2 6" xfId="18510"/>
    <cellStyle name="Normal 2 4 2 6 2 2 2 2 6 2 7" xfId="18511"/>
    <cellStyle name="Normal 2 4 2 6 2 2 2 2 6 3" xfId="18512"/>
    <cellStyle name="Normal 2 4 2 6 2 2 2 2 6 3 2" xfId="18513"/>
    <cellStyle name="Normal 2 4 2 6 2 2 2 2 6 3 2 2" xfId="18514"/>
    <cellStyle name="Normal 2 4 2 6 2 2 2 2 6 3 2 3" xfId="18515"/>
    <cellStyle name="Normal 2 4 2 6 2 2 2 2 6 3 2 4" xfId="18516"/>
    <cellStyle name="Normal 2 4 2 6 2 2 2 2 6 3 2 5" xfId="18517"/>
    <cellStyle name="Normal 2 4 2 6 2 2 2 2 6 3 3" xfId="18518"/>
    <cellStyle name="Normal 2 4 2 6 2 2 2 2 6 3 4" xfId="18519"/>
    <cellStyle name="Normal 2 4 2 6 2 2 2 2 6 3 5" xfId="18520"/>
    <cellStyle name="Normal 2 4 2 6 2 2 2 2 6 4" xfId="18521"/>
    <cellStyle name="Normal 2 4 2 6 2 2 2 2 6 5" xfId="18522"/>
    <cellStyle name="Normal 2 4 2 6 2 2 2 2 6 6" xfId="18523"/>
    <cellStyle name="Normal 2 4 2 6 2 2 2 2 6 7" xfId="18524"/>
    <cellStyle name="Normal 2 4 2 6 2 2 2 2 7" xfId="18525"/>
    <cellStyle name="Normal 2 4 2 6 2 2 2 2 8" xfId="18526"/>
    <cellStyle name="Normal 2 4 2 6 2 2 2 2 9" xfId="18527"/>
    <cellStyle name="Normal 2 4 2 6 2 2 2 2 9 2" xfId="18528"/>
    <cellStyle name="Normal 2 4 2 6 2 2 2 2 9 2 2" xfId="18529"/>
    <cellStyle name="Normal 2 4 2 6 2 2 2 2 9 2 3" xfId="18530"/>
    <cellStyle name="Normal 2 4 2 6 2 2 2 2 9 2 4" xfId="18531"/>
    <cellStyle name="Normal 2 4 2 6 2 2 2 2 9 2 5" xfId="18532"/>
    <cellStyle name="Normal 2 4 2 6 2 2 2 2 9 3" xfId="18533"/>
    <cellStyle name="Normal 2 4 2 6 2 2 2 2 9 4" xfId="18534"/>
    <cellStyle name="Normal 2 4 2 6 2 2 2 2 9 5" xfId="18535"/>
    <cellStyle name="Normal 2 4 2 6 2 2 2 3" xfId="18536"/>
    <cellStyle name="Normal 2 4 2 6 2 2 2 3 2" xfId="18537"/>
    <cellStyle name="Normal 2 4 2 6 2 2 2 3 3" xfId="18538"/>
    <cellStyle name="Normal 2 4 2 6 2 2 2 3 4" xfId="18539"/>
    <cellStyle name="Normal 2 4 2 6 2 2 2 3 5" xfId="18540"/>
    <cellStyle name="Normal 2 4 2 6 2 2 2 3 6" xfId="18541"/>
    <cellStyle name="Normal 2 4 2 6 2 2 2 3 7" xfId="18542"/>
    <cellStyle name="Normal 2 4 2 6 2 2 2 4" xfId="18543"/>
    <cellStyle name="Normal 2 4 2 6 2 2 2 5" xfId="18544"/>
    <cellStyle name="Normal 2 4 2 6 2 2 2 6" xfId="18545"/>
    <cellStyle name="Normal 2 4 2 6 2 2 2 6 2" xfId="18546"/>
    <cellStyle name="Normal 2 4 2 6 2 2 2 6 2 2" xfId="18547"/>
    <cellStyle name="Normal 2 4 2 6 2 2 2 6 2 2 2" xfId="18548"/>
    <cellStyle name="Normal 2 4 2 6 2 2 2 6 2 2 2 2" xfId="18549"/>
    <cellStyle name="Normal 2 4 2 6 2 2 2 6 2 2 2 3" xfId="18550"/>
    <cellStyle name="Normal 2 4 2 6 2 2 2 6 2 2 2 4" xfId="18551"/>
    <cellStyle name="Normal 2 4 2 6 2 2 2 6 2 2 2 5" xfId="18552"/>
    <cellStyle name="Normal 2 4 2 6 2 2 2 6 2 2 3" xfId="18553"/>
    <cellStyle name="Normal 2 4 2 6 2 2 2 6 2 2 4" xfId="18554"/>
    <cellStyle name="Normal 2 4 2 6 2 2 2 6 2 2 5" xfId="18555"/>
    <cellStyle name="Normal 2 4 2 6 2 2 2 6 2 3" xfId="18556"/>
    <cellStyle name="Normal 2 4 2 6 2 2 2 6 2 4" xfId="18557"/>
    <cellStyle name="Normal 2 4 2 6 2 2 2 6 2 5" xfId="18558"/>
    <cellStyle name="Normal 2 4 2 6 2 2 2 6 2 6" xfId="18559"/>
    <cellStyle name="Normal 2 4 2 6 2 2 2 6 2 7" xfId="18560"/>
    <cellStyle name="Normal 2 4 2 6 2 2 2 6 3" xfId="18561"/>
    <cellStyle name="Normal 2 4 2 6 2 2 2 6 3 2" xfId="18562"/>
    <cellStyle name="Normal 2 4 2 6 2 2 2 6 3 2 2" xfId="18563"/>
    <cellStyle name="Normal 2 4 2 6 2 2 2 6 3 2 3" xfId="18564"/>
    <cellStyle name="Normal 2 4 2 6 2 2 2 6 3 2 4" xfId="18565"/>
    <cellStyle name="Normal 2 4 2 6 2 2 2 6 3 2 5" xfId="18566"/>
    <cellStyle name="Normal 2 4 2 6 2 2 2 6 3 3" xfId="18567"/>
    <cellStyle name="Normal 2 4 2 6 2 2 2 6 3 4" xfId="18568"/>
    <cellStyle name="Normal 2 4 2 6 2 2 2 6 3 5" xfId="18569"/>
    <cellStyle name="Normal 2 4 2 6 2 2 2 6 4" xfId="18570"/>
    <cellStyle name="Normal 2 4 2 6 2 2 2 6 5" xfId="18571"/>
    <cellStyle name="Normal 2 4 2 6 2 2 2 6 6" xfId="18572"/>
    <cellStyle name="Normal 2 4 2 6 2 2 2 6 7" xfId="18573"/>
    <cellStyle name="Normal 2 4 2 6 2 2 2 7" xfId="18574"/>
    <cellStyle name="Normal 2 4 2 6 2 2 2 8" xfId="18575"/>
    <cellStyle name="Normal 2 4 2 6 2 2 2 9" xfId="18576"/>
    <cellStyle name="Normal 2 4 2 6 2 2 2 9 2" xfId="18577"/>
    <cellStyle name="Normal 2 4 2 6 2 2 2 9 2 2" xfId="18578"/>
    <cellStyle name="Normal 2 4 2 6 2 2 2 9 2 3" xfId="18579"/>
    <cellStyle name="Normal 2 4 2 6 2 2 2 9 2 4" xfId="18580"/>
    <cellStyle name="Normal 2 4 2 6 2 2 2 9 2 5" xfId="18581"/>
    <cellStyle name="Normal 2 4 2 6 2 2 2 9 3" xfId="18582"/>
    <cellStyle name="Normal 2 4 2 6 2 2 2 9 4" xfId="18583"/>
    <cellStyle name="Normal 2 4 2 6 2 2 2 9 5" xfId="18584"/>
    <cellStyle name="Normal 2 4 2 6 2 2 20" xfId="18585"/>
    <cellStyle name="Normal 2 4 2 6 2 2 21" xfId="18586"/>
    <cellStyle name="Normal 2 4 2 6 2 2 22" xfId="18587"/>
    <cellStyle name="Normal 2 4 2 6 2 2 23" xfId="18588"/>
    <cellStyle name="Normal 2 4 2 6 2 2 24" xfId="18589"/>
    <cellStyle name="Normal 2 4 2 6 2 2 25" xfId="18590"/>
    <cellStyle name="Normal 2 4 2 6 2 2 26" xfId="18591"/>
    <cellStyle name="Normal 2 4 2 6 2 2 27" xfId="18592"/>
    <cellStyle name="Normal 2 4 2 6 2 2 28" xfId="18593"/>
    <cellStyle name="Normal 2 4 2 6 2 2 29" xfId="18594"/>
    <cellStyle name="Normal 2 4 2 6 2 2 3" xfId="18595"/>
    <cellStyle name="Normal 2 4 2 6 2 2 3 2" xfId="18596"/>
    <cellStyle name="Normal 2 4 2 6 2 2 3 3" xfId="18597"/>
    <cellStyle name="Normal 2 4 2 6 2 2 3 4" xfId="18598"/>
    <cellStyle name="Normal 2 4 2 6 2 2 3 5" xfId="18599"/>
    <cellStyle name="Normal 2 4 2 6 2 2 3 6" xfId="18600"/>
    <cellStyle name="Normal 2 4 2 6 2 2 3 7" xfId="18601"/>
    <cellStyle name="Normal 2 4 2 6 2 2 4" xfId="18602"/>
    <cellStyle name="Normal 2 4 2 6 2 2 5" xfId="18603"/>
    <cellStyle name="Normal 2 4 2 6 2 2 6" xfId="18604"/>
    <cellStyle name="Normal 2 4 2 6 2 2 6 2" xfId="18605"/>
    <cellStyle name="Normal 2 4 2 6 2 2 6 2 2" xfId="18606"/>
    <cellStyle name="Normal 2 4 2 6 2 2 6 2 2 2" xfId="18607"/>
    <cellStyle name="Normal 2 4 2 6 2 2 6 2 2 2 2" xfId="18608"/>
    <cellStyle name="Normal 2 4 2 6 2 2 6 2 2 2 3" xfId="18609"/>
    <cellStyle name="Normal 2 4 2 6 2 2 6 2 2 2 4" xfId="18610"/>
    <cellStyle name="Normal 2 4 2 6 2 2 6 2 2 2 5" xfId="18611"/>
    <cellStyle name="Normal 2 4 2 6 2 2 6 2 2 3" xfId="18612"/>
    <cellStyle name="Normal 2 4 2 6 2 2 6 2 2 4" xfId="18613"/>
    <cellStyle name="Normal 2 4 2 6 2 2 6 2 2 5" xfId="18614"/>
    <cellStyle name="Normal 2 4 2 6 2 2 6 2 3" xfId="18615"/>
    <cellStyle name="Normal 2 4 2 6 2 2 6 2 4" xfId="18616"/>
    <cellStyle name="Normal 2 4 2 6 2 2 6 2 5" xfId="18617"/>
    <cellStyle name="Normal 2 4 2 6 2 2 6 2 6" xfId="18618"/>
    <cellStyle name="Normal 2 4 2 6 2 2 6 2 7" xfId="18619"/>
    <cellStyle name="Normal 2 4 2 6 2 2 6 3" xfId="18620"/>
    <cellStyle name="Normal 2 4 2 6 2 2 6 3 2" xfId="18621"/>
    <cellStyle name="Normal 2 4 2 6 2 2 6 3 2 2" xfId="18622"/>
    <cellStyle name="Normal 2 4 2 6 2 2 6 3 2 3" xfId="18623"/>
    <cellStyle name="Normal 2 4 2 6 2 2 6 3 2 4" xfId="18624"/>
    <cellStyle name="Normal 2 4 2 6 2 2 6 3 2 5" xfId="18625"/>
    <cellStyle name="Normal 2 4 2 6 2 2 6 3 3" xfId="18626"/>
    <cellStyle name="Normal 2 4 2 6 2 2 6 3 4" xfId="18627"/>
    <cellStyle name="Normal 2 4 2 6 2 2 6 3 5" xfId="18628"/>
    <cellStyle name="Normal 2 4 2 6 2 2 6 4" xfId="18629"/>
    <cellStyle name="Normal 2 4 2 6 2 2 6 5" xfId="18630"/>
    <cellStyle name="Normal 2 4 2 6 2 2 6 6" xfId="18631"/>
    <cellStyle name="Normal 2 4 2 6 2 2 6 7" xfId="18632"/>
    <cellStyle name="Normal 2 4 2 6 2 2 7" xfId="18633"/>
    <cellStyle name="Normal 2 4 2 6 2 2 8" xfId="18634"/>
    <cellStyle name="Normal 2 4 2 6 2 2 9" xfId="18635"/>
    <cellStyle name="Normal 2 4 2 6 2 2 9 2" xfId="18636"/>
    <cellStyle name="Normal 2 4 2 6 2 2 9 2 2" xfId="18637"/>
    <cellStyle name="Normal 2 4 2 6 2 2 9 2 3" xfId="18638"/>
    <cellStyle name="Normal 2 4 2 6 2 2 9 2 4" xfId="18639"/>
    <cellStyle name="Normal 2 4 2 6 2 2 9 2 5" xfId="18640"/>
    <cellStyle name="Normal 2 4 2 6 2 2 9 3" xfId="18641"/>
    <cellStyle name="Normal 2 4 2 6 2 2 9 4" xfId="18642"/>
    <cellStyle name="Normal 2 4 2 6 2 2 9 5" xfId="18643"/>
    <cellStyle name="Normal 2 4 2 6 2 20" xfId="18644"/>
    <cellStyle name="Normal 2 4 2 6 2 21" xfId="18645"/>
    <cellStyle name="Normal 2 4 2 6 2 22" xfId="18646"/>
    <cellStyle name="Normal 2 4 2 6 2 23" xfId="18647"/>
    <cellStyle name="Normal 2 4 2 6 2 24" xfId="18648"/>
    <cellStyle name="Normal 2 4 2 6 2 25" xfId="18649"/>
    <cellStyle name="Normal 2 4 2 6 2 26" xfId="18650"/>
    <cellStyle name="Normal 2 4 2 6 2 27" xfId="18651"/>
    <cellStyle name="Normal 2 4 2 6 2 28" xfId="18652"/>
    <cellStyle name="Normal 2 4 2 6 2 29" xfId="18653"/>
    <cellStyle name="Normal 2 4 2 6 2 3" xfId="18654"/>
    <cellStyle name="Normal 2 4 2 6 2 30" xfId="18655"/>
    <cellStyle name="Normal 2 4 2 6 2 4" xfId="18656"/>
    <cellStyle name="Normal 2 4 2 6 2 4 2" xfId="18657"/>
    <cellStyle name="Normal 2 4 2 6 2 4 2 2" xfId="18658"/>
    <cellStyle name="Normal 2 4 2 6 2 4 2 3" xfId="18659"/>
    <cellStyle name="Normal 2 4 2 6 2 4 2 4" xfId="18660"/>
    <cellStyle name="Normal 2 4 2 6 2 4 2 5" xfId="18661"/>
    <cellStyle name="Normal 2 4 2 6 2 4 2 6" xfId="18662"/>
    <cellStyle name="Normal 2 4 2 6 2 4 3" xfId="18663"/>
    <cellStyle name="Normal 2 4 2 6 2 4 4" xfId="18664"/>
    <cellStyle name="Normal 2 4 2 6 2 4 5" xfId="18665"/>
    <cellStyle name="Normal 2 4 2 6 2 4 6" xfId="18666"/>
    <cellStyle name="Normal 2 4 2 6 2 4 7" xfId="18667"/>
    <cellStyle name="Normal 2 4 2 6 2 4 8" xfId="18668"/>
    <cellStyle name="Normal 2 4 2 6 2 5" xfId="18669"/>
    <cellStyle name="Normal 2 4 2 6 2 5 2" xfId="18670"/>
    <cellStyle name="Normal 2 4 2 6 2 5 2 2" xfId="18671"/>
    <cellStyle name="Normal 2 4 2 6 2 5 2 3" xfId="18672"/>
    <cellStyle name="Normal 2 4 2 6 2 5 2 4" xfId="18673"/>
    <cellStyle name="Normal 2 4 2 6 2 5 2 5" xfId="18674"/>
    <cellStyle name="Normal 2 4 2 6 2 5 2 6" xfId="18675"/>
    <cellStyle name="Normal 2 4 2 6 2 5 3" xfId="18676"/>
    <cellStyle name="Normal 2 4 2 6 2 5 4" xfId="18677"/>
    <cellStyle name="Normal 2 4 2 6 2 5 5" xfId="18678"/>
    <cellStyle name="Normal 2 4 2 6 2 6" xfId="18679"/>
    <cellStyle name="Normal 2 4 2 6 2 6 2" xfId="18680"/>
    <cellStyle name="Normal 2 4 2 6 2 6 2 2" xfId="18681"/>
    <cellStyle name="Normal 2 4 2 6 2 6 2 3" xfId="18682"/>
    <cellStyle name="Normal 2 4 2 6 2 6 2 4" xfId="18683"/>
    <cellStyle name="Normal 2 4 2 6 2 6 2 5" xfId="18684"/>
    <cellStyle name="Normal 2 4 2 6 2 6 2 6" xfId="18685"/>
    <cellStyle name="Normal 2 4 2 6 2 6 3" xfId="18686"/>
    <cellStyle name="Normal 2 4 2 6 2 6 4" xfId="18687"/>
    <cellStyle name="Normal 2 4 2 6 2 6 5" xfId="18688"/>
    <cellStyle name="Normal 2 4 2 6 2 7" xfId="18689"/>
    <cellStyle name="Normal 2 4 2 6 2 7 2" xfId="18690"/>
    <cellStyle name="Normal 2 4 2 6 2 7 3" xfId="18691"/>
    <cellStyle name="Normal 2 4 2 6 2 7 4" xfId="18692"/>
    <cellStyle name="Normal 2 4 2 6 2 7 5" xfId="18693"/>
    <cellStyle name="Normal 2 4 2 6 2 7 6" xfId="18694"/>
    <cellStyle name="Normal 2 4 2 6 2 7 7" xfId="18695"/>
    <cellStyle name="Normal 2 4 2 6 2 8" xfId="18696"/>
    <cellStyle name="Normal 2 4 2 6 2 9" xfId="18697"/>
    <cellStyle name="Normal 2 4 2 6 20" xfId="18698"/>
    <cellStyle name="Normal 2 4 2 6 21" xfId="18699"/>
    <cellStyle name="Normal 2 4 2 6 22" xfId="18700"/>
    <cellStyle name="Normal 2 4 2 6 23" xfId="18701"/>
    <cellStyle name="Normal 2 4 2 6 24" xfId="18702"/>
    <cellStyle name="Normal 2 4 2 6 25" xfId="18703"/>
    <cellStyle name="Normal 2 4 2 6 26" xfId="18704"/>
    <cellStyle name="Normal 2 4 2 6 27" xfId="18705"/>
    <cellStyle name="Normal 2 4 2 6 28" xfId="18706"/>
    <cellStyle name="Normal 2 4 2 6 29" xfId="18707"/>
    <cellStyle name="Normal 2 4 2 6 3" xfId="18708"/>
    <cellStyle name="Normal 2 4 2 6 3 2" xfId="18709"/>
    <cellStyle name="Normal 2 4 2 6 3 2 2" xfId="18710"/>
    <cellStyle name="Normal 2 4 2 6 3 2 2 2" xfId="18711"/>
    <cellStyle name="Normal 2 4 2 6 3 2 2 2 2" xfId="18712"/>
    <cellStyle name="Normal 2 4 2 6 3 2 2 2 2 2" xfId="18713"/>
    <cellStyle name="Normal 2 4 2 6 3 2 2 2 3" xfId="18714"/>
    <cellStyle name="Normal 2 4 2 6 3 2 2 2 4" xfId="18715"/>
    <cellStyle name="Normal 2 4 2 6 3 2 2 2 5" xfId="18716"/>
    <cellStyle name="Normal 2 4 2 6 3 2 2 3" xfId="18717"/>
    <cellStyle name="Normal 2 4 2 6 3 2 2 3 2" xfId="18718"/>
    <cellStyle name="Normal 2 4 2 6 3 2 2 4" xfId="18719"/>
    <cellStyle name="Normal 2 4 2 6 3 2 2 5" xfId="18720"/>
    <cellStyle name="Normal 2 4 2 6 3 2 3" xfId="18721"/>
    <cellStyle name="Normal 2 4 2 6 3 2 4" xfId="18722"/>
    <cellStyle name="Normal 2 4 2 6 3 2 5" xfId="18723"/>
    <cellStyle name="Normal 2 4 2 6 3 2 6" xfId="18724"/>
    <cellStyle name="Normal 2 4 2 6 3 2 6 2" xfId="18725"/>
    <cellStyle name="Normal 2 4 2 6 3 2 7" xfId="18726"/>
    <cellStyle name="Normal 2 4 2 6 3 2 8" xfId="18727"/>
    <cellStyle name="Normal 2 4 2 6 3 3" xfId="18728"/>
    <cellStyle name="Normal 2 4 2 6 3 3 2" xfId="18729"/>
    <cellStyle name="Normal 2 4 2 6 3 3 2 2" xfId="18730"/>
    <cellStyle name="Normal 2 4 2 6 3 3 3" xfId="18731"/>
    <cellStyle name="Normal 2 4 2 6 3 3 4" xfId="18732"/>
    <cellStyle name="Normal 2 4 2 6 3 3 5" xfId="18733"/>
    <cellStyle name="Normal 2 4 2 6 3 4" xfId="18734"/>
    <cellStyle name="Normal 2 4 2 6 3 4 2" xfId="18735"/>
    <cellStyle name="Normal 2 4 2 6 3 4 3" xfId="18736"/>
    <cellStyle name="Normal 2 4 2 6 3 4 4" xfId="18737"/>
    <cellStyle name="Normal 2 4 2 6 3 4 5" xfId="18738"/>
    <cellStyle name="Normal 2 4 2 6 3 4 6" xfId="18739"/>
    <cellStyle name="Normal 2 4 2 6 3 4 7" xfId="18740"/>
    <cellStyle name="Normal 2 4 2 6 3 5" xfId="18741"/>
    <cellStyle name="Normal 2 4 2 6 3 6" xfId="18742"/>
    <cellStyle name="Normal 2 4 2 6 3 7" xfId="18743"/>
    <cellStyle name="Normal 2 4 2 6 3 7 2" xfId="18744"/>
    <cellStyle name="Normal 2 4 2 6 3 8" xfId="18745"/>
    <cellStyle name="Normal 2 4 2 6 3 9" xfId="18746"/>
    <cellStyle name="Normal 2 4 2 6 30" xfId="18747"/>
    <cellStyle name="Normal 2 4 2 6 4" xfId="18748"/>
    <cellStyle name="Normal 2 4 2 6 4 2" xfId="18749"/>
    <cellStyle name="Normal 2 4 2 6 4 2 2" xfId="18750"/>
    <cellStyle name="Normal 2 4 2 6 4 2 3" xfId="18751"/>
    <cellStyle name="Normal 2 4 2 6 4 2 4" xfId="18752"/>
    <cellStyle name="Normal 2 4 2 6 4 2 5" xfId="18753"/>
    <cellStyle name="Normal 2 4 2 6 4 2 6" xfId="18754"/>
    <cellStyle name="Normal 2 4 2 6 4 2 7" xfId="18755"/>
    <cellStyle name="Normal 2 4 2 6 4 3" xfId="18756"/>
    <cellStyle name="Normal 2 4 2 6 4 4" xfId="18757"/>
    <cellStyle name="Normal 2 4 2 6 4 5" xfId="18758"/>
    <cellStyle name="Normal 2 4 2 6 4 6" xfId="18759"/>
    <cellStyle name="Normal 2 4 2 6 4 7" xfId="18760"/>
    <cellStyle name="Normal 2 4 2 6 4 8" xfId="18761"/>
    <cellStyle name="Normal 2 4 2 6 4 9" xfId="18762"/>
    <cellStyle name="Normal 2 4 2 6 5" xfId="18763"/>
    <cellStyle name="Normal 2 4 2 6 5 2" xfId="18764"/>
    <cellStyle name="Normal 2 4 2 6 5 2 2" xfId="18765"/>
    <cellStyle name="Normal 2 4 2 6 5 2 3" xfId="18766"/>
    <cellStyle name="Normal 2 4 2 6 5 2 4" xfId="18767"/>
    <cellStyle name="Normal 2 4 2 6 5 2 5" xfId="18768"/>
    <cellStyle name="Normal 2 4 2 6 5 2 6" xfId="18769"/>
    <cellStyle name="Normal 2 4 2 6 5 3" xfId="18770"/>
    <cellStyle name="Normal 2 4 2 6 5 4" xfId="18771"/>
    <cellStyle name="Normal 2 4 2 6 5 5" xfId="18772"/>
    <cellStyle name="Normal 2 4 2 6 6" xfId="18773"/>
    <cellStyle name="Normal 2 4 2 6 6 2" xfId="18774"/>
    <cellStyle name="Normal 2 4 2 6 6 2 2" xfId="18775"/>
    <cellStyle name="Normal 2 4 2 6 6 2 3" xfId="18776"/>
    <cellStyle name="Normal 2 4 2 6 6 2 4" xfId="18777"/>
    <cellStyle name="Normal 2 4 2 6 6 2 5" xfId="18778"/>
    <cellStyle name="Normal 2 4 2 6 6 2 6" xfId="18779"/>
    <cellStyle name="Normal 2 4 2 6 6 3" xfId="18780"/>
    <cellStyle name="Normal 2 4 2 6 6 4" xfId="18781"/>
    <cellStyle name="Normal 2 4 2 6 6 5" xfId="18782"/>
    <cellStyle name="Normal 2 4 2 6 7" xfId="18783"/>
    <cellStyle name="Normal 2 4 2 6 7 2" xfId="18784"/>
    <cellStyle name="Normal 2 4 2 6 7 3" xfId="18785"/>
    <cellStyle name="Normal 2 4 2 6 7 4" xfId="18786"/>
    <cellStyle name="Normal 2 4 2 6 7 5" xfId="18787"/>
    <cellStyle name="Normal 2 4 2 6 7 6" xfId="18788"/>
    <cellStyle name="Normal 2 4 2 6 7 7" xfId="18789"/>
    <cellStyle name="Normal 2 4 2 6 8" xfId="18790"/>
    <cellStyle name="Normal 2 4 2 6 9" xfId="18791"/>
    <cellStyle name="Normal 2 4 2 60" xfId="18792"/>
    <cellStyle name="Normal 2 4 2 7" xfId="18793"/>
    <cellStyle name="Normal 2 4 2 8" xfId="18794"/>
    <cellStyle name="Normal 2 4 2 9" xfId="18795"/>
    <cellStyle name="Normal 2 4 2_11 CC2007 trabajo" xfId="18796"/>
    <cellStyle name="Normal 2 4 20" xfId="18797"/>
    <cellStyle name="Normal 2 4 21" xfId="18798"/>
    <cellStyle name="Normal 2 4 22" xfId="18799"/>
    <cellStyle name="Normal 2 4 23" xfId="18800"/>
    <cellStyle name="Normal 2 4 24" xfId="18801"/>
    <cellStyle name="Normal 2 4 25" xfId="18802"/>
    <cellStyle name="Normal 2 4 26" xfId="18803"/>
    <cellStyle name="Normal 2 4 27" xfId="18804"/>
    <cellStyle name="Normal 2 4 28" xfId="18805"/>
    <cellStyle name="Normal 2 4 29" xfId="18806"/>
    <cellStyle name="Normal 2 4 3" xfId="18807"/>
    <cellStyle name="Normal 2 4 30" xfId="18808"/>
    <cellStyle name="Normal 2 4 31" xfId="18809"/>
    <cellStyle name="Normal 2 4 32" xfId="18810"/>
    <cellStyle name="Normal 2 4 33" xfId="18811"/>
    <cellStyle name="Normal 2 4 34" xfId="18812"/>
    <cellStyle name="Normal 2 4 35" xfId="18813"/>
    <cellStyle name="Normal 2 4 36" xfId="18814"/>
    <cellStyle name="Normal 2 4 36 2" xfId="18815"/>
    <cellStyle name="Normal 2 4 36 2 2" xfId="18816"/>
    <cellStyle name="Normal 2 4 36 3" xfId="18817"/>
    <cellStyle name="Normal 2 4 36 4" xfId="18818"/>
    <cellStyle name="Normal 2 4 36 5" xfId="18819"/>
    <cellStyle name="Normal 2 4 36 6" xfId="18820"/>
    <cellStyle name="Normal 2 4 36 7" xfId="18821"/>
    <cellStyle name="Normal 2 4 36 8" xfId="18822"/>
    <cellStyle name="Normal 2 4 36 9" xfId="18823"/>
    <cellStyle name="Normal 2 4 37" xfId="18824"/>
    <cellStyle name="Normal 2 4 38" xfId="18825"/>
    <cellStyle name="Normal 2 4 39" xfId="18826"/>
    <cellStyle name="Normal 2 4 39 2" xfId="18827"/>
    <cellStyle name="Normal 2 4 39 2 2" xfId="18828"/>
    <cellStyle name="Normal 2 4 39 2 2 2" xfId="18829"/>
    <cellStyle name="Normal 2 4 39 2 2 3" xfId="18830"/>
    <cellStyle name="Normal 2 4 39 2 2 4" xfId="18831"/>
    <cellStyle name="Normal 2 4 39 2 2 5" xfId="18832"/>
    <cellStyle name="Normal 2 4 39 2 2 6" xfId="18833"/>
    <cellStyle name="Normal 2 4 39 2 3" xfId="18834"/>
    <cellStyle name="Normal 2 4 39 2 4" xfId="18835"/>
    <cellStyle name="Normal 2 4 39 2 5" xfId="18836"/>
    <cellStyle name="Normal 2 4 39 3" xfId="18837"/>
    <cellStyle name="Normal 2 4 39 3 2" xfId="18838"/>
    <cellStyle name="Normal 2 4 39 3 3" xfId="18839"/>
    <cellStyle name="Normal 2 4 39 3 4" xfId="18840"/>
    <cellStyle name="Normal 2 4 39 3 5" xfId="18841"/>
    <cellStyle name="Normal 2 4 39 3 6" xfId="18842"/>
    <cellStyle name="Normal 2 4 39 4" xfId="18843"/>
    <cellStyle name="Normal 2 4 39 5" xfId="18844"/>
    <cellStyle name="Normal 2 4 39 6" xfId="18845"/>
    <cellStyle name="Normal 2 4 39 7" xfId="18846"/>
    <cellStyle name="Normal 2 4 39 8" xfId="18847"/>
    <cellStyle name="Normal 2 4 4" xfId="18848"/>
    <cellStyle name="Normal 2 4 40" xfId="18849"/>
    <cellStyle name="Normal 2 4 40 2" xfId="18850"/>
    <cellStyle name="Normal 2 4 40 2 2" xfId="18851"/>
    <cellStyle name="Normal 2 4 40 2 3" xfId="18852"/>
    <cellStyle name="Normal 2 4 40 2 4" xfId="18853"/>
    <cellStyle name="Normal 2 4 40 2 5" xfId="18854"/>
    <cellStyle name="Normal 2 4 40 2 6" xfId="18855"/>
    <cellStyle name="Normal 2 4 40 3" xfId="18856"/>
    <cellStyle name="Normal 2 4 40 4" xfId="18857"/>
    <cellStyle name="Normal 2 4 40 5" xfId="18858"/>
    <cellStyle name="Normal 2 4 41" xfId="18859"/>
    <cellStyle name="Normal 2 4 41 2" xfId="18860"/>
    <cellStyle name="Normal 2 4 41 2 2" xfId="18861"/>
    <cellStyle name="Normal 2 4 41 2 3" xfId="18862"/>
    <cellStyle name="Normal 2 4 41 2 4" xfId="18863"/>
    <cellStyle name="Normal 2 4 41 2 5" xfId="18864"/>
    <cellStyle name="Normal 2 4 41 2 6" xfId="18865"/>
    <cellStyle name="Normal 2 4 41 3" xfId="18866"/>
    <cellStyle name="Normal 2 4 41 4" xfId="18867"/>
    <cellStyle name="Normal 2 4 41 5" xfId="18868"/>
    <cellStyle name="Normal 2 4 42" xfId="18869"/>
    <cellStyle name="Normal 2 4 42 2" xfId="18870"/>
    <cellStyle name="Normal 2 4 42 2 2" xfId="18871"/>
    <cellStyle name="Normal 2 4 42 2 3" xfId="18872"/>
    <cellStyle name="Normal 2 4 42 2 4" xfId="18873"/>
    <cellStyle name="Normal 2 4 42 2 5" xfId="18874"/>
    <cellStyle name="Normal 2 4 42 2 6" xfId="18875"/>
    <cellStyle name="Normal 2 4 42 3" xfId="18876"/>
    <cellStyle name="Normal 2 4 42 4" xfId="18877"/>
    <cellStyle name="Normal 2 4 42 5" xfId="18878"/>
    <cellStyle name="Normal 2 4 43" xfId="18879"/>
    <cellStyle name="Normal 2 4 43 2" xfId="18880"/>
    <cellStyle name="Normal 2 4 43 2 2" xfId="18881"/>
    <cellStyle name="Normal 2 4 43 2 3" xfId="18882"/>
    <cellStyle name="Normal 2 4 43 2 4" xfId="18883"/>
    <cellStyle name="Normal 2 4 43 2 5" xfId="18884"/>
    <cellStyle name="Normal 2 4 43 2 6" xfId="18885"/>
    <cellStyle name="Normal 2 4 43 3" xfId="18886"/>
    <cellStyle name="Normal 2 4 43 4" xfId="18887"/>
    <cellStyle name="Normal 2 4 43 5" xfId="18888"/>
    <cellStyle name="Normal 2 4 44" xfId="18889"/>
    <cellStyle name="Normal 2 4 44 2" xfId="18890"/>
    <cellStyle name="Normal 2 4 44 2 2" xfId="18891"/>
    <cellStyle name="Normal 2 4 44 2 3" xfId="18892"/>
    <cellStyle name="Normal 2 4 44 2 4" xfId="18893"/>
    <cellStyle name="Normal 2 4 44 2 5" xfId="18894"/>
    <cellStyle name="Normal 2 4 44 2 6" xfId="18895"/>
    <cellStyle name="Normal 2 4 44 3" xfId="18896"/>
    <cellStyle name="Normal 2 4 44 4" xfId="18897"/>
    <cellStyle name="Normal 2 4 44 5" xfId="18898"/>
    <cellStyle name="Normal 2 4 45" xfId="18899"/>
    <cellStyle name="Normal 2 4 45 2" xfId="18900"/>
    <cellStyle name="Normal 2 4 45 2 2" xfId="18901"/>
    <cellStyle name="Normal 2 4 45 2 3" xfId="18902"/>
    <cellStyle name="Normal 2 4 45 2 4" xfId="18903"/>
    <cellStyle name="Normal 2 4 45 2 5" xfId="18904"/>
    <cellStyle name="Normal 2 4 45 2 6" xfId="18905"/>
    <cellStyle name="Normal 2 4 45 3" xfId="18906"/>
    <cellStyle name="Normal 2 4 45 4" xfId="18907"/>
    <cellStyle name="Normal 2 4 45 5" xfId="18908"/>
    <cellStyle name="Normal 2 4 46" xfId="18909"/>
    <cellStyle name="Normal 2 4 46 2" xfId="18910"/>
    <cellStyle name="Normal 2 4 46 2 2" xfId="18911"/>
    <cellStyle name="Normal 2 4 46 2 3" xfId="18912"/>
    <cellStyle name="Normal 2 4 46 2 4" xfId="18913"/>
    <cellStyle name="Normal 2 4 46 2 5" xfId="18914"/>
    <cellStyle name="Normal 2 4 46 2 6" xfId="18915"/>
    <cellStyle name="Normal 2 4 46 3" xfId="18916"/>
    <cellStyle name="Normal 2 4 46 4" xfId="18917"/>
    <cellStyle name="Normal 2 4 46 5" xfId="18918"/>
    <cellStyle name="Normal 2 4 47" xfId="18919"/>
    <cellStyle name="Normal 2 4 48" xfId="18920"/>
    <cellStyle name="Normal 2 4 48 2" xfId="18921"/>
    <cellStyle name="Normal 2 4 48 3" xfId="18922"/>
    <cellStyle name="Normal 2 4 48 4" xfId="18923"/>
    <cellStyle name="Normal 2 4 48 5" xfId="18924"/>
    <cellStyle name="Normal 2 4 48 6" xfId="18925"/>
    <cellStyle name="Normal 2 4 48 7" xfId="18926"/>
    <cellStyle name="Normal 2 4 49" xfId="18927"/>
    <cellStyle name="Normal 2 4 5" xfId="18928"/>
    <cellStyle name="Normal 2 4 50" xfId="18929"/>
    <cellStyle name="Normal 2 4 51" xfId="18930"/>
    <cellStyle name="Normal 2 4 52" xfId="18931"/>
    <cellStyle name="Normal 2 4 52 2" xfId="18932"/>
    <cellStyle name="Normal 2 4 52 3" xfId="18933"/>
    <cellStyle name="Normal 2 4 52 4" xfId="18934"/>
    <cellStyle name="Normal 2 4 52 5" xfId="18935"/>
    <cellStyle name="Normal 2 4 52 6" xfId="18936"/>
    <cellStyle name="Normal 2 4 53" xfId="18937"/>
    <cellStyle name="Normal 2 4 53 2" xfId="18938"/>
    <cellStyle name="Normal 2 4 53 2 2" xfId="18939"/>
    <cellStyle name="Normal 2 4 53 2 2 2" xfId="18940"/>
    <cellStyle name="Normal 2 4 53 2 2 2 2" xfId="18941"/>
    <cellStyle name="Normal 2 4 53 2 2 2 3" xfId="18942"/>
    <cellStyle name="Normal 2 4 53 2 2 2 4" xfId="18943"/>
    <cellStyle name="Normal 2 4 53 2 2 2 5" xfId="18944"/>
    <cellStyle name="Normal 2 4 53 2 2 3" xfId="18945"/>
    <cellStyle name="Normal 2 4 53 2 2 4" xfId="18946"/>
    <cellStyle name="Normal 2 4 53 2 2 5" xfId="18947"/>
    <cellStyle name="Normal 2 4 53 2 3" xfId="18948"/>
    <cellStyle name="Normal 2 4 53 2 4" xfId="18949"/>
    <cellStyle name="Normal 2 4 53 2 5" xfId="18950"/>
    <cellStyle name="Normal 2 4 53 2 6" xfId="18951"/>
    <cellStyle name="Normal 2 4 53 2 7" xfId="18952"/>
    <cellStyle name="Normal 2 4 53 3" xfId="18953"/>
    <cellStyle name="Normal 2 4 53 3 2" xfId="18954"/>
    <cellStyle name="Normal 2 4 53 3 2 2" xfId="18955"/>
    <cellStyle name="Normal 2 4 53 3 2 3" xfId="18956"/>
    <cellStyle name="Normal 2 4 53 3 2 4" xfId="18957"/>
    <cellStyle name="Normal 2 4 53 3 2 5" xfId="18958"/>
    <cellStyle name="Normal 2 4 53 3 3" xfId="18959"/>
    <cellStyle name="Normal 2 4 53 3 4" xfId="18960"/>
    <cellStyle name="Normal 2 4 53 3 5" xfId="18961"/>
    <cellStyle name="Normal 2 4 53 4" xfId="18962"/>
    <cellStyle name="Normal 2 4 53 5" xfId="18963"/>
    <cellStyle name="Normal 2 4 53 6" xfId="18964"/>
    <cellStyle name="Normal 2 4 53 7" xfId="18965"/>
    <cellStyle name="Normal 2 4 54" xfId="18966"/>
    <cellStyle name="Normal 2 4 54 2" xfId="18967"/>
    <cellStyle name="Normal 2 4 54 2 2" xfId="18968"/>
    <cellStyle name="Normal 2 4 54 2 2 2" xfId="18969"/>
    <cellStyle name="Normal 2 4 54 2 2 2 2" xfId="18970"/>
    <cellStyle name="Normal 2 4 54 2 2 2 3" xfId="18971"/>
    <cellStyle name="Normal 2 4 54 2 2 2 4" xfId="18972"/>
    <cellStyle name="Normal 2 4 54 2 2 2 5" xfId="18973"/>
    <cellStyle name="Normal 2 4 54 2 2 3" xfId="18974"/>
    <cellStyle name="Normal 2 4 54 2 2 4" xfId="18975"/>
    <cellStyle name="Normal 2 4 54 2 2 5" xfId="18976"/>
    <cellStyle name="Normal 2 4 54 2 3" xfId="18977"/>
    <cellStyle name="Normal 2 4 54 2 4" xfId="18978"/>
    <cellStyle name="Normal 2 4 54 2 5" xfId="18979"/>
    <cellStyle name="Normal 2 4 54 2 6" xfId="18980"/>
    <cellStyle name="Normal 2 4 54 2 7" xfId="18981"/>
    <cellStyle name="Normal 2 4 54 3" xfId="18982"/>
    <cellStyle name="Normal 2 4 54 3 2" xfId="18983"/>
    <cellStyle name="Normal 2 4 54 3 2 2" xfId="18984"/>
    <cellStyle name="Normal 2 4 54 3 2 3" xfId="18985"/>
    <cellStyle name="Normal 2 4 54 3 2 4" xfId="18986"/>
    <cellStyle name="Normal 2 4 54 3 2 5" xfId="18987"/>
    <cellStyle name="Normal 2 4 54 3 3" xfId="18988"/>
    <cellStyle name="Normal 2 4 54 3 4" xfId="18989"/>
    <cellStyle name="Normal 2 4 54 3 5" xfId="18990"/>
    <cellStyle name="Normal 2 4 54 4" xfId="18991"/>
    <cellStyle name="Normal 2 4 54 5" xfId="18992"/>
    <cellStyle name="Normal 2 4 54 6" xfId="18993"/>
    <cellStyle name="Normal 2 4 54 7" xfId="18994"/>
    <cellStyle name="Normal 2 4 55" xfId="18995"/>
    <cellStyle name="Normal 2 4 55 2" xfId="18996"/>
    <cellStyle name="Normal 2 4 55 2 2" xfId="18997"/>
    <cellStyle name="Normal 2 4 55 2 2 2" xfId="18998"/>
    <cellStyle name="Normal 2 4 55 2 2 2 2" xfId="18999"/>
    <cellStyle name="Normal 2 4 55 2 2 2 3" xfId="19000"/>
    <cellStyle name="Normal 2 4 55 2 2 2 4" xfId="19001"/>
    <cellStyle name="Normal 2 4 55 2 2 2 5" xfId="19002"/>
    <cellStyle name="Normal 2 4 55 2 2 3" xfId="19003"/>
    <cellStyle name="Normal 2 4 55 2 2 4" xfId="19004"/>
    <cellStyle name="Normal 2 4 55 2 2 5" xfId="19005"/>
    <cellStyle name="Normal 2 4 55 2 3" xfId="19006"/>
    <cellStyle name="Normal 2 4 55 2 4" xfId="19007"/>
    <cellStyle name="Normal 2 4 55 2 5" xfId="19008"/>
    <cellStyle name="Normal 2 4 55 2 6" xfId="19009"/>
    <cellStyle name="Normal 2 4 55 2 7" xfId="19010"/>
    <cellStyle name="Normal 2 4 55 3" xfId="19011"/>
    <cellStyle name="Normal 2 4 55 3 2" xfId="19012"/>
    <cellStyle name="Normal 2 4 55 3 2 2" xfId="19013"/>
    <cellStyle name="Normal 2 4 55 3 2 3" xfId="19014"/>
    <cellStyle name="Normal 2 4 55 3 2 4" xfId="19015"/>
    <cellStyle name="Normal 2 4 55 3 2 5" xfId="19016"/>
    <cellStyle name="Normal 2 4 55 3 3" xfId="19017"/>
    <cellStyle name="Normal 2 4 55 3 4" xfId="19018"/>
    <cellStyle name="Normal 2 4 55 3 5" xfId="19019"/>
    <cellStyle name="Normal 2 4 55 4" xfId="19020"/>
    <cellStyle name="Normal 2 4 55 5" xfId="19021"/>
    <cellStyle name="Normal 2 4 55 6" xfId="19022"/>
    <cellStyle name="Normal 2 4 55 7" xfId="19023"/>
    <cellStyle name="Normal 2 4 56" xfId="19024"/>
    <cellStyle name="Normal 2 4 56 2" xfId="19025"/>
    <cellStyle name="Normal 2 4 56 2 2" xfId="19026"/>
    <cellStyle name="Normal 2 4 56 2 2 2" xfId="19027"/>
    <cellStyle name="Normal 2 4 56 2 2 3" xfId="19028"/>
    <cellStyle name="Normal 2 4 56 2 2 4" xfId="19029"/>
    <cellStyle name="Normal 2 4 56 2 2 5" xfId="19030"/>
    <cellStyle name="Normal 2 4 56 2 3" xfId="19031"/>
    <cellStyle name="Normal 2 4 56 2 4" xfId="19032"/>
    <cellStyle name="Normal 2 4 56 2 5" xfId="19033"/>
    <cellStyle name="Normal 2 4 56 3" xfId="19034"/>
    <cellStyle name="Normal 2 4 56 4" xfId="19035"/>
    <cellStyle name="Normal 2 4 56 5" xfId="19036"/>
    <cellStyle name="Normal 2 4 56 6" xfId="19037"/>
    <cellStyle name="Normal 2 4 56 7" xfId="19038"/>
    <cellStyle name="Normal 2 4 57" xfId="19039"/>
    <cellStyle name="Normal 2 4 57 2" xfId="19040"/>
    <cellStyle name="Normal 2 4 57 3" xfId="19041"/>
    <cellStyle name="Normal 2 4 57 4" xfId="19042"/>
    <cellStyle name="Normal 2 4 57 5" xfId="19043"/>
    <cellStyle name="Normal 2 4 57 6" xfId="19044"/>
    <cellStyle name="Normal 2 4 58" xfId="19045"/>
    <cellStyle name="Normal 2 4 58 2" xfId="19046"/>
    <cellStyle name="Normal 2 4 58 2 2" xfId="19047"/>
    <cellStyle name="Normal 2 4 58 2 3" xfId="19048"/>
    <cellStyle name="Normal 2 4 58 2 4" xfId="19049"/>
    <cellStyle name="Normal 2 4 58 2 5" xfId="19050"/>
    <cellStyle name="Normal 2 4 58 3" xfId="19051"/>
    <cellStyle name="Normal 2 4 58 4" xfId="19052"/>
    <cellStyle name="Normal 2 4 58 5" xfId="19053"/>
    <cellStyle name="Normal 2 4 59" xfId="19054"/>
    <cellStyle name="Normal 2 4 6" xfId="19055"/>
    <cellStyle name="Normal 2 4 60" xfId="19056"/>
    <cellStyle name="Normal 2 4 61" xfId="19057"/>
    <cellStyle name="Normal 2 4 62" xfId="19058"/>
    <cellStyle name="Normal 2 4 63" xfId="19059"/>
    <cellStyle name="Normal 2 4 64" xfId="19060"/>
    <cellStyle name="Normal 2 4 65" xfId="19061"/>
    <cellStyle name="Normal 2 4 7" xfId="19062"/>
    <cellStyle name="Normal 2 4 8" xfId="19063"/>
    <cellStyle name="Normal 2 4 9" xfId="19064"/>
    <cellStyle name="Normal 2 4 9 10" xfId="19065"/>
    <cellStyle name="Normal 2 4 9 10 2" xfId="19066"/>
    <cellStyle name="Normal 2 4 9 10 2 2" xfId="19067"/>
    <cellStyle name="Normal 2 4 9 10 2 2 2" xfId="19068"/>
    <cellStyle name="Normal 2 4 9 10 2 2 2 2" xfId="19069"/>
    <cellStyle name="Normal 2 4 9 10 2 2 2 3" xfId="19070"/>
    <cellStyle name="Normal 2 4 9 10 2 2 2 4" xfId="19071"/>
    <cellStyle name="Normal 2 4 9 10 2 2 2 5" xfId="19072"/>
    <cellStyle name="Normal 2 4 9 10 2 2 3" xfId="19073"/>
    <cellStyle name="Normal 2 4 9 10 2 2 4" xfId="19074"/>
    <cellStyle name="Normal 2 4 9 10 2 2 5" xfId="19075"/>
    <cellStyle name="Normal 2 4 9 10 2 3" xfId="19076"/>
    <cellStyle name="Normal 2 4 9 10 2 4" xfId="19077"/>
    <cellStyle name="Normal 2 4 9 10 2 5" xfId="19078"/>
    <cellStyle name="Normal 2 4 9 10 2 6" xfId="19079"/>
    <cellStyle name="Normal 2 4 9 10 2 7" xfId="19080"/>
    <cellStyle name="Normal 2 4 9 10 3" xfId="19081"/>
    <cellStyle name="Normal 2 4 9 10 3 2" xfId="19082"/>
    <cellStyle name="Normal 2 4 9 10 3 2 2" xfId="19083"/>
    <cellStyle name="Normal 2 4 9 10 3 2 3" xfId="19084"/>
    <cellStyle name="Normal 2 4 9 10 3 2 4" xfId="19085"/>
    <cellStyle name="Normal 2 4 9 10 3 2 5" xfId="19086"/>
    <cellStyle name="Normal 2 4 9 10 3 3" xfId="19087"/>
    <cellStyle name="Normal 2 4 9 10 3 4" xfId="19088"/>
    <cellStyle name="Normal 2 4 9 10 3 5" xfId="19089"/>
    <cellStyle name="Normal 2 4 9 10 4" xfId="19090"/>
    <cellStyle name="Normal 2 4 9 10 5" xfId="19091"/>
    <cellStyle name="Normal 2 4 9 10 6" xfId="19092"/>
    <cellStyle name="Normal 2 4 9 10 7" xfId="19093"/>
    <cellStyle name="Normal 2 4 9 11" xfId="19094"/>
    <cellStyle name="Normal 2 4 9 12" xfId="19095"/>
    <cellStyle name="Normal 2 4 9 13" xfId="19096"/>
    <cellStyle name="Normal 2 4 9 13 2" xfId="19097"/>
    <cellStyle name="Normal 2 4 9 13 2 2" xfId="19098"/>
    <cellStyle name="Normal 2 4 9 13 2 3" xfId="19099"/>
    <cellStyle name="Normal 2 4 9 13 2 4" xfId="19100"/>
    <cellStyle name="Normal 2 4 9 13 2 5" xfId="19101"/>
    <cellStyle name="Normal 2 4 9 13 3" xfId="19102"/>
    <cellStyle name="Normal 2 4 9 13 4" xfId="19103"/>
    <cellStyle name="Normal 2 4 9 13 5" xfId="19104"/>
    <cellStyle name="Normal 2 4 9 14" xfId="19105"/>
    <cellStyle name="Normal 2 4 9 15" xfId="19106"/>
    <cellStyle name="Normal 2 4 9 16" xfId="19107"/>
    <cellStyle name="Normal 2 4 9 17" xfId="19108"/>
    <cellStyle name="Normal 2 4 9 18" xfId="19109"/>
    <cellStyle name="Normal 2 4 9 19" xfId="19110"/>
    <cellStyle name="Normal 2 4 9 2" xfId="19111"/>
    <cellStyle name="Normal 2 4 9 2 10" xfId="19112"/>
    <cellStyle name="Normal 2 4 9 2 11" xfId="19113"/>
    <cellStyle name="Normal 2 4 9 2 12" xfId="19114"/>
    <cellStyle name="Normal 2 4 9 2 13" xfId="19115"/>
    <cellStyle name="Normal 2 4 9 2 14" xfId="19116"/>
    <cellStyle name="Normal 2 4 9 2 15" xfId="19117"/>
    <cellStyle name="Normal 2 4 9 2 16" xfId="19118"/>
    <cellStyle name="Normal 2 4 9 2 17" xfId="19119"/>
    <cellStyle name="Normal 2 4 9 2 18" xfId="19120"/>
    <cellStyle name="Normal 2 4 9 2 19" xfId="19121"/>
    <cellStyle name="Normal 2 4 9 2 2" xfId="19122"/>
    <cellStyle name="Normal 2 4 9 2 2 10" xfId="19123"/>
    <cellStyle name="Normal 2 4 9 2 2 11" xfId="19124"/>
    <cellStyle name="Normal 2 4 9 2 2 12" xfId="19125"/>
    <cellStyle name="Normal 2 4 9 2 2 13" xfId="19126"/>
    <cellStyle name="Normal 2 4 9 2 2 14" xfId="19127"/>
    <cellStyle name="Normal 2 4 9 2 2 2" xfId="19128"/>
    <cellStyle name="Normal 2 4 9 2 2 2 10" xfId="19129"/>
    <cellStyle name="Normal 2 4 9 2 2 2 11" xfId="19130"/>
    <cellStyle name="Normal 2 4 9 2 2 2 12" xfId="19131"/>
    <cellStyle name="Normal 2 4 9 2 2 2 13" xfId="19132"/>
    <cellStyle name="Normal 2 4 9 2 2 2 14" xfId="19133"/>
    <cellStyle name="Normal 2 4 9 2 2 2 2" xfId="19134"/>
    <cellStyle name="Normal 2 4 9 2 2 2 2 10" xfId="19135"/>
    <cellStyle name="Normal 2 4 9 2 2 2 2 11" xfId="19136"/>
    <cellStyle name="Normal 2 4 9 2 2 2 2 2" xfId="19137"/>
    <cellStyle name="Normal 2 4 9 2 2 2 2 2 10" xfId="19138"/>
    <cellStyle name="Normal 2 4 9 2 2 2 2 2 11" xfId="19139"/>
    <cellStyle name="Normal 2 4 9 2 2 2 2 2 2" xfId="19140"/>
    <cellStyle name="Normal 2 4 9 2 2 2 2 2 2 2" xfId="19141"/>
    <cellStyle name="Normal 2 4 9 2 2 2 2 2 2 2 2" xfId="19142"/>
    <cellStyle name="Normal 2 4 9 2 2 2 2 2 2 2 2 2" xfId="19143"/>
    <cellStyle name="Normal 2 4 9 2 2 2 2 2 2 2 2 2 2" xfId="19144"/>
    <cellStyle name="Normal 2 4 9 2 2 2 2 2 2 2 2 2 3" xfId="19145"/>
    <cellStyle name="Normal 2 4 9 2 2 2 2 2 2 2 2 2 4" xfId="19146"/>
    <cellStyle name="Normal 2 4 9 2 2 2 2 2 2 2 2 2 5" xfId="19147"/>
    <cellStyle name="Normal 2 4 9 2 2 2 2 2 2 2 2 3" xfId="19148"/>
    <cellStyle name="Normal 2 4 9 2 2 2 2 2 2 2 2 4" xfId="19149"/>
    <cellStyle name="Normal 2 4 9 2 2 2 2 2 2 2 2 5" xfId="19150"/>
    <cellStyle name="Normal 2 4 9 2 2 2 2 2 2 2 3" xfId="19151"/>
    <cellStyle name="Normal 2 4 9 2 2 2 2 2 2 2 4" xfId="19152"/>
    <cellStyle name="Normal 2 4 9 2 2 2 2 2 2 2 5" xfId="19153"/>
    <cellStyle name="Normal 2 4 9 2 2 2 2 2 2 2 6" xfId="19154"/>
    <cellStyle name="Normal 2 4 9 2 2 2 2 2 2 2 7" xfId="19155"/>
    <cellStyle name="Normal 2 4 9 2 2 2 2 2 2 3" xfId="19156"/>
    <cellStyle name="Normal 2 4 9 2 2 2 2 2 2 3 2" xfId="19157"/>
    <cellStyle name="Normal 2 4 9 2 2 2 2 2 2 3 2 2" xfId="19158"/>
    <cellStyle name="Normal 2 4 9 2 2 2 2 2 2 3 2 3" xfId="19159"/>
    <cellStyle name="Normal 2 4 9 2 2 2 2 2 2 3 2 4" xfId="19160"/>
    <cellStyle name="Normal 2 4 9 2 2 2 2 2 2 3 2 5" xfId="19161"/>
    <cellStyle name="Normal 2 4 9 2 2 2 2 2 2 3 3" xfId="19162"/>
    <cellStyle name="Normal 2 4 9 2 2 2 2 2 2 3 4" xfId="19163"/>
    <cellStyle name="Normal 2 4 9 2 2 2 2 2 2 3 5" xfId="19164"/>
    <cellStyle name="Normal 2 4 9 2 2 2 2 2 2 4" xfId="19165"/>
    <cellStyle name="Normal 2 4 9 2 2 2 2 2 2 5" xfId="19166"/>
    <cellStyle name="Normal 2 4 9 2 2 2 2 2 2 6" xfId="19167"/>
    <cellStyle name="Normal 2 4 9 2 2 2 2 2 2 7" xfId="19168"/>
    <cellStyle name="Normal 2 4 9 2 2 2 2 2 3" xfId="19169"/>
    <cellStyle name="Normal 2 4 9 2 2 2 2 2 4" xfId="19170"/>
    <cellStyle name="Normal 2 4 9 2 2 2 2 2 5" xfId="19171"/>
    <cellStyle name="Normal 2 4 9 2 2 2 2 2 6" xfId="19172"/>
    <cellStyle name="Normal 2 4 9 2 2 2 2 2 6 2" xfId="19173"/>
    <cellStyle name="Normal 2 4 9 2 2 2 2 2 6 2 2" xfId="19174"/>
    <cellStyle name="Normal 2 4 9 2 2 2 2 2 6 2 3" xfId="19175"/>
    <cellStyle name="Normal 2 4 9 2 2 2 2 2 6 2 4" xfId="19176"/>
    <cellStyle name="Normal 2 4 9 2 2 2 2 2 6 2 5" xfId="19177"/>
    <cellStyle name="Normal 2 4 9 2 2 2 2 2 6 3" xfId="19178"/>
    <cellStyle name="Normal 2 4 9 2 2 2 2 2 6 4" xfId="19179"/>
    <cellStyle name="Normal 2 4 9 2 2 2 2 2 6 5" xfId="19180"/>
    <cellStyle name="Normal 2 4 9 2 2 2 2 2 7" xfId="19181"/>
    <cellStyle name="Normal 2 4 9 2 2 2 2 2 8" xfId="19182"/>
    <cellStyle name="Normal 2 4 9 2 2 2 2 2 9" xfId="19183"/>
    <cellStyle name="Normal 2 4 9 2 2 2 2 3" xfId="19184"/>
    <cellStyle name="Normal 2 4 9 2 2 2 2 3 2" xfId="19185"/>
    <cellStyle name="Normal 2 4 9 2 2 2 2 3 2 2" xfId="19186"/>
    <cellStyle name="Normal 2 4 9 2 2 2 2 3 2 2 2" xfId="19187"/>
    <cellStyle name="Normal 2 4 9 2 2 2 2 3 2 2 2 2" xfId="19188"/>
    <cellStyle name="Normal 2 4 9 2 2 2 2 3 2 2 2 3" xfId="19189"/>
    <cellStyle name="Normal 2 4 9 2 2 2 2 3 2 2 2 4" xfId="19190"/>
    <cellStyle name="Normal 2 4 9 2 2 2 2 3 2 2 2 5" xfId="19191"/>
    <cellStyle name="Normal 2 4 9 2 2 2 2 3 2 2 3" xfId="19192"/>
    <cellStyle name="Normal 2 4 9 2 2 2 2 3 2 2 4" xfId="19193"/>
    <cellStyle name="Normal 2 4 9 2 2 2 2 3 2 2 5" xfId="19194"/>
    <cellStyle name="Normal 2 4 9 2 2 2 2 3 2 3" xfId="19195"/>
    <cellStyle name="Normal 2 4 9 2 2 2 2 3 2 4" xfId="19196"/>
    <cellStyle name="Normal 2 4 9 2 2 2 2 3 2 5" xfId="19197"/>
    <cellStyle name="Normal 2 4 9 2 2 2 2 3 2 6" xfId="19198"/>
    <cellStyle name="Normal 2 4 9 2 2 2 2 3 2 7" xfId="19199"/>
    <cellStyle name="Normal 2 4 9 2 2 2 2 3 3" xfId="19200"/>
    <cellStyle name="Normal 2 4 9 2 2 2 2 3 3 2" xfId="19201"/>
    <cellStyle name="Normal 2 4 9 2 2 2 2 3 3 2 2" xfId="19202"/>
    <cellStyle name="Normal 2 4 9 2 2 2 2 3 3 2 3" xfId="19203"/>
    <cellStyle name="Normal 2 4 9 2 2 2 2 3 3 2 4" xfId="19204"/>
    <cellStyle name="Normal 2 4 9 2 2 2 2 3 3 2 5" xfId="19205"/>
    <cellStyle name="Normal 2 4 9 2 2 2 2 3 3 3" xfId="19206"/>
    <cellStyle name="Normal 2 4 9 2 2 2 2 3 3 4" xfId="19207"/>
    <cellStyle name="Normal 2 4 9 2 2 2 2 3 3 5" xfId="19208"/>
    <cellStyle name="Normal 2 4 9 2 2 2 2 3 4" xfId="19209"/>
    <cellStyle name="Normal 2 4 9 2 2 2 2 3 5" xfId="19210"/>
    <cellStyle name="Normal 2 4 9 2 2 2 2 3 6" xfId="19211"/>
    <cellStyle name="Normal 2 4 9 2 2 2 2 3 7" xfId="19212"/>
    <cellStyle name="Normal 2 4 9 2 2 2 2 4" xfId="19213"/>
    <cellStyle name="Normal 2 4 9 2 2 2 2 5" xfId="19214"/>
    <cellStyle name="Normal 2 4 9 2 2 2 2 6" xfId="19215"/>
    <cellStyle name="Normal 2 4 9 2 2 2 2 6 2" xfId="19216"/>
    <cellStyle name="Normal 2 4 9 2 2 2 2 6 2 2" xfId="19217"/>
    <cellStyle name="Normal 2 4 9 2 2 2 2 6 2 3" xfId="19218"/>
    <cellStyle name="Normal 2 4 9 2 2 2 2 6 2 4" xfId="19219"/>
    <cellStyle name="Normal 2 4 9 2 2 2 2 6 2 5" xfId="19220"/>
    <cellStyle name="Normal 2 4 9 2 2 2 2 6 3" xfId="19221"/>
    <cellStyle name="Normal 2 4 9 2 2 2 2 6 4" xfId="19222"/>
    <cellStyle name="Normal 2 4 9 2 2 2 2 6 5" xfId="19223"/>
    <cellStyle name="Normal 2 4 9 2 2 2 2 7" xfId="19224"/>
    <cellStyle name="Normal 2 4 9 2 2 2 2 8" xfId="19225"/>
    <cellStyle name="Normal 2 4 9 2 2 2 2 9" xfId="19226"/>
    <cellStyle name="Normal 2 4 9 2 2 2 3" xfId="19227"/>
    <cellStyle name="Normal 2 4 9 2 2 2 4" xfId="19228"/>
    <cellStyle name="Normal 2 4 9 2 2 2 5" xfId="19229"/>
    <cellStyle name="Normal 2 4 9 2 2 2 6" xfId="19230"/>
    <cellStyle name="Normal 2 4 9 2 2 2 6 2" xfId="19231"/>
    <cellStyle name="Normal 2 4 9 2 2 2 6 2 2" xfId="19232"/>
    <cellStyle name="Normal 2 4 9 2 2 2 6 2 2 2" xfId="19233"/>
    <cellStyle name="Normal 2 4 9 2 2 2 6 2 2 2 2" xfId="19234"/>
    <cellStyle name="Normal 2 4 9 2 2 2 6 2 2 2 3" xfId="19235"/>
    <cellStyle name="Normal 2 4 9 2 2 2 6 2 2 2 4" xfId="19236"/>
    <cellStyle name="Normal 2 4 9 2 2 2 6 2 2 2 5" xfId="19237"/>
    <cellStyle name="Normal 2 4 9 2 2 2 6 2 2 3" xfId="19238"/>
    <cellStyle name="Normal 2 4 9 2 2 2 6 2 2 4" xfId="19239"/>
    <cellStyle name="Normal 2 4 9 2 2 2 6 2 2 5" xfId="19240"/>
    <cellStyle name="Normal 2 4 9 2 2 2 6 2 3" xfId="19241"/>
    <cellStyle name="Normal 2 4 9 2 2 2 6 2 4" xfId="19242"/>
    <cellStyle name="Normal 2 4 9 2 2 2 6 2 5" xfId="19243"/>
    <cellStyle name="Normal 2 4 9 2 2 2 6 2 6" xfId="19244"/>
    <cellStyle name="Normal 2 4 9 2 2 2 6 2 7" xfId="19245"/>
    <cellStyle name="Normal 2 4 9 2 2 2 6 3" xfId="19246"/>
    <cellStyle name="Normal 2 4 9 2 2 2 6 3 2" xfId="19247"/>
    <cellStyle name="Normal 2 4 9 2 2 2 6 3 2 2" xfId="19248"/>
    <cellStyle name="Normal 2 4 9 2 2 2 6 3 2 3" xfId="19249"/>
    <cellStyle name="Normal 2 4 9 2 2 2 6 3 2 4" xfId="19250"/>
    <cellStyle name="Normal 2 4 9 2 2 2 6 3 2 5" xfId="19251"/>
    <cellStyle name="Normal 2 4 9 2 2 2 6 3 3" xfId="19252"/>
    <cellStyle name="Normal 2 4 9 2 2 2 6 3 4" xfId="19253"/>
    <cellStyle name="Normal 2 4 9 2 2 2 6 3 5" xfId="19254"/>
    <cellStyle name="Normal 2 4 9 2 2 2 6 4" xfId="19255"/>
    <cellStyle name="Normal 2 4 9 2 2 2 6 5" xfId="19256"/>
    <cellStyle name="Normal 2 4 9 2 2 2 6 6" xfId="19257"/>
    <cellStyle name="Normal 2 4 9 2 2 2 6 7" xfId="19258"/>
    <cellStyle name="Normal 2 4 9 2 2 2 7" xfId="19259"/>
    <cellStyle name="Normal 2 4 9 2 2 2 8" xfId="19260"/>
    <cellStyle name="Normal 2 4 9 2 2 2 9" xfId="19261"/>
    <cellStyle name="Normal 2 4 9 2 2 2 9 2" xfId="19262"/>
    <cellStyle name="Normal 2 4 9 2 2 2 9 2 2" xfId="19263"/>
    <cellStyle name="Normal 2 4 9 2 2 2 9 2 3" xfId="19264"/>
    <cellStyle name="Normal 2 4 9 2 2 2 9 2 4" xfId="19265"/>
    <cellStyle name="Normal 2 4 9 2 2 2 9 2 5" xfId="19266"/>
    <cellStyle name="Normal 2 4 9 2 2 2 9 3" xfId="19267"/>
    <cellStyle name="Normal 2 4 9 2 2 2 9 4" xfId="19268"/>
    <cellStyle name="Normal 2 4 9 2 2 2 9 5" xfId="19269"/>
    <cellStyle name="Normal 2 4 9 2 2 3" xfId="19270"/>
    <cellStyle name="Normal 2 4 9 2 2 3 2" xfId="19271"/>
    <cellStyle name="Normal 2 4 9 2 2 3 3" xfId="19272"/>
    <cellStyle name="Normal 2 4 9 2 2 3 4" xfId="19273"/>
    <cellStyle name="Normal 2 4 9 2 2 3 5" xfId="19274"/>
    <cellStyle name="Normal 2 4 9 2 2 3 6" xfId="19275"/>
    <cellStyle name="Normal 2 4 9 2 2 3 7" xfId="19276"/>
    <cellStyle name="Normal 2 4 9 2 2 4" xfId="19277"/>
    <cellStyle name="Normal 2 4 9 2 2 5" xfId="19278"/>
    <cellStyle name="Normal 2 4 9 2 2 6" xfId="19279"/>
    <cellStyle name="Normal 2 4 9 2 2 6 2" xfId="19280"/>
    <cellStyle name="Normal 2 4 9 2 2 6 2 2" xfId="19281"/>
    <cellStyle name="Normal 2 4 9 2 2 6 2 2 2" xfId="19282"/>
    <cellStyle name="Normal 2 4 9 2 2 6 2 2 2 2" xfId="19283"/>
    <cellStyle name="Normal 2 4 9 2 2 6 2 2 2 3" xfId="19284"/>
    <cellStyle name="Normal 2 4 9 2 2 6 2 2 2 4" xfId="19285"/>
    <cellStyle name="Normal 2 4 9 2 2 6 2 2 2 5" xfId="19286"/>
    <cellStyle name="Normal 2 4 9 2 2 6 2 2 3" xfId="19287"/>
    <cellStyle name="Normal 2 4 9 2 2 6 2 2 4" xfId="19288"/>
    <cellStyle name="Normal 2 4 9 2 2 6 2 2 5" xfId="19289"/>
    <cellStyle name="Normal 2 4 9 2 2 6 2 3" xfId="19290"/>
    <cellStyle name="Normal 2 4 9 2 2 6 2 4" xfId="19291"/>
    <cellStyle name="Normal 2 4 9 2 2 6 2 5" xfId="19292"/>
    <cellStyle name="Normal 2 4 9 2 2 6 2 6" xfId="19293"/>
    <cellStyle name="Normal 2 4 9 2 2 6 2 7" xfId="19294"/>
    <cellStyle name="Normal 2 4 9 2 2 6 3" xfId="19295"/>
    <cellStyle name="Normal 2 4 9 2 2 6 3 2" xfId="19296"/>
    <cellStyle name="Normal 2 4 9 2 2 6 3 2 2" xfId="19297"/>
    <cellStyle name="Normal 2 4 9 2 2 6 3 2 3" xfId="19298"/>
    <cellStyle name="Normal 2 4 9 2 2 6 3 2 4" xfId="19299"/>
    <cellStyle name="Normal 2 4 9 2 2 6 3 2 5" xfId="19300"/>
    <cellStyle name="Normal 2 4 9 2 2 6 3 3" xfId="19301"/>
    <cellStyle name="Normal 2 4 9 2 2 6 3 4" xfId="19302"/>
    <cellStyle name="Normal 2 4 9 2 2 6 3 5" xfId="19303"/>
    <cellStyle name="Normal 2 4 9 2 2 6 4" xfId="19304"/>
    <cellStyle name="Normal 2 4 9 2 2 6 5" xfId="19305"/>
    <cellStyle name="Normal 2 4 9 2 2 6 6" xfId="19306"/>
    <cellStyle name="Normal 2 4 9 2 2 6 7" xfId="19307"/>
    <cellStyle name="Normal 2 4 9 2 2 7" xfId="19308"/>
    <cellStyle name="Normal 2 4 9 2 2 8" xfId="19309"/>
    <cellStyle name="Normal 2 4 9 2 2 9" xfId="19310"/>
    <cellStyle name="Normal 2 4 9 2 2 9 2" xfId="19311"/>
    <cellStyle name="Normal 2 4 9 2 2 9 2 2" xfId="19312"/>
    <cellStyle name="Normal 2 4 9 2 2 9 2 3" xfId="19313"/>
    <cellStyle name="Normal 2 4 9 2 2 9 2 4" xfId="19314"/>
    <cellStyle name="Normal 2 4 9 2 2 9 2 5" xfId="19315"/>
    <cellStyle name="Normal 2 4 9 2 2 9 3" xfId="19316"/>
    <cellStyle name="Normal 2 4 9 2 2 9 4" xfId="19317"/>
    <cellStyle name="Normal 2 4 9 2 2 9 5" xfId="19318"/>
    <cellStyle name="Normal 2 4 9 2 20" xfId="19319"/>
    <cellStyle name="Normal 2 4 9 2 21" xfId="19320"/>
    <cellStyle name="Normal 2 4 9 2 22" xfId="19321"/>
    <cellStyle name="Normal 2 4 9 2 23" xfId="19322"/>
    <cellStyle name="Normal 2 4 9 2 24" xfId="19323"/>
    <cellStyle name="Normal 2 4 9 2 25" xfId="19324"/>
    <cellStyle name="Normal 2 4 9 2 26" xfId="19325"/>
    <cellStyle name="Normal 2 4 9 2 27" xfId="19326"/>
    <cellStyle name="Normal 2 4 9 2 28" xfId="19327"/>
    <cellStyle name="Normal 2 4 9 2 29" xfId="19328"/>
    <cellStyle name="Normal 2 4 9 2 3" xfId="19329"/>
    <cellStyle name="Normal 2 4 9 2 3 2" xfId="19330"/>
    <cellStyle name="Normal 2 4 9 2 3 3" xfId="19331"/>
    <cellStyle name="Normal 2 4 9 2 3 4" xfId="19332"/>
    <cellStyle name="Normal 2 4 9 2 3 5" xfId="19333"/>
    <cellStyle name="Normal 2 4 9 2 3 6" xfId="19334"/>
    <cellStyle name="Normal 2 4 9 2 3 7" xfId="19335"/>
    <cellStyle name="Normal 2 4 9 2 4" xfId="19336"/>
    <cellStyle name="Normal 2 4 9 2 5" xfId="19337"/>
    <cellStyle name="Normal 2 4 9 2 6" xfId="19338"/>
    <cellStyle name="Normal 2 4 9 2 6 2" xfId="19339"/>
    <cellStyle name="Normal 2 4 9 2 6 2 2" xfId="19340"/>
    <cellStyle name="Normal 2 4 9 2 6 2 2 2" xfId="19341"/>
    <cellStyle name="Normal 2 4 9 2 6 2 2 2 2" xfId="19342"/>
    <cellStyle name="Normal 2 4 9 2 6 2 2 2 3" xfId="19343"/>
    <cellStyle name="Normal 2 4 9 2 6 2 2 2 4" xfId="19344"/>
    <cellStyle name="Normal 2 4 9 2 6 2 2 2 5" xfId="19345"/>
    <cellStyle name="Normal 2 4 9 2 6 2 2 3" xfId="19346"/>
    <cellStyle name="Normal 2 4 9 2 6 2 2 4" xfId="19347"/>
    <cellStyle name="Normal 2 4 9 2 6 2 2 5" xfId="19348"/>
    <cellStyle name="Normal 2 4 9 2 6 2 3" xfId="19349"/>
    <cellStyle name="Normal 2 4 9 2 6 2 4" xfId="19350"/>
    <cellStyle name="Normal 2 4 9 2 6 2 5" xfId="19351"/>
    <cellStyle name="Normal 2 4 9 2 6 2 6" xfId="19352"/>
    <cellStyle name="Normal 2 4 9 2 6 2 7" xfId="19353"/>
    <cellStyle name="Normal 2 4 9 2 6 3" xfId="19354"/>
    <cellStyle name="Normal 2 4 9 2 6 3 2" xfId="19355"/>
    <cellStyle name="Normal 2 4 9 2 6 3 2 2" xfId="19356"/>
    <cellStyle name="Normal 2 4 9 2 6 3 2 3" xfId="19357"/>
    <cellStyle name="Normal 2 4 9 2 6 3 2 4" xfId="19358"/>
    <cellStyle name="Normal 2 4 9 2 6 3 2 5" xfId="19359"/>
    <cellStyle name="Normal 2 4 9 2 6 3 3" xfId="19360"/>
    <cellStyle name="Normal 2 4 9 2 6 3 4" xfId="19361"/>
    <cellStyle name="Normal 2 4 9 2 6 3 5" xfId="19362"/>
    <cellStyle name="Normal 2 4 9 2 6 4" xfId="19363"/>
    <cellStyle name="Normal 2 4 9 2 6 5" xfId="19364"/>
    <cellStyle name="Normal 2 4 9 2 6 6" xfId="19365"/>
    <cellStyle name="Normal 2 4 9 2 6 7" xfId="19366"/>
    <cellStyle name="Normal 2 4 9 2 7" xfId="19367"/>
    <cellStyle name="Normal 2 4 9 2 8" xfId="19368"/>
    <cellStyle name="Normal 2 4 9 2 9" xfId="19369"/>
    <cellStyle name="Normal 2 4 9 2 9 2" xfId="19370"/>
    <cellStyle name="Normal 2 4 9 2 9 2 2" xfId="19371"/>
    <cellStyle name="Normal 2 4 9 2 9 2 3" xfId="19372"/>
    <cellStyle name="Normal 2 4 9 2 9 2 4" xfId="19373"/>
    <cellStyle name="Normal 2 4 9 2 9 2 5" xfId="19374"/>
    <cellStyle name="Normal 2 4 9 2 9 3" xfId="19375"/>
    <cellStyle name="Normal 2 4 9 2 9 4" xfId="19376"/>
    <cellStyle name="Normal 2 4 9 2 9 5" xfId="19377"/>
    <cellStyle name="Normal 2 4 9 20" xfId="19378"/>
    <cellStyle name="Normal 2 4 9 21" xfId="19379"/>
    <cellStyle name="Normal 2 4 9 22" xfId="19380"/>
    <cellStyle name="Normal 2 4 9 23" xfId="19381"/>
    <cellStyle name="Normal 2 4 9 24" xfId="19382"/>
    <cellStyle name="Normal 2 4 9 25" xfId="19383"/>
    <cellStyle name="Normal 2 4 9 26" xfId="19384"/>
    <cellStyle name="Normal 2 4 9 27" xfId="19385"/>
    <cellStyle name="Normal 2 4 9 28" xfId="19386"/>
    <cellStyle name="Normal 2 4 9 29" xfId="19387"/>
    <cellStyle name="Normal 2 4 9 3" xfId="19388"/>
    <cellStyle name="Normal 2 4 9 30" xfId="19389"/>
    <cellStyle name="Normal 2 4 9 4" xfId="19390"/>
    <cellStyle name="Normal 2 4 9 4 2" xfId="19391"/>
    <cellStyle name="Normal 2 4 9 4 2 2" xfId="19392"/>
    <cellStyle name="Normal 2 4 9 4 2 3" xfId="19393"/>
    <cellStyle name="Normal 2 4 9 4 2 4" xfId="19394"/>
    <cellStyle name="Normal 2 4 9 4 2 5" xfId="19395"/>
    <cellStyle name="Normal 2 4 9 4 2 6" xfId="19396"/>
    <cellStyle name="Normal 2 4 9 4 3" xfId="19397"/>
    <cellStyle name="Normal 2 4 9 4 4" xfId="19398"/>
    <cellStyle name="Normal 2 4 9 4 5" xfId="19399"/>
    <cellStyle name="Normal 2 4 9 4 6" xfId="19400"/>
    <cellStyle name="Normal 2 4 9 4 7" xfId="19401"/>
    <cellStyle name="Normal 2 4 9 4 8" xfId="19402"/>
    <cellStyle name="Normal 2 4 9 5" xfId="19403"/>
    <cellStyle name="Normal 2 4 9 5 2" xfId="19404"/>
    <cellStyle name="Normal 2 4 9 5 2 2" xfId="19405"/>
    <cellStyle name="Normal 2 4 9 5 2 3" xfId="19406"/>
    <cellStyle name="Normal 2 4 9 5 2 4" xfId="19407"/>
    <cellStyle name="Normal 2 4 9 5 2 5" xfId="19408"/>
    <cellStyle name="Normal 2 4 9 5 2 6" xfId="19409"/>
    <cellStyle name="Normal 2 4 9 5 3" xfId="19410"/>
    <cellStyle name="Normal 2 4 9 5 4" xfId="19411"/>
    <cellStyle name="Normal 2 4 9 5 5" xfId="19412"/>
    <cellStyle name="Normal 2 4 9 6" xfId="19413"/>
    <cellStyle name="Normal 2 4 9 6 2" xfId="19414"/>
    <cellStyle name="Normal 2 4 9 6 2 2" xfId="19415"/>
    <cellStyle name="Normal 2 4 9 6 2 3" xfId="19416"/>
    <cellStyle name="Normal 2 4 9 6 2 4" xfId="19417"/>
    <cellStyle name="Normal 2 4 9 6 2 5" xfId="19418"/>
    <cellStyle name="Normal 2 4 9 6 2 6" xfId="19419"/>
    <cellStyle name="Normal 2 4 9 6 3" xfId="19420"/>
    <cellStyle name="Normal 2 4 9 6 4" xfId="19421"/>
    <cellStyle name="Normal 2 4 9 6 5" xfId="19422"/>
    <cellStyle name="Normal 2 4 9 7" xfId="19423"/>
    <cellStyle name="Normal 2 4 9 7 2" xfId="19424"/>
    <cellStyle name="Normal 2 4 9 7 3" xfId="19425"/>
    <cellStyle name="Normal 2 4 9 7 4" xfId="19426"/>
    <cellStyle name="Normal 2 4 9 7 5" xfId="19427"/>
    <cellStyle name="Normal 2 4 9 7 6" xfId="19428"/>
    <cellStyle name="Normal 2 4 9 7 7" xfId="19429"/>
    <cellStyle name="Normal 2 4 9 8" xfId="19430"/>
    <cellStyle name="Normal 2 4 9 9" xfId="19431"/>
    <cellStyle name="Normal 2 4_11 CC2007 trabajo" xfId="19432"/>
    <cellStyle name="Normal 2 40" xfId="19433"/>
    <cellStyle name="Normal 2 41" xfId="19434"/>
    <cellStyle name="Normal 2 42" xfId="19435"/>
    <cellStyle name="Normal 2 43" xfId="19436"/>
    <cellStyle name="Normal 2 44" xfId="19437"/>
    <cellStyle name="Normal 2 45" xfId="19438"/>
    <cellStyle name="Normal 2 46" xfId="19439"/>
    <cellStyle name="Normal 2 47" xfId="19440"/>
    <cellStyle name="Normal 2 48" xfId="19441"/>
    <cellStyle name="Normal 2 49" xfId="19442"/>
    <cellStyle name="Normal 2 5" xfId="286"/>
    <cellStyle name="Normal 2 5 10" xfId="19443"/>
    <cellStyle name="Normal 2 5 11" xfId="19444"/>
    <cellStyle name="Normal 2 5 12" xfId="19445"/>
    <cellStyle name="Normal 2 5 13" xfId="19446"/>
    <cellStyle name="Normal 2 5 14" xfId="19447"/>
    <cellStyle name="Normal 2 5 15" xfId="19448"/>
    <cellStyle name="Normal 2 5 16" xfId="19449"/>
    <cellStyle name="Normal 2 5 17" xfId="19450"/>
    <cellStyle name="Normal 2 5 18" xfId="19451"/>
    <cellStyle name="Normal 2 5 19" xfId="19452"/>
    <cellStyle name="Normal 2 5 2" xfId="19453"/>
    <cellStyle name="Normal 2 5 2 10" xfId="19454"/>
    <cellStyle name="Normal 2 5 2 11" xfId="19455"/>
    <cellStyle name="Normal 2 5 2 12" xfId="19456"/>
    <cellStyle name="Normal 2 5 2 13" xfId="19457"/>
    <cellStyle name="Normal 2 5 2 14" xfId="19458"/>
    <cellStyle name="Normal 2 5 2 15" xfId="19459"/>
    <cellStyle name="Normal 2 5 2 16" xfId="19460"/>
    <cellStyle name="Normal 2 5 2 17" xfId="19461"/>
    <cellStyle name="Normal 2 5 2 18" xfId="19462"/>
    <cellStyle name="Normal 2 5 2 19" xfId="19463"/>
    <cellStyle name="Normal 2 5 2 2" xfId="19464"/>
    <cellStyle name="Normal 2 5 2 2 10" xfId="19465"/>
    <cellStyle name="Normal 2 5 2 2 10 2" xfId="19466"/>
    <cellStyle name="Normal 2 5 2 2 10 2 2" xfId="19467"/>
    <cellStyle name="Normal 2 5 2 2 10 2 2 2" xfId="19468"/>
    <cellStyle name="Normal 2 5 2 2 10 2 2 2 2" xfId="19469"/>
    <cellStyle name="Normal 2 5 2 2 10 2 2 2 3" xfId="19470"/>
    <cellStyle name="Normal 2 5 2 2 10 2 2 2 4" xfId="19471"/>
    <cellStyle name="Normal 2 5 2 2 10 2 2 2 5" xfId="19472"/>
    <cellStyle name="Normal 2 5 2 2 10 2 2 3" xfId="19473"/>
    <cellStyle name="Normal 2 5 2 2 10 2 2 4" xfId="19474"/>
    <cellStyle name="Normal 2 5 2 2 10 2 2 5" xfId="19475"/>
    <cellStyle name="Normal 2 5 2 2 10 2 3" xfId="19476"/>
    <cellStyle name="Normal 2 5 2 2 10 2 4" xfId="19477"/>
    <cellStyle name="Normal 2 5 2 2 10 2 5" xfId="19478"/>
    <cellStyle name="Normal 2 5 2 2 10 2 6" xfId="19479"/>
    <cellStyle name="Normal 2 5 2 2 10 2 7" xfId="19480"/>
    <cellStyle name="Normal 2 5 2 2 10 3" xfId="19481"/>
    <cellStyle name="Normal 2 5 2 2 10 3 2" xfId="19482"/>
    <cellStyle name="Normal 2 5 2 2 10 3 2 2" xfId="19483"/>
    <cellStyle name="Normal 2 5 2 2 10 3 2 3" xfId="19484"/>
    <cellStyle name="Normal 2 5 2 2 10 3 2 4" xfId="19485"/>
    <cellStyle name="Normal 2 5 2 2 10 3 2 5" xfId="19486"/>
    <cellStyle name="Normal 2 5 2 2 10 3 3" xfId="19487"/>
    <cellStyle name="Normal 2 5 2 2 10 3 4" xfId="19488"/>
    <cellStyle name="Normal 2 5 2 2 10 3 5" xfId="19489"/>
    <cellStyle name="Normal 2 5 2 2 10 4" xfId="19490"/>
    <cellStyle name="Normal 2 5 2 2 10 5" xfId="19491"/>
    <cellStyle name="Normal 2 5 2 2 10 6" xfId="19492"/>
    <cellStyle name="Normal 2 5 2 2 10 7" xfId="19493"/>
    <cellStyle name="Normal 2 5 2 2 11" xfId="19494"/>
    <cellStyle name="Normal 2 5 2 2 12" xfId="19495"/>
    <cellStyle name="Normal 2 5 2 2 13" xfId="19496"/>
    <cellStyle name="Normal 2 5 2 2 13 2" xfId="19497"/>
    <cellStyle name="Normal 2 5 2 2 13 2 2" xfId="19498"/>
    <cellStyle name="Normal 2 5 2 2 13 2 3" xfId="19499"/>
    <cellStyle name="Normal 2 5 2 2 13 2 4" xfId="19500"/>
    <cellStyle name="Normal 2 5 2 2 13 2 5" xfId="19501"/>
    <cellStyle name="Normal 2 5 2 2 13 3" xfId="19502"/>
    <cellStyle name="Normal 2 5 2 2 13 4" xfId="19503"/>
    <cellStyle name="Normal 2 5 2 2 13 5" xfId="19504"/>
    <cellStyle name="Normal 2 5 2 2 14" xfId="19505"/>
    <cellStyle name="Normal 2 5 2 2 15" xfId="19506"/>
    <cellStyle name="Normal 2 5 2 2 16" xfId="19507"/>
    <cellStyle name="Normal 2 5 2 2 17" xfId="19508"/>
    <cellStyle name="Normal 2 5 2 2 18" xfId="19509"/>
    <cellStyle name="Normal 2 5 2 2 19" xfId="19510"/>
    <cellStyle name="Normal 2 5 2 2 2" xfId="19511"/>
    <cellStyle name="Normal 2 5 2 2 2 10" xfId="19512"/>
    <cellStyle name="Normal 2 5 2 2 2 10 2" xfId="19513"/>
    <cellStyle name="Normal 2 5 2 2 2 10 2 2" xfId="19514"/>
    <cellStyle name="Normal 2 5 2 2 2 10 2 2 2" xfId="19515"/>
    <cellStyle name="Normal 2 5 2 2 2 10 2 2 2 2" xfId="19516"/>
    <cellStyle name="Normal 2 5 2 2 2 10 2 2 2 3" xfId="19517"/>
    <cellStyle name="Normal 2 5 2 2 2 10 2 2 2 4" xfId="19518"/>
    <cellStyle name="Normal 2 5 2 2 2 10 2 2 2 5" xfId="19519"/>
    <cellStyle name="Normal 2 5 2 2 2 10 2 2 3" xfId="19520"/>
    <cellStyle name="Normal 2 5 2 2 2 10 2 2 4" xfId="19521"/>
    <cellStyle name="Normal 2 5 2 2 2 10 2 2 5" xfId="19522"/>
    <cellStyle name="Normal 2 5 2 2 2 10 2 3" xfId="19523"/>
    <cellStyle name="Normal 2 5 2 2 2 10 2 4" xfId="19524"/>
    <cellStyle name="Normal 2 5 2 2 2 10 2 5" xfId="19525"/>
    <cellStyle name="Normal 2 5 2 2 2 10 2 6" xfId="19526"/>
    <cellStyle name="Normal 2 5 2 2 2 10 2 7" xfId="19527"/>
    <cellStyle name="Normal 2 5 2 2 2 10 3" xfId="19528"/>
    <cellStyle name="Normal 2 5 2 2 2 10 3 2" xfId="19529"/>
    <cellStyle name="Normal 2 5 2 2 2 10 3 2 2" xfId="19530"/>
    <cellStyle name="Normal 2 5 2 2 2 10 3 2 3" xfId="19531"/>
    <cellStyle name="Normal 2 5 2 2 2 10 3 2 4" xfId="19532"/>
    <cellStyle name="Normal 2 5 2 2 2 10 3 2 5" xfId="19533"/>
    <cellStyle name="Normal 2 5 2 2 2 10 3 3" xfId="19534"/>
    <cellStyle name="Normal 2 5 2 2 2 10 3 4" xfId="19535"/>
    <cellStyle name="Normal 2 5 2 2 2 10 3 5" xfId="19536"/>
    <cellStyle name="Normal 2 5 2 2 2 10 4" xfId="19537"/>
    <cellStyle name="Normal 2 5 2 2 2 10 5" xfId="19538"/>
    <cellStyle name="Normal 2 5 2 2 2 10 6" xfId="19539"/>
    <cellStyle name="Normal 2 5 2 2 2 10 7" xfId="19540"/>
    <cellStyle name="Normal 2 5 2 2 2 11" xfId="19541"/>
    <cellStyle name="Normal 2 5 2 2 2 12" xfId="19542"/>
    <cellStyle name="Normal 2 5 2 2 2 13" xfId="19543"/>
    <cellStyle name="Normal 2 5 2 2 2 13 2" xfId="19544"/>
    <cellStyle name="Normal 2 5 2 2 2 13 2 2" xfId="19545"/>
    <cellStyle name="Normal 2 5 2 2 2 13 2 3" xfId="19546"/>
    <cellStyle name="Normal 2 5 2 2 2 13 2 4" xfId="19547"/>
    <cellStyle name="Normal 2 5 2 2 2 13 2 5" xfId="19548"/>
    <cellStyle name="Normal 2 5 2 2 2 13 3" xfId="19549"/>
    <cellStyle name="Normal 2 5 2 2 2 13 4" xfId="19550"/>
    <cellStyle name="Normal 2 5 2 2 2 13 5" xfId="19551"/>
    <cellStyle name="Normal 2 5 2 2 2 14" xfId="19552"/>
    <cellStyle name="Normal 2 5 2 2 2 15" xfId="19553"/>
    <cellStyle name="Normal 2 5 2 2 2 16" xfId="19554"/>
    <cellStyle name="Normal 2 5 2 2 2 17" xfId="19555"/>
    <cellStyle name="Normal 2 5 2 2 2 18" xfId="19556"/>
    <cellStyle name="Normal 2 5 2 2 2 19" xfId="19557"/>
    <cellStyle name="Normal 2 5 2 2 2 2" xfId="19558"/>
    <cellStyle name="Normal 2 5 2 2 2 2 10" xfId="19559"/>
    <cellStyle name="Normal 2 5 2 2 2 2 11" xfId="19560"/>
    <cellStyle name="Normal 2 5 2 2 2 2 12" xfId="19561"/>
    <cellStyle name="Normal 2 5 2 2 2 2 13" xfId="19562"/>
    <cellStyle name="Normal 2 5 2 2 2 2 14" xfId="19563"/>
    <cellStyle name="Normal 2 5 2 2 2 2 15" xfId="19564"/>
    <cellStyle name="Normal 2 5 2 2 2 2 16" xfId="19565"/>
    <cellStyle name="Normal 2 5 2 2 2 2 17" xfId="19566"/>
    <cellStyle name="Normal 2 5 2 2 2 2 18" xfId="19567"/>
    <cellStyle name="Normal 2 5 2 2 2 2 19" xfId="19568"/>
    <cellStyle name="Normal 2 5 2 2 2 2 2" xfId="19569"/>
    <cellStyle name="Normal 2 5 2 2 2 2 2 10" xfId="19570"/>
    <cellStyle name="Normal 2 5 2 2 2 2 2 11" xfId="19571"/>
    <cellStyle name="Normal 2 5 2 2 2 2 2 12" xfId="19572"/>
    <cellStyle name="Normal 2 5 2 2 2 2 2 13" xfId="19573"/>
    <cellStyle name="Normal 2 5 2 2 2 2 2 14" xfId="19574"/>
    <cellStyle name="Normal 2 5 2 2 2 2 2 2" xfId="19575"/>
    <cellStyle name="Normal 2 5 2 2 2 2 2 2 10" xfId="19576"/>
    <cellStyle name="Normal 2 5 2 2 2 2 2 2 11" xfId="19577"/>
    <cellStyle name="Normal 2 5 2 2 2 2 2 2 12" xfId="19578"/>
    <cellStyle name="Normal 2 5 2 2 2 2 2 2 13" xfId="19579"/>
    <cellStyle name="Normal 2 5 2 2 2 2 2 2 14" xfId="19580"/>
    <cellStyle name="Normal 2 5 2 2 2 2 2 2 2" xfId="19581"/>
    <cellStyle name="Normal 2 5 2 2 2 2 2 2 2 10" xfId="19582"/>
    <cellStyle name="Normal 2 5 2 2 2 2 2 2 2 11" xfId="19583"/>
    <cellStyle name="Normal 2 5 2 2 2 2 2 2 2 2" xfId="19584"/>
    <cellStyle name="Normal 2 5 2 2 2 2 2 2 2 2 10" xfId="19585"/>
    <cellStyle name="Normal 2 5 2 2 2 2 2 2 2 2 11" xfId="19586"/>
    <cellStyle name="Normal 2 5 2 2 2 2 2 2 2 2 2" xfId="19587"/>
    <cellStyle name="Normal 2 5 2 2 2 2 2 2 2 2 2 2" xfId="19588"/>
    <cellStyle name="Normal 2 5 2 2 2 2 2 2 2 2 2 2 2" xfId="19589"/>
    <cellStyle name="Normal 2 5 2 2 2 2 2 2 2 2 2 2 2 2" xfId="19590"/>
    <cellStyle name="Normal 2 5 2 2 2 2 2 2 2 2 2 2 2 2 2" xfId="19591"/>
    <cellStyle name="Normal 2 5 2 2 2 2 2 2 2 2 2 2 2 2 3" xfId="19592"/>
    <cellStyle name="Normal 2 5 2 2 2 2 2 2 2 2 2 2 2 2 4" xfId="19593"/>
    <cellStyle name="Normal 2 5 2 2 2 2 2 2 2 2 2 2 2 2 5" xfId="19594"/>
    <cellStyle name="Normal 2 5 2 2 2 2 2 2 2 2 2 2 2 3" xfId="19595"/>
    <cellStyle name="Normal 2 5 2 2 2 2 2 2 2 2 2 2 2 4" xfId="19596"/>
    <cellStyle name="Normal 2 5 2 2 2 2 2 2 2 2 2 2 2 5" xfId="19597"/>
    <cellStyle name="Normal 2 5 2 2 2 2 2 2 2 2 2 2 3" xfId="19598"/>
    <cellStyle name="Normal 2 5 2 2 2 2 2 2 2 2 2 2 4" xfId="19599"/>
    <cellStyle name="Normal 2 5 2 2 2 2 2 2 2 2 2 2 5" xfId="19600"/>
    <cellStyle name="Normal 2 5 2 2 2 2 2 2 2 2 2 2 6" xfId="19601"/>
    <cellStyle name="Normal 2 5 2 2 2 2 2 2 2 2 2 2 7" xfId="19602"/>
    <cellStyle name="Normal 2 5 2 2 2 2 2 2 2 2 2 3" xfId="19603"/>
    <cellStyle name="Normal 2 5 2 2 2 2 2 2 2 2 2 3 2" xfId="19604"/>
    <cellStyle name="Normal 2 5 2 2 2 2 2 2 2 2 2 3 2 2" xfId="19605"/>
    <cellStyle name="Normal 2 5 2 2 2 2 2 2 2 2 2 3 2 3" xfId="19606"/>
    <cellStyle name="Normal 2 5 2 2 2 2 2 2 2 2 2 3 2 4" xfId="19607"/>
    <cellStyle name="Normal 2 5 2 2 2 2 2 2 2 2 2 3 2 5" xfId="19608"/>
    <cellStyle name="Normal 2 5 2 2 2 2 2 2 2 2 2 3 3" xfId="19609"/>
    <cellStyle name="Normal 2 5 2 2 2 2 2 2 2 2 2 3 4" xfId="19610"/>
    <cellStyle name="Normal 2 5 2 2 2 2 2 2 2 2 2 3 5" xfId="19611"/>
    <cellStyle name="Normal 2 5 2 2 2 2 2 2 2 2 2 4" xfId="19612"/>
    <cellStyle name="Normal 2 5 2 2 2 2 2 2 2 2 2 5" xfId="19613"/>
    <cellStyle name="Normal 2 5 2 2 2 2 2 2 2 2 2 6" xfId="19614"/>
    <cellStyle name="Normal 2 5 2 2 2 2 2 2 2 2 2 7" xfId="19615"/>
    <cellStyle name="Normal 2 5 2 2 2 2 2 2 2 2 3" xfId="19616"/>
    <cellStyle name="Normal 2 5 2 2 2 2 2 2 2 2 4" xfId="19617"/>
    <cellStyle name="Normal 2 5 2 2 2 2 2 2 2 2 5" xfId="19618"/>
    <cellStyle name="Normal 2 5 2 2 2 2 2 2 2 2 6" xfId="19619"/>
    <cellStyle name="Normal 2 5 2 2 2 2 2 2 2 2 6 2" xfId="19620"/>
    <cellStyle name="Normal 2 5 2 2 2 2 2 2 2 2 6 2 2" xfId="19621"/>
    <cellStyle name="Normal 2 5 2 2 2 2 2 2 2 2 6 2 3" xfId="19622"/>
    <cellStyle name="Normal 2 5 2 2 2 2 2 2 2 2 6 2 4" xfId="19623"/>
    <cellStyle name="Normal 2 5 2 2 2 2 2 2 2 2 6 2 5" xfId="19624"/>
    <cellStyle name="Normal 2 5 2 2 2 2 2 2 2 2 6 3" xfId="19625"/>
    <cellStyle name="Normal 2 5 2 2 2 2 2 2 2 2 6 4" xfId="19626"/>
    <cellStyle name="Normal 2 5 2 2 2 2 2 2 2 2 6 5" xfId="19627"/>
    <cellStyle name="Normal 2 5 2 2 2 2 2 2 2 2 7" xfId="19628"/>
    <cellStyle name="Normal 2 5 2 2 2 2 2 2 2 2 8" xfId="19629"/>
    <cellStyle name="Normal 2 5 2 2 2 2 2 2 2 2 9" xfId="19630"/>
    <cellStyle name="Normal 2 5 2 2 2 2 2 2 2 3" xfId="19631"/>
    <cellStyle name="Normal 2 5 2 2 2 2 2 2 2 3 2" xfId="19632"/>
    <cellStyle name="Normal 2 5 2 2 2 2 2 2 2 3 2 2" xfId="19633"/>
    <cellStyle name="Normal 2 5 2 2 2 2 2 2 2 3 2 2 2" xfId="19634"/>
    <cellStyle name="Normal 2 5 2 2 2 2 2 2 2 3 2 2 2 2" xfId="19635"/>
    <cellStyle name="Normal 2 5 2 2 2 2 2 2 2 3 2 2 2 3" xfId="19636"/>
    <cellStyle name="Normal 2 5 2 2 2 2 2 2 2 3 2 2 2 4" xfId="19637"/>
    <cellStyle name="Normal 2 5 2 2 2 2 2 2 2 3 2 2 2 5" xfId="19638"/>
    <cellStyle name="Normal 2 5 2 2 2 2 2 2 2 3 2 2 3" xfId="19639"/>
    <cellStyle name="Normal 2 5 2 2 2 2 2 2 2 3 2 2 4" xfId="19640"/>
    <cellStyle name="Normal 2 5 2 2 2 2 2 2 2 3 2 2 5" xfId="19641"/>
    <cellStyle name="Normal 2 5 2 2 2 2 2 2 2 3 2 3" xfId="19642"/>
    <cellStyle name="Normal 2 5 2 2 2 2 2 2 2 3 2 4" xfId="19643"/>
    <cellStyle name="Normal 2 5 2 2 2 2 2 2 2 3 2 5" xfId="19644"/>
    <cellStyle name="Normal 2 5 2 2 2 2 2 2 2 3 2 6" xfId="19645"/>
    <cellStyle name="Normal 2 5 2 2 2 2 2 2 2 3 2 7" xfId="19646"/>
    <cellStyle name="Normal 2 5 2 2 2 2 2 2 2 3 3" xfId="19647"/>
    <cellStyle name="Normal 2 5 2 2 2 2 2 2 2 3 3 2" xfId="19648"/>
    <cellStyle name="Normal 2 5 2 2 2 2 2 2 2 3 3 2 2" xfId="19649"/>
    <cellStyle name="Normal 2 5 2 2 2 2 2 2 2 3 3 2 3" xfId="19650"/>
    <cellStyle name="Normal 2 5 2 2 2 2 2 2 2 3 3 2 4" xfId="19651"/>
    <cellStyle name="Normal 2 5 2 2 2 2 2 2 2 3 3 2 5" xfId="19652"/>
    <cellStyle name="Normal 2 5 2 2 2 2 2 2 2 3 3 3" xfId="19653"/>
    <cellStyle name="Normal 2 5 2 2 2 2 2 2 2 3 3 4" xfId="19654"/>
    <cellStyle name="Normal 2 5 2 2 2 2 2 2 2 3 3 5" xfId="19655"/>
    <cellStyle name="Normal 2 5 2 2 2 2 2 2 2 3 4" xfId="19656"/>
    <cellStyle name="Normal 2 5 2 2 2 2 2 2 2 3 5" xfId="19657"/>
    <cellStyle name="Normal 2 5 2 2 2 2 2 2 2 3 6" xfId="19658"/>
    <cellStyle name="Normal 2 5 2 2 2 2 2 2 2 3 7" xfId="19659"/>
    <cellStyle name="Normal 2 5 2 2 2 2 2 2 2 4" xfId="19660"/>
    <cellStyle name="Normal 2 5 2 2 2 2 2 2 2 5" xfId="19661"/>
    <cellStyle name="Normal 2 5 2 2 2 2 2 2 2 6" xfId="19662"/>
    <cellStyle name="Normal 2 5 2 2 2 2 2 2 2 6 2" xfId="19663"/>
    <cellStyle name="Normal 2 5 2 2 2 2 2 2 2 6 2 2" xfId="19664"/>
    <cellStyle name="Normal 2 5 2 2 2 2 2 2 2 6 2 3" xfId="19665"/>
    <cellStyle name="Normal 2 5 2 2 2 2 2 2 2 6 2 4" xfId="19666"/>
    <cellStyle name="Normal 2 5 2 2 2 2 2 2 2 6 2 5" xfId="19667"/>
    <cellStyle name="Normal 2 5 2 2 2 2 2 2 2 6 3" xfId="19668"/>
    <cellStyle name="Normal 2 5 2 2 2 2 2 2 2 6 4" xfId="19669"/>
    <cellStyle name="Normal 2 5 2 2 2 2 2 2 2 6 5" xfId="19670"/>
    <cellStyle name="Normal 2 5 2 2 2 2 2 2 2 7" xfId="19671"/>
    <cellStyle name="Normal 2 5 2 2 2 2 2 2 2 8" xfId="19672"/>
    <cellStyle name="Normal 2 5 2 2 2 2 2 2 2 9" xfId="19673"/>
    <cellStyle name="Normal 2 5 2 2 2 2 2 2 3" xfId="19674"/>
    <cellStyle name="Normal 2 5 2 2 2 2 2 2 4" xfId="19675"/>
    <cellStyle name="Normal 2 5 2 2 2 2 2 2 5" xfId="19676"/>
    <cellStyle name="Normal 2 5 2 2 2 2 2 2 6" xfId="19677"/>
    <cellStyle name="Normal 2 5 2 2 2 2 2 2 6 2" xfId="19678"/>
    <cellStyle name="Normal 2 5 2 2 2 2 2 2 6 2 2" xfId="19679"/>
    <cellStyle name="Normal 2 5 2 2 2 2 2 2 6 2 2 2" xfId="19680"/>
    <cellStyle name="Normal 2 5 2 2 2 2 2 2 6 2 2 2 2" xfId="19681"/>
    <cellStyle name="Normal 2 5 2 2 2 2 2 2 6 2 2 2 3" xfId="19682"/>
    <cellStyle name="Normal 2 5 2 2 2 2 2 2 6 2 2 2 4" xfId="19683"/>
    <cellStyle name="Normal 2 5 2 2 2 2 2 2 6 2 2 2 5" xfId="19684"/>
    <cellStyle name="Normal 2 5 2 2 2 2 2 2 6 2 2 3" xfId="19685"/>
    <cellStyle name="Normal 2 5 2 2 2 2 2 2 6 2 2 4" xfId="19686"/>
    <cellStyle name="Normal 2 5 2 2 2 2 2 2 6 2 2 5" xfId="19687"/>
    <cellStyle name="Normal 2 5 2 2 2 2 2 2 6 2 3" xfId="19688"/>
    <cellStyle name="Normal 2 5 2 2 2 2 2 2 6 2 4" xfId="19689"/>
    <cellStyle name="Normal 2 5 2 2 2 2 2 2 6 2 5" xfId="19690"/>
    <cellStyle name="Normal 2 5 2 2 2 2 2 2 6 2 6" xfId="19691"/>
    <cellStyle name="Normal 2 5 2 2 2 2 2 2 6 2 7" xfId="19692"/>
    <cellStyle name="Normal 2 5 2 2 2 2 2 2 6 3" xfId="19693"/>
    <cellStyle name="Normal 2 5 2 2 2 2 2 2 6 3 2" xfId="19694"/>
    <cellStyle name="Normal 2 5 2 2 2 2 2 2 6 3 2 2" xfId="19695"/>
    <cellStyle name="Normal 2 5 2 2 2 2 2 2 6 3 2 3" xfId="19696"/>
    <cellStyle name="Normal 2 5 2 2 2 2 2 2 6 3 2 4" xfId="19697"/>
    <cellStyle name="Normal 2 5 2 2 2 2 2 2 6 3 2 5" xfId="19698"/>
    <cellStyle name="Normal 2 5 2 2 2 2 2 2 6 3 3" xfId="19699"/>
    <cellStyle name="Normal 2 5 2 2 2 2 2 2 6 3 4" xfId="19700"/>
    <cellStyle name="Normal 2 5 2 2 2 2 2 2 6 3 5" xfId="19701"/>
    <cellStyle name="Normal 2 5 2 2 2 2 2 2 6 4" xfId="19702"/>
    <cellStyle name="Normal 2 5 2 2 2 2 2 2 6 5" xfId="19703"/>
    <cellStyle name="Normal 2 5 2 2 2 2 2 2 6 6" xfId="19704"/>
    <cellStyle name="Normal 2 5 2 2 2 2 2 2 6 7" xfId="19705"/>
    <cellStyle name="Normal 2 5 2 2 2 2 2 2 7" xfId="19706"/>
    <cellStyle name="Normal 2 5 2 2 2 2 2 2 8" xfId="19707"/>
    <cellStyle name="Normal 2 5 2 2 2 2 2 2 9" xfId="19708"/>
    <cellStyle name="Normal 2 5 2 2 2 2 2 2 9 2" xfId="19709"/>
    <cellStyle name="Normal 2 5 2 2 2 2 2 2 9 2 2" xfId="19710"/>
    <cellStyle name="Normal 2 5 2 2 2 2 2 2 9 2 3" xfId="19711"/>
    <cellStyle name="Normal 2 5 2 2 2 2 2 2 9 2 4" xfId="19712"/>
    <cellStyle name="Normal 2 5 2 2 2 2 2 2 9 2 5" xfId="19713"/>
    <cellStyle name="Normal 2 5 2 2 2 2 2 2 9 3" xfId="19714"/>
    <cellStyle name="Normal 2 5 2 2 2 2 2 2 9 4" xfId="19715"/>
    <cellStyle name="Normal 2 5 2 2 2 2 2 2 9 5" xfId="19716"/>
    <cellStyle name="Normal 2 5 2 2 2 2 2 3" xfId="19717"/>
    <cellStyle name="Normal 2 5 2 2 2 2 2 3 2" xfId="19718"/>
    <cellStyle name="Normal 2 5 2 2 2 2 2 3 3" xfId="19719"/>
    <cellStyle name="Normal 2 5 2 2 2 2 2 3 4" xfId="19720"/>
    <cellStyle name="Normal 2 5 2 2 2 2 2 3 5" xfId="19721"/>
    <cellStyle name="Normal 2 5 2 2 2 2 2 3 6" xfId="19722"/>
    <cellStyle name="Normal 2 5 2 2 2 2 2 3 7" xfId="19723"/>
    <cellStyle name="Normal 2 5 2 2 2 2 2 4" xfId="19724"/>
    <cellStyle name="Normal 2 5 2 2 2 2 2 5" xfId="19725"/>
    <cellStyle name="Normal 2 5 2 2 2 2 2 6" xfId="19726"/>
    <cellStyle name="Normal 2 5 2 2 2 2 2 6 2" xfId="19727"/>
    <cellStyle name="Normal 2 5 2 2 2 2 2 6 2 2" xfId="19728"/>
    <cellStyle name="Normal 2 5 2 2 2 2 2 6 2 2 2" xfId="19729"/>
    <cellStyle name="Normal 2 5 2 2 2 2 2 6 2 2 2 2" xfId="19730"/>
    <cellStyle name="Normal 2 5 2 2 2 2 2 6 2 2 2 3" xfId="19731"/>
    <cellStyle name="Normal 2 5 2 2 2 2 2 6 2 2 2 4" xfId="19732"/>
    <cellStyle name="Normal 2 5 2 2 2 2 2 6 2 2 2 5" xfId="19733"/>
    <cellStyle name="Normal 2 5 2 2 2 2 2 6 2 2 3" xfId="19734"/>
    <cellStyle name="Normal 2 5 2 2 2 2 2 6 2 2 4" xfId="19735"/>
    <cellStyle name="Normal 2 5 2 2 2 2 2 6 2 2 5" xfId="19736"/>
    <cellStyle name="Normal 2 5 2 2 2 2 2 6 2 3" xfId="19737"/>
    <cellStyle name="Normal 2 5 2 2 2 2 2 6 2 4" xfId="19738"/>
    <cellStyle name="Normal 2 5 2 2 2 2 2 6 2 5" xfId="19739"/>
    <cellStyle name="Normal 2 5 2 2 2 2 2 6 2 6" xfId="19740"/>
    <cellStyle name="Normal 2 5 2 2 2 2 2 6 2 7" xfId="19741"/>
    <cellStyle name="Normal 2 5 2 2 2 2 2 6 3" xfId="19742"/>
    <cellStyle name="Normal 2 5 2 2 2 2 2 6 3 2" xfId="19743"/>
    <cellStyle name="Normal 2 5 2 2 2 2 2 6 3 2 2" xfId="19744"/>
    <cellStyle name="Normal 2 5 2 2 2 2 2 6 3 2 3" xfId="19745"/>
    <cellStyle name="Normal 2 5 2 2 2 2 2 6 3 2 4" xfId="19746"/>
    <cellStyle name="Normal 2 5 2 2 2 2 2 6 3 2 5" xfId="19747"/>
    <cellStyle name="Normal 2 5 2 2 2 2 2 6 3 3" xfId="19748"/>
    <cellStyle name="Normal 2 5 2 2 2 2 2 6 3 4" xfId="19749"/>
    <cellStyle name="Normal 2 5 2 2 2 2 2 6 3 5" xfId="19750"/>
    <cellStyle name="Normal 2 5 2 2 2 2 2 6 4" xfId="19751"/>
    <cellStyle name="Normal 2 5 2 2 2 2 2 6 5" xfId="19752"/>
    <cellStyle name="Normal 2 5 2 2 2 2 2 6 6" xfId="19753"/>
    <cellStyle name="Normal 2 5 2 2 2 2 2 6 7" xfId="19754"/>
    <cellStyle name="Normal 2 5 2 2 2 2 2 7" xfId="19755"/>
    <cellStyle name="Normal 2 5 2 2 2 2 2 8" xfId="19756"/>
    <cellStyle name="Normal 2 5 2 2 2 2 2 9" xfId="19757"/>
    <cellStyle name="Normal 2 5 2 2 2 2 2 9 2" xfId="19758"/>
    <cellStyle name="Normal 2 5 2 2 2 2 2 9 2 2" xfId="19759"/>
    <cellStyle name="Normal 2 5 2 2 2 2 2 9 2 3" xfId="19760"/>
    <cellStyle name="Normal 2 5 2 2 2 2 2 9 2 4" xfId="19761"/>
    <cellStyle name="Normal 2 5 2 2 2 2 2 9 2 5" xfId="19762"/>
    <cellStyle name="Normal 2 5 2 2 2 2 2 9 3" xfId="19763"/>
    <cellStyle name="Normal 2 5 2 2 2 2 2 9 4" xfId="19764"/>
    <cellStyle name="Normal 2 5 2 2 2 2 2 9 5" xfId="19765"/>
    <cellStyle name="Normal 2 5 2 2 2 2 20" xfId="19766"/>
    <cellStyle name="Normal 2 5 2 2 2 2 21" xfId="19767"/>
    <cellStyle name="Normal 2 5 2 2 2 2 22" xfId="19768"/>
    <cellStyle name="Normal 2 5 2 2 2 2 23" xfId="19769"/>
    <cellStyle name="Normal 2 5 2 2 2 2 24" xfId="19770"/>
    <cellStyle name="Normal 2 5 2 2 2 2 25" xfId="19771"/>
    <cellStyle name="Normal 2 5 2 2 2 2 26" xfId="19772"/>
    <cellStyle name="Normal 2 5 2 2 2 2 27" xfId="19773"/>
    <cellStyle name="Normal 2 5 2 2 2 2 28" xfId="19774"/>
    <cellStyle name="Normal 2 5 2 2 2 2 29" xfId="19775"/>
    <cellStyle name="Normal 2 5 2 2 2 2 3" xfId="19776"/>
    <cellStyle name="Normal 2 5 2 2 2 2 3 2" xfId="19777"/>
    <cellStyle name="Normal 2 5 2 2 2 2 3 3" xfId="19778"/>
    <cellStyle name="Normal 2 5 2 2 2 2 3 4" xfId="19779"/>
    <cellStyle name="Normal 2 5 2 2 2 2 3 5" xfId="19780"/>
    <cellStyle name="Normal 2 5 2 2 2 2 3 6" xfId="19781"/>
    <cellStyle name="Normal 2 5 2 2 2 2 3 7" xfId="19782"/>
    <cellStyle name="Normal 2 5 2 2 2 2 4" xfId="19783"/>
    <cellStyle name="Normal 2 5 2 2 2 2 5" xfId="19784"/>
    <cellStyle name="Normal 2 5 2 2 2 2 6" xfId="19785"/>
    <cellStyle name="Normal 2 5 2 2 2 2 6 2" xfId="19786"/>
    <cellStyle name="Normal 2 5 2 2 2 2 6 2 2" xfId="19787"/>
    <cellStyle name="Normal 2 5 2 2 2 2 6 2 2 2" xfId="19788"/>
    <cellStyle name="Normal 2 5 2 2 2 2 6 2 2 2 2" xfId="19789"/>
    <cellStyle name="Normal 2 5 2 2 2 2 6 2 2 2 3" xfId="19790"/>
    <cellStyle name="Normal 2 5 2 2 2 2 6 2 2 2 4" xfId="19791"/>
    <cellStyle name="Normal 2 5 2 2 2 2 6 2 2 2 5" xfId="19792"/>
    <cellStyle name="Normal 2 5 2 2 2 2 6 2 2 3" xfId="19793"/>
    <cellStyle name="Normal 2 5 2 2 2 2 6 2 2 4" xfId="19794"/>
    <cellStyle name="Normal 2 5 2 2 2 2 6 2 2 5" xfId="19795"/>
    <cellStyle name="Normal 2 5 2 2 2 2 6 2 3" xfId="19796"/>
    <cellStyle name="Normal 2 5 2 2 2 2 6 2 4" xfId="19797"/>
    <cellStyle name="Normal 2 5 2 2 2 2 6 2 5" xfId="19798"/>
    <cellStyle name="Normal 2 5 2 2 2 2 6 2 6" xfId="19799"/>
    <cellStyle name="Normal 2 5 2 2 2 2 6 2 7" xfId="19800"/>
    <cellStyle name="Normal 2 5 2 2 2 2 6 3" xfId="19801"/>
    <cellStyle name="Normal 2 5 2 2 2 2 6 3 2" xfId="19802"/>
    <cellStyle name="Normal 2 5 2 2 2 2 6 3 2 2" xfId="19803"/>
    <cellStyle name="Normal 2 5 2 2 2 2 6 3 2 3" xfId="19804"/>
    <cellStyle name="Normal 2 5 2 2 2 2 6 3 2 4" xfId="19805"/>
    <cellStyle name="Normal 2 5 2 2 2 2 6 3 2 5" xfId="19806"/>
    <cellStyle name="Normal 2 5 2 2 2 2 6 3 3" xfId="19807"/>
    <cellStyle name="Normal 2 5 2 2 2 2 6 3 4" xfId="19808"/>
    <cellStyle name="Normal 2 5 2 2 2 2 6 3 5" xfId="19809"/>
    <cellStyle name="Normal 2 5 2 2 2 2 6 4" xfId="19810"/>
    <cellStyle name="Normal 2 5 2 2 2 2 6 5" xfId="19811"/>
    <cellStyle name="Normal 2 5 2 2 2 2 6 6" xfId="19812"/>
    <cellStyle name="Normal 2 5 2 2 2 2 6 7" xfId="19813"/>
    <cellStyle name="Normal 2 5 2 2 2 2 7" xfId="19814"/>
    <cellStyle name="Normal 2 5 2 2 2 2 8" xfId="19815"/>
    <cellStyle name="Normal 2 5 2 2 2 2 9" xfId="19816"/>
    <cellStyle name="Normal 2 5 2 2 2 2 9 2" xfId="19817"/>
    <cellStyle name="Normal 2 5 2 2 2 2 9 2 2" xfId="19818"/>
    <cellStyle name="Normal 2 5 2 2 2 2 9 2 3" xfId="19819"/>
    <cellStyle name="Normal 2 5 2 2 2 2 9 2 4" xfId="19820"/>
    <cellStyle name="Normal 2 5 2 2 2 2 9 2 5" xfId="19821"/>
    <cellStyle name="Normal 2 5 2 2 2 2 9 3" xfId="19822"/>
    <cellStyle name="Normal 2 5 2 2 2 2 9 4" xfId="19823"/>
    <cellStyle name="Normal 2 5 2 2 2 2 9 5" xfId="19824"/>
    <cellStyle name="Normal 2 5 2 2 2 20" xfId="19825"/>
    <cellStyle name="Normal 2 5 2 2 2 21" xfId="19826"/>
    <cellStyle name="Normal 2 5 2 2 2 22" xfId="19827"/>
    <cellStyle name="Normal 2 5 2 2 2 23" xfId="19828"/>
    <cellStyle name="Normal 2 5 2 2 2 24" xfId="19829"/>
    <cellStyle name="Normal 2 5 2 2 2 25" xfId="19830"/>
    <cellStyle name="Normal 2 5 2 2 2 26" xfId="19831"/>
    <cellStyle name="Normal 2 5 2 2 2 27" xfId="19832"/>
    <cellStyle name="Normal 2 5 2 2 2 28" xfId="19833"/>
    <cellStyle name="Normal 2 5 2 2 2 29" xfId="19834"/>
    <cellStyle name="Normal 2 5 2 2 2 3" xfId="19835"/>
    <cellStyle name="Normal 2 5 2 2 2 30" xfId="19836"/>
    <cellStyle name="Normal 2 5 2 2 2 4" xfId="19837"/>
    <cellStyle name="Normal 2 5 2 2 2 4 2" xfId="19838"/>
    <cellStyle name="Normal 2 5 2 2 2 4 2 2" xfId="19839"/>
    <cellStyle name="Normal 2 5 2 2 2 4 2 3" xfId="19840"/>
    <cellStyle name="Normal 2 5 2 2 2 4 2 4" xfId="19841"/>
    <cellStyle name="Normal 2 5 2 2 2 4 2 5" xfId="19842"/>
    <cellStyle name="Normal 2 5 2 2 2 4 2 6" xfId="19843"/>
    <cellStyle name="Normal 2 5 2 2 2 4 3" xfId="19844"/>
    <cellStyle name="Normal 2 5 2 2 2 4 4" xfId="19845"/>
    <cellStyle name="Normal 2 5 2 2 2 4 5" xfId="19846"/>
    <cellStyle name="Normal 2 5 2 2 2 4 6" xfId="19847"/>
    <cellStyle name="Normal 2 5 2 2 2 4 7" xfId="19848"/>
    <cellStyle name="Normal 2 5 2 2 2 4 8" xfId="19849"/>
    <cellStyle name="Normal 2 5 2 2 2 5" xfId="19850"/>
    <cellStyle name="Normal 2 5 2 2 2 5 2" xfId="19851"/>
    <cellStyle name="Normal 2 5 2 2 2 5 2 2" xfId="19852"/>
    <cellStyle name="Normal 2 5 2 2 2 5 2 3" xfId="19853"/>
    <cellStyle name="Normal 2 5 2 2 2 5 2 4" xfId="19854"/>
    <cellStyle name="Normal 2 5 2 2 2 5 2 5" xfId="19855"/>
    <cellStyle name="Normal 2 5 2 2 2 5 2 6" xfId="19856"/>
    <cellStyle name="Normal 2 5 2 2 2 5 3" xfId="19857"/>
    <cellStyle name="Normal 2 5 2 2 2 5 4" xfId="19858"/>
    <cellStyle name="Normal 2 5 2 2 2 5 5" xfId="19859"/>
    <cellStyle name="Normal 2 5 2 2 2 6" xfId="19860"/>
    <cellStyle name="Normal 2 5 2 2 2 6 2" xfId="19861"/>
    <cellStyle name="Normal 2 5 2 2 2 6 2 2" xfId="19862"/>
    <cellStyle name="Normal 2 5 2 2 2 6 2 3" xfId="19863"/>
    <cellStyle name="Normal 2 5 2 2 2 6 2 4" xfId="19864"/>
    <cellStyle name="Normal 2 5 2 2 2 6 2 5" xfId="19865"/>
    <cellStyle name="Normal 2 5 2 2 2 6 2 6" xfId="19866"/>
    <cellStyle name="Normal 2 5 2 2 2 6 3" xfId="19867"/>
    <cellStyle name="Normal 2 5 2 2 2 6 4" xfId="19868"/>
    <cellStyle name="Normal 2 5 2 2 2 6 5" xfId="19869"/>
    <cellStyle name="Normal 2 5 2 2 2 7" xfId="19870"/>
    <cellStyle name="Normal 2 5 2 2 2 7 2" xfId="19871"/>
    <cellStyle name="Normal 2 5 2 2 2 7 3" xfId="19872"/>
    <cellStyle name="Normal 2 5 2 2 2 7 4" xfId="19873"/>
    <cellStyle name="Normal 2 5 2 2 2 7 5" xfId="19874"/>
    <cellStyle name="Normal 2 5 2 2 2 7 6" xfId="19875"/>
    <cellStyle name="Normal 2 5 2 2 2 7 7" xfId="19876"/>
    <cellStyle name="Normal 2 5 2 2 2 8" xfId="19877"/>
    <cellStyle name="Normal 2 5 2 2 2 9" xfId="19878"/>
    <cellStyle name="Normal 2 5 2 2 20" xfId="19879"/>
    <cellStyle name="Normal 2 5 2 2 21" xfId="19880"/>
    <cellStyle name="Normal 2 5 2 2 22" xfId="19881"/>
    <cellStyle name="Normal 2 5 2 2 23" xfId="19882"/>
    <cellStyle name="Normal 2 5 2 2 24" xfId="19883"/>
    <cellStyle name="Normal 2 5 2 2 25" xfId="19884"/>
    <cellStyle name="Normal 2 5 2 2 26" xfId="19885"/>
    <cellStyle name="Normal 2 5 2 2 27" xfId="19886"/>
    <cellStyle name="Normal 2 5 2 2 28" xfId="19887"/>
    <cellStyle name="Normal 2 5 2 2 29" xfId="19888"/>
    <cellStyle name="Normal 2 5 2 2 3" xfId="19889"/>
    <cellStyle name="Normal 2 5 2 2 3 2" xfId="19890"/>
    <cellStyle name="Normal 2 5 2 2 3 2 2" xfId="19891"/>
    <cellStyle name="Normal 2 5 2 2 3 2 2 2" xfId="19892"/>
    <cellStyle name="Normal 2 5 2 2 3 2 2 2 2" xfId="19893"/>
    <cellStyle name="Normal 2 5 2 2 3 2 2 2 2 2" xfId="19894"/>
    <cellStyle name="Normal 2 5 2 2 3 2 2 2 3" xfId="19895"/>
    <cellStyle name="Normal 2 5 2 2 3 2 2 2 4" xfId="19896"/>
    <cellStyle name="Normal 2 5 2 2 3 2 2 2 5" xfId="19897"/>
    <cellStyle name="Normal 2 5 2 2 3 2 2 3" xfId="19898"/>
    <cellStyle name="Normal 2 5 2 2 3 2 2 3 2" xfId="19899"/>
    <cellStyle name="Normal 2 5 2 2 3 2 2 4" xfId="19900"/>
    <cellStyle name="Normal 2 5 2 2 3 2 2 5" xfId="19901"/>
    <cellStyle name="Normal 2 5 2 2 3 2 3" xfId="19902"/>
    <cellStyle name="Normal 2 5 2 2 3 2 4" xfId="19903"/>
    <cellStyle name="Normal 2 5 2 2 3 2 5" xfId="19904"/>
    <cellStyle name="Normal 2 5 2 2 3 2 6" xfId="19905"/>
    <cellStyle name="Normal 2 5 2 2 3 2 6 2" xfId="19906"/>
    <cellStyle name="Normal 2 5 2 2 3 2 7" xfId="19907"/>
    <cellStyle name="Normal 2 5 2 2 3 2 8" xfId="19908"/>
    <cellStyle name="Normal 2 5 2 2 3 3" xfId="19909"/>
    <cellStyle name="Normal 2 5 2 2 3 3 2" xfId="19910"/>
    <cellStyle name="Normal 2 5 2 2 3 3 2 2" xfId="19911"/>
    <cellStyle name="Normal 2 5 2 2 3 3 3" xfId="19912"/>
    <cellStyle name="Normal 2 5 2 2 3 3 4" xfId="19913"/>
    <cellStyle name="Normal 2 5 2 2 3 3 5" xfId="19914"/>
    <cellStyle name="Normal 2 5 2 2 3 4" xfId="19915"/>
    <cellStyle name="Normal 2 5 2 2 3 4 2" xfId="19916"/>
    <cellStyle name="Normal 2 5 2 2 3 4 3" xfId="19917"/>
    <cellStyle name="Normal 2 5 2 2 3 4 4" xfId="19918"/>
    <cellStyle name="Normal 2 5 2 2 3 4 5" xfId="19919"/>
    <cellStyle name="Normal 2 5 2 2 3 4 6" xfId="19920"/>
    <cellStyle name="Normal 2 5 2 2 3 4 7" xfId="19921"/>
    <cellStyle name="Normal 2 5 2 2 3 5" xfId="19922"/>
    <cellStyle name="Normal 2 5 2 2 3 6" xfId="19923"/>
    <cellStyle name="Normal 2 5 2 2 3 7" xfId="19924"/>
    <cellStyle name="Normal 2 5 2 2 3 7 2" xfId="19925"/>
    <cellStyle name="Normal 2 5 2 2 3 8" xfId="19926"/>
    <cellStyle name="Normal 2 5 2 2 3 9" xfId="19927"/>
    <cellStyle name="Normal 2 5 2 2 30" xfId="19928"/>
    <cellStyle name="Normal 2 5 2 2 4" xfId="19929"/>
    <cellStyle name="Normal 2 5 2 2 4 2" xfId="19930"/>
    <cellStyle name="Normal 2 5 2 2 4 2 2" xfId="19931"/>
    <cellStyle name="Normal 2 5 2 2 4 2 3" xfId="19932"/>
    <cellStyle name="Normal 2 5 2 2 4 2 4" xfId="19933"/>
    <cellStyle name="Normal 2 5 2 2 4 2 5" xfId="19934"/>
    <cellStyle name="Normal 2 5 2 2 4 2 6" xfId="19935"/>
    <cellStyle name="Normal 2 5 2 2 4 2 7" xfId="19936"/>
    <cellStyle name="Normal 2 5 2 2 4 3" xfId="19937"/>
    <cellStyle name="Normal 2 5 2 2 4 4" xfId="19938"/>
    <cellStyle name="Normal 2 5 2 2 4 5" xfId="19939"/>
    <cellStyle name="Normal 2 5 2 2 4 6" xfId="19940"/>
    <cellStyle name="Normal 2 5 2 2 4 7" xfId="19941"/>
    <cellStyle name="Normal 2 5 2 2 4 8" xfId="19942"/>
    <cellStyle name="Normal 2 5 2 2 4 9" xfId="19943"/>
    <cellStyle name="Normal 2 5 2 2 5" xfId="19944"/>
    <cellStyle name="Normal 2 5 2 2 5 2" xfId="19945"/>
    <cellStyle name="Normal 2 5 2 2 5 2 2" xfId="19946"/>
    <cellStyle name="Normal 2 5 2 2 5 2 3" xfId="19947"/>
    <cellStyle name="Normal 2 5 2 2 5 2 4" xfId="19948"/>
    <cellStyle name="Normal 2 5 2 2 5 2 5" xfId="19949"/>
    <cellStyle name="Normal 2 5 2 2 5 2 6" xfId="19950"/>
    <cellStyle name="Normal 2 5 2 2 5 3" xfId="19951"/>
    <cellStyle name="Normal 2 5 2 2 5 4" xfId="19952"/>
    <cellStyle name="Normal 2 5 2 2 5 5" xfId="19953"/>
    <cellStyle name="Normal 2 5 2 2 6" xfId="19954"/>
    <cellStyle name="Normal 2 5 2 2 6 2" xfId="19955"/>
    <cellStyle name="Normal 2 5 2 2 6 2 2" xfId="19956"/>
    <cellStyle name="Normal 2 5 2 2 6 2 3" xfId="19957"/>
    <cellStyle name="Normal 2 5 2 2 6 2 4" xfId="19958"/>
    <cellStyle name="Normal 2 5 2 2 6 2 5" xfId="19959"/>
    <cellStyle name="Normal 2 5 2 2 6 2 6" xfId="19960"/>
    <cellStyle name="Normal 2 5 2 2 6 3" xfId="19961"/>
    <cellStyle name="Normal 2 5 2 2 6 4" xfId="19962"/>
    <cellStyle name="Normal 2 5 2 2 6 5" xfId="19963"/>
    <cellStyle name="Normal 2 5 2 2 7" xfId="19964"/>
    <cellStyle name="Normal 2 5 2 2 7 2" xfId="19965"/>
    <cellStyle name="Normal 2 5 2 2 7 3" xfId="19966"/>
    <cellStyle name="Normal 2 5 2 2 7 4" xfId="19967"/>
    <cellStyle name="Normal 2 5 2 2 7 5" xfId="19968"/>
    <cellStyle name="Normal 2 5 2 2 7 6" xfId="19969"/>
    <cellStyle name="Normal 2 5 2 2 7 7" xfId="19970"/>
    <cellStyle name="Normal 2 5 2 2 8" xfId="19971"/>
    <cellStyle name="Normal 2 5 2 2 9" xfId="19972"/>
    <cellStyle name="Normal 2 5 2 20" xfId="19973"/>
    <cellStyle name="Normal 2 5 2 21" xfId="19974"/>
    <cellStyle name="Normal 2 5 2 22" xfId="19975"/>
    <cellStyle name="Normal 2 5 2 23" xfId="19976"/>
    <cellStyle name="Normal 2 5 2 24" xfId="19977"/>
    <cellStyle name="Normal 2 5 2 25" xfId="19978"/>
    <cellStyle name="Normal 2 5 2 26" xfId="19979"/>
    <cellStyle name="Normal 2 5 2 27" xfId="19980"/>
    <cellStyle name="Normal 2 5 2 28" xfId="19981"/>
    <cellStyle name="Normal 2 5 2 28 2" xfId="19982"/>
    <cellStyle name="Normal 2 5 2 28 2 2" xfId="19983"/>
    <cellStyle name="Normal 2 5 2 28 3" xfId="19984"/>
    <cellStyle name="Normal 2 5 2 28 4" xfId="19985"/>
    <cellStyle name="Normal 2 5 2 28 5" xfId="19986"/>
    <cellStyle name="Normal 2 5 2 28 6" xfId="19987"/>
    <cellStyle name="Normal 2 5 2 28 7" xfId="19988"/>
    <cellStyle name="Normal 2 5 2 28 8" xfId="19989"/>
    <cellStyle name="Normal 2 5 2 28 9" xfId="19990"/>
    <cellStyle name="Normal 2 5 2 29" xfId="19991"/>
    <cellStyle name="Normal 2 5 2 3" xfId="19992"/>
    <cellStyle name="Normal 2 5 2 30" xfId="19993"/>
    <cellStyle name="Normal 2 5 2 31" xfId="19994"/>
    <cellStyle name="Normal 2 5 2 31 2" xfId="19995"/>
    <cellStyle name="Normal 2 5 2 31 2 2" xfId="19996"/>
    <cellStyle name="Normal 2 5 2 31 2 2 2" xfId="19997"/>
    <cellStyle name="Normal 2 5 2 31 2 2 3" xfId="19998"/>
    <cellStyle name="Normal 2 5 2 31 2 2 4" xfId="19999"/>
    <cellStyle name="Normal 2 5 2 31 2 2 5" xfId="20000"/>
    <cellStyle name="Normal 2 5 2 31 2 2 6" xfId="20001"/>
    <cellStyle name="Normal 2 5 2 31 2 3" xfId="20002"/>
    <cellStyle name="Normal 2 5 2 31 2 4" xfId="20003"/>
    <cellStyle name="Normal 2 5 2 31 2 5" xfId="20004"/>
    <cellStyle name="Normal 2 5 2 31 3" xfId="20005"/>
    <cellStyle name="Normal 2 5 2 31 3 2" xfId="20006"/>
    <cellStyle name="Normal 2 5 2 31 3 3" xfId="20007"/>
    <cellStyle name="Normal 2 5 2 31 3 4" xfId="20008"/>
    <cellStyle name="Normal 2 5 2 31 3 5" xfId="20009"/>
    <cellStyle name="Normal 2 5 2 31 3 6" xfId="20010"/>
    <cellStyle name="Normal 2 5 2 31 4" xfId="20011"/>
    <cellStyle name="Normal 2 5 2 31 5" xfId="20012"/>
    <cellStyle name="Normal 2 5 2 31 6" xfId="20013"/>
    <cellStyle name="Normal 2 5 2 31 7" xfId="20014"/>
    <cellStyle name="Normal 2 5 2 31 8" xfId="20015"/>
    <cellStyle name="Normal 2 5 2 32" xfId="20016"/>
    <cellStyle name="Normal 2 5 2 32 2" xfId="20017"/>
    <cellStyle name="Normal 2 5 2 32 2 2" xfId="20018"/>
    <cellStyle name="Normal 2 5 2 32 2 3" xfId="20019"/>
    <cellStyle name="Normal 2 5 2 32 2 4" xfId="20020"/>
    <cellStyle name="Normal 2 5 2 32 2 5" xfId="20021"/>
    <cellStyle name="Normal 2 5 2 32 2 6" xfId="20022"/>
    <cellStyle name="Normal 2 5 2 32 3" xfId="20023"/>
    <cellStyle name="Normal 2 5 2 32 4" xfId="20024"/>
    <cellStyle name="Normal 2 5 2 32 5" xfId="20025"/>
    <cellStyle name="Normal 2 5 2 33" xfId="20026"/>
    <cellStyle name="Normal 2 5 2 33 2" xfId="20027"/>
    <cellStyle name="Normal 2 5 2 33 2 2" xfId="20028"/>
    <cellStyle name="Normal 2 5 2 33 2 3" xfId="20029"/>
    <cellStyle name="Normal 2 5 2 33 2 4" xfId="20030"/>
    <cellStyle name="Normal 2 5 2 33 2 5" xfId="20031"/>
    <cellStyle name="Normal 2 5 2 33 2 6" xfId="20032"/>
    <cellStyle name="Normal 2 5 2 33 3" xfId="20033"/>
    <cellStyle name="Normal 2 5 2 33 4" xfId="20034"/>
    <cellStyle name="Normal 2 5 2 33 5" xfId="20035"/>
    <cellStyle name="Normal 2 5 2 34" xfId="20036"/>
    <cellStyle name="Normal 2 5 2 34 2" xfId="20037"/>
    <cellStyle name="Normal 2 5 2 34 2 2" xfId="20038"/>
    <cellStyle name="Normal 2 5 2 34 2 3" xfId="20039"/>
    <cellStyle name="Normal 2 5 2 34 2 4" xfId="20040"/>
    <cellStyle name="Normal 2 5 2 34 2 5" xfId="20041"/>
    <cellStyle name="Normal 2 5 2 34 2 6" xfId="20042"/>
    <cellStyle name="Normal 2 5 2 34 3" xfId="20043"/>
    <cellStyle name="Normal 2 5 2 34 4" xfId="20044"/>
    <cellStyle name="Normal 2 5 2 34 5" xfId="20045"/>
    <cellStyle name="Normal 2 5 2 35" xfId="20046"/>
    <cellStyle name="Normal 2 5 2 35 2" xfId="20047"/>
    <cellStyle name="Normal 2 5 2 35 2 2" xfId="20048"/>
    <cellStyle name="Normal 2 5 2 35 2 3" xfId="20049"/>
    <cellStyle name="Normal 2 5 2 35 2 4" xfId="20050"/>
    <cellStyle name="Normal 2 5 2 35 2 5" xfId="20051"/>
    <cellStyle name="Normal 2 5 2 35 2 6" xfId="20052"/>
    <cellStyle name="Normal 2 5 2 35 3" xfId="20053"/>
    <cellStyle name="Normal 2 5 2 35 4" xfId="20054"/>
    <cellStyle name="Normal 2 5 2 35 5" xfId="20055"/>
    <cellStyle name="Normal 2 5 2 36" xfId="20056"/>
    <cellStyle name="Normal 2 5 2 36 2" xfId="20057"/>
    <cellStyle name="Normal 2 5 2 36 2 2" xfId="20058"/>
    <cellStyle name="Normal 2 5 2 36 2 3" xfId="20059"/>
    <cellStyle name="Normal 2 5 2 36 2 4" xfId="20060"/>
    <cellStyle name="Normal 2 5 2 36 2 5" xfId="20061"/>
    <cellStyle name="Normal 2 5 2 36 2 6" xfId="20062"/>
    <cellStyle name="Normal 2 5 2 36 3" xfId="20063"/>
    <cellStyle name="Normal 2 5 2 36 4" xfId="20064"/>
    <cellStyle name="Normal 2 5 2 36 5" xfId="20065"/>
    <cellStyle name="Normal 2 5 2 37" xfId="20066"/>
    <cellStyle name="Normal 2 5 2 37 2" xfId="20067"/>
    <cellStyle name="Normal 2 5 2 37 2 2" xfId="20068"/>
    <cellStyle name="Normal 2 5 2 37 2 3" xfId="20069"/>
    <cellStyle name="Normal 2 5 2 37 2 4" xfId="20070"/>
    <cellStyle name="Normal 2 5 2 37 2 5" xfId="20071"/>
    <cellStyle name="Normal 2 5 2 37 2 6" xfId="20072"/>
    <cellStyle name="Normal 2 5 2 37 3" xfId="20073"/>
    <cellStyle name="Normal 2 5 2 37 4" xfId="20074"/>
    <cellStyle name="Normal 2 5 2 37 5" xfId="20075"/>
    <cellStyle name="Normal 2 5 2 38" xfId="20076"/>
    <cellStyle name="Normal 2 5 2 38 2" xfId="20077"/>
    <cellStyle name="Normal 2 5 2 38 2 2" xfId="20078"/>
    <cellStyle name="Normal 2 5 2 38 2 3" xfId="20079"/>
    <cellStyle name="Normal 2 5 2 38 2 4" xfId="20080"/>
    <cellStyle name="Normal 2 5 2 38 2 5" xfId="20081"/>
    <cellStyle name="Normal 2 5 2 38 2 6" xfId="20082"/>
    <cellStyle name="Normal 2 5 2 38 3" xfId="20083"/>
    <cellStyle name="Normal 2 5 2 38 4" xfId="20084"/>
    <cellStyle name="Normal 2 5 2 38 5" xfId="20085"/>
    <cellStyle name="Normal 2 5 2 39" xfId="20086"/>
    <cellStyle name="Normal 2 5 2 4" xfId="20087"/>
    <cellStyle name="Normal 2 5 2 40" xfId="20088"/>
    <cellStyle name="Normal 2 5 2 40 2" xfId="20089"/>
    <cellStyle name="Normal 2 5 2 40 3" xfId="20090"/>
    <cellStyle name="Normal 2 5 2 40 4" xfId="20091"/>
    <cellStyle name="Normal 2 5 2 40 5" xfId="20092"/>
    <cellStyle name="Normal 2 5 2 40 6" xfId="20093"/>
    <cellStyle name="Normal 2 5 2 40 7" xfId="20094"/>
    <cellStyle name="Normal 2 5 2 41" xfId="20095"/>
    <cellStyle name="Normal 2 5 2 42" xfId="20096"/>
    <cellStyle name="Normal 2 5 2 43" xfId="20097"/>
    <cellStyle name="Normal 2 5 2 44" xfId="20098"/>
    <cellStyle name="Normal 2 5 2 44 2" xfId="20099"/>
    <cellStyle name="Normal 2 5 2 44 3" xfId="20100"/>
    <cellStyle name="Normal 2 5 2 44 4" xfId="20101"/>
    <cellStyle name="Normal 2 5 2 44 5" xfId="20102"/>
    <cellStyle name="Normal 2 5 2 44 6" xfId="20103"/>
    <cellStyle name="Normal 2 5 2 45" xfId="20104"/>
    <cellStyle name="Normal 2 5 2 45 2" xfId="20105"/>
    <cellStyle name="Normal 2 5 2 45 2 2" xfId="20106"/>
    <cellStyle name="Normal 2 5 2 45 2 2 2" xfId="20107"/>
    <cellStyle name="Normal 2 5 2 45 2 2 2 2" xfId="20108"/>
    <cellStyle name="Normal 2 5 2 45 2 2 2 3" xfId="20109"/>
    <cellStyle name="Normal 2 5 2 45 2 2 2 4" xfId="20110"/>
    <cellStyle name="Normal 2 5 2 45 2 2 2 5" xfId="20111"/>
    <cellStyle name="Normal 2 5 2 45 2 2 3" xfId="20112"/>
    <cellStyle name="Normal 2 5 2 45 2 2 4" xfId="20113"/>
    <cellStyle name="Normal 2 5 2 45 2 2 5" xfId="20114"/>
    <cellStyle name="Normal 2 5 2 45 2 3" xfId="20115"/>
    <cellStyle name="Normal 2 5 2 45 2 4" xfId="20116"/>
    <cellStyle name="Normal 2 5 2 45 2 5" xfId="20117"/>
    <cellStyle name="Normal 2 5 2 45 2 6" xfId="20118"/>
    <cellStyle name="Normal 2 5 2 45 2 7" xfId="20119"/>
    <cellStyle name="Normal 2 5 2 45 3" xfId="20120"/>
    <cellStyle name="Normal 2 5 2 45 3 2" xfId="20121"/>
    <cellStyle name="Normal 2 5 2 45 3 2 2" xfId="20122"/>
    <cellStyle name="Normal 2 5 2 45 3 2 3" xfId="20123"/>
    <cellStyle name="Normal 2 5 2 45 3 2 4" xfId="20124"/>
    <cellStyle name="Normal 2 5 2 45 3 2 5" xfId="20125"/>
    <cellStyle name="Normal 2 5 2 45 3 3" xfId="20126"/>
    <cellStyle name="Normal 2 5 2 45 3 4" xfId="20127"/>
    <cellStyle name="Normal 2 5 2 45 3 5" xfId="20128"/>
    <cellStyle name="Normal 2 5 2 45 4" xfId="20129"/>
    <cellStyle name="Normal 2 5 2 45 5" xfId="20130"/>
    <cellStyle name="Normal 2 5 2 45 6" xfId="20131"/>
    <cellStyle name="Normal 2 5 2 45 7" xfId="20132"/>
    <cellStyle name="Normal 2 5 2 46" xfId="20133"/>
    <cellStyle name="Normal 2 5 2 46 2" xfId="20134"/>
    <cellStyle name="Normal 2 5 2 46 2 2" xfId="20135"/>
    <cellStyle name="Normal 2 5 2 46 2 2 2" xfId="20136"/>
    <cellStyle name="Normal 2 5 2 46 2 2 2 2" xfId="20137"/>
    <cellStyle name="Normal 2 5 2 46 2 2 2 3" xfId="20138"/>
    <cellStyle name="Normal 2 5 2 46 2 2 2 4" xfId="20139"/>
    <cellStyle name="Normal 2 5 2 46 2 2 2 5" xfId="20140"/>
    <cellStyle name="Normal 2 5 2 46 2 2 3" xfId="20141"/>
    <cellStyle name="Normal 2 5 2 46 2 2 4" xfId="20142"/>
    <cellStyle name="Normal 2 5 2 46 2 2 5" xfId="20143"/>
    <cellStyle name="Normal 2 5 2 46 2 3" xfId="20144"/>
    <cellStyle name="Normal 2 5 2 46 2 4" xfId="20145"/>
    <cellStyle name="Normal 2 5 2 46 2 5" xfId="20146"/>
    <cellStyle name="Normal 2 5 2 46 2 6" xfId="20147"/>
    <cellStyle name="Normal 2 5 2 46 2 7" xfId="20148"/>
    <cellStyle name="Normal 2 5 2 46 3" xfId="20149"/>
    <cellStyle name="Normal 2 5 2 46 3 2" xfId="20150"/>
    <cellStyle name="Normal 2 5 2 46 3 2 2" xfId="20151"/>
    <cellStyle name="Normal 2 5 2 46 3 2 3" xfId="20152"/>
    <cellStyle name="Normal 2 5 2 46 3 2 4" xfId="20153"/>
    <cellStyle name="Normal 2 5 2 46 3 2 5" xfId="20154"/>
    <cellStyle name="Normal 2 5 2 46 3 3" xfId="20155"/>
    <cellStyle name="Normal 2 5 2 46 3 4" xfId="20156"/>
    <cellStyle name="Normal 2 5 2 46 3 5" xfId="20157"/>
    <cellStyle name="Normal 2 5 2 46 4" xfId="20158"/>
    <cellStyle name="Normal 2 5 2 46 5" xfId="20159"/>
    <cellStyle name="Normal 2 5 2 46 6" xfId="20160"/>
    <cellStyle name="Normal 2 5 2 46 7" xfId="20161"/>
    <cellStyle name="Normal 2 5 2 47" xfId="20162"/>
    <cellStyle name="Normal 2 5 2 47 2" xfId="20163"/>
    <cellStyle name="Normal 2 5 2 47 2 2" xfId="20164"/>
    <cellStyle name="Normal 2 5 2 47 2 2 2" xfId="20165"/>
    <cellStyle name="Normal 2 5 2 47 2 2 2 2" xfId="20166"/>
    <cellStyle name="Normal 2 5 2 47 2 2 2 3" xfId="20167"/>
    <cellStyle name="Normal 2 5 2 47 2 2 2 4" xfId="20168"/>
    <cellStyle name="Normal 2 5 2 47 2 2 2 5" xfId="20169"/>
    <cellStyle name="Normal 2 5 2 47 2 2 3" xfId="20170"/>
    <cellStyle name="Normal 2 5 2 47 2 2 4" xfId="20171"/>
    <cellStyle name="Normal 2 5 2 47 2 2 5" xfId="20172"/>
    <cellStyle name="Normal 2 5 2 47 2 3" xfId="20173"/>
    <cellStyle name="Normal 2 5 2 47 2 4" xfId="20174"/>
    <cellStyle name="Normal 2 5 2 47 2 5" xfId="20175"/>
    <cellStyle name="Normal 2 5 2 47 2 6" xfId="20176"/>
    <cellStyle name="Normal 2 5 2 47 2 7" xfId="20177"/>
    <cellStyle name="Normal 2 5 2 47 3" xfId="20178"/>
    <cellStyle name="Normal 2 5 2 47 3 2" xfId="20179"/>
    <cellStyle name="Normal 2 5 2 47 3 2 2" xfId="20180"/>
    <cellStyle name="Normal 2 5 2 47 3 2 3" xfId="20181"/>
    <cellStyle name="Normal 2 5 2 47 3 2 4" xfId="20182"/>
    <cellStyle name="Normal 2 5 2 47 3 2 5" xfId="20183"/>
    <cellStyle name="Normal 2 5 2 47 3 3" xfId="20184"/>
    <cellStyle name="Normal 2 5 2 47 3 4" xfId="20185"/>
    <cellStyle name="Normal 2 5 2 47 3 5" xfId="20186"/>
    <cellStyle name="Normal 2 5 2 47 4" xfId="20187"/>
    <cellStyle name="Normal 2 5 2 47 5" xfId="20188"/>
    <cellStyle name="Normal 2 5 2 47 6" xfId="20189"/>
    <cellStyle name="Normal 2 5 2 47 7" xfId="20190"/>
    <cellStyle name="Normal 2 5 2 48" xfId="20191"/>
    <cellStyle name="Normal 2 5 2 48 2" xfId="20192"/>
    <cellStyle name="Normal 2 5 2 48 2 2" xfId="20193"/>
    <cellStyle name="Normal 2 5 2 48 2 2 2" xfId="20194"/>
    <cellStyle name="Normal 2 5 2 48 2 2 3" xfId="20195"/>
    <cellStyle name="Normal 2 5 2 48 2 2 4" xfId="20196"/>
    <cellStyle name="Normal 2 5 2 48 2 2 5" xfId="20197"/>
    <cellStyle name="Normal 2 5 2 48 2 3" xfId="20198"/>
    <cellStyle name="Normal 2 5 2 48 2 4" xfId="20199"/>
    <cellStyle name="Normal 2 5 2 48 2 5" xfId="20200"/>
    <cellStyle name="Normal 2 5 2 48 3" xfId="20201"/>
    <cellStyle name="Normal 2 5 2 48 4" xfId="20202"/>
    <cellStyle name="Normal 2 5 2 48 5" xfId="20203"/>
    <cellStyle name="Normal 2 5 2 48 6" xfId="20204"/>
    <cellStyle name="Normal 2 5 2 48 7" xfId="20205"/>
    <cellStyle name="Normal 2 5 2 49" xfId="20206"/>
    <cellStyle name="Normal 2 5 2 49 2" xfId="20207"/>
    <cellStyle name="Normal 2 5 2 49 3" xfId="20208"/>
    <cellStyle name="Normal 2 5 2 49 4" xfId="20209"/>
    <cellStyle name="Normal 2 5 2 49 5" xfId="20210"/>
    <cellStyle name="Normal 2 5 2 49 6" xfId="20211"/>
    <cellStyle name="Normal 2 5 2 5" xfId="20212"/>
    <cellStyle name="Normal 2 5 2 50" xfId="20213"/>
    <cellStyle name="Normal 2 5 2 50 2" xfId="20214"/>
    <cellStyle name="Normal 2 5 2 50 2 2" xfId="20215"/>
    <cellStyle name="Normal 2 5 2 50 2 3" xfId="20216"/>
    <cellStyle name="Normal 2 5 2 50 2 4" xfId="20217"/>
    <cellStyle name="Normal 2 5 2 50 2 5" xfId="20218"/>
    <cellStyle name="Normal 2 5 2 50 3" xfId="20219"/>
    <cellStyle name="Normal 2 5 2 50 4" xfId="20220"/>
    <cellStyle name="Normal 2 5 2 50 5" xfId="20221"/>
    <cellStyle name="Normal 2 5 2 51" xfId="20222"/>
    <cellStyle name="Normal 2 5 2 52" xfId="20223"/>
    <cellStyle name="Normal 2 5 2 53" xfId="20224"/>
    <cellStyle name="Normal 2 5 2 54" xfId="20225"/>
    <cellStyle name="Normal 2 5 2 55" xfId="20226"/>
    <cellStyle name="Normal 2 5 2 56" xfId="20227"/>
    <cellStyle name="Normal 2 5 2 57" xfId="20228"/>
    <cellStyle name="Normal 2 5 2 6" xfId="20229"/>
    <cellStyle name="Normal 2 5 2 7" xfId="20230"/>
    <cellStyle name="Normal 2 5 2 8" xfId="20231"/>
    <cellStyle name="Normal 2 5 2 9" xfId="20232"/>
    <cellStyle name="Normal 2 5 20" xfId="20233"/>
    <cellStyle name="Normal 2 5 21" xfId="20234"/>
    <cellStyle name="Normal 2 5 22" xfId="20235"/>
    <cellStyle name="Normal 2 5 23" xfId="20236"/>
    <cellStyle name="Normal 2 5 24" xfId="20237"/>
    <cellStyle name="Normal 2 5 25" xfId="20238"/>
    <cellStyle name="Normal 2 5 26" xfId="20239"/>
    <cellStyle name="Normal 2 5 27" xfId="20240"/>
    <cellStyle name="Normal 2 5 28" xfId="20241"/>
    <cellStyle name="Normal 2 5 29" xfId="20242"/>
    <cellStyle name="Normal 2 5 3" xfId="20243"/>
    <cellStyle name="Normal 2 5 30" xfId="20244"/>
    <cellStyle name="Normal 2 5 31" xfId="20245"/>
    <cellStyle name="Normal 2 5 32" xfId="20246"/>
    <cellStyle name="Normal 2 5 33" xfId="20247"/>
    <cellStyle name="Normal 2 5 33 2" xfId="20248"/>
    <cellStyle name="Normal 2 5 33 2 2" xfId="20249"/>
    <cellStyle name="Normal 2 5 33 3" xfId="20250"/>
    <cellStyle name="Normal 2 5 33 4" xfId="20251"/>
    <cellStyle name="Normal 2 5 33 5" xfId="20252"/>
    <cellStyle name="Normal 2 5 33 6" xfId="20253"/>
    <cellStyle name="Normal 2 5 33 7" xfId="20254"/>
    <cellStyle name="Normal 2 5 33 8" xfId="20255"/>
    <cellStyle name="Normal 2 5 33 9" xfId="20256"/>
    <cellStyle name="Normal 2 5 34" xfId="20257"/>
    <cellStyle name="Normal 2 5 35" xfId="20258"/>
    <cellStyle name="Normal 2 5 36" xfId="20259"/>
    <cellStyle name="Normal 2 5 36 2" xfId="20260"/>
    <cellStyle name="Normal 2 5 36 2 2" xfId="20261"/>
    <cellStyle name="Normal 2 5 36 2 2 2" xfId="20262"/>
    <cellStyle name="Normal 2 5 36 2 2 3" xfId="20263"/>
    <cellStyle name="Normal 2 5 36 2 2 4" xfId="20264"/>
    <cellStyle name="Normal 2 5 36 2 2 5" xfId="20265"/>
    <cellStyle name="Normal 2 5 36 2 2 6" xfId="20266"/>
    <cellStyle name="Normal 2 5 36 2 3" xfId="20267"/>
    <cellStyle name="Normal 2 5 36 2 4" xfId="20268"/>
    <cellStyle name="Normal 2 5 36 2 5" xfId="20269"/>
    <cellStyle name="Normal 2 5 36 3" xfId="20270"/>
    <cellStyle name="Normal 2 5 36 3 2" xfId="20271"/>
    <cellStyle name="Normal 2 5 36 3 3" xfId="20272"/>
    <cellStyle name="Normal 2 5 36 3 4" xfId="20273"/>
    <cellStyle name="Normal 2 5 36 3 5" xfId="20274"/>
    <cellStyle name="Normal 2 5 36 3 6" xfId="20275"/>
    <cellStyle name="Normal 2 5 36 4" xfId="20276"/>
    <cellStyle name="Normal 2 5 36 5" xfId="20277"/>
    <cellStyle name="Normal 2 5 36 6" xfId="20278"/>
    <cellStyle name="Normal 2 5 36 7" xfId="20279"/>
    <cellStyle name="Normal 2 5 36 8" xfId="20280"/>
    <cellStyle name="Normal 2 5 37" xfId="20281"/>
    <cellStyle name="Normal 2 5 37 2" xfId="20282"/>
    <cellStyle name="Normal 2 5 37 2 2" xfId="20283"/>
    <cellStyle name="Normal 2 5 37 2 3" xfId="20284"/>
    <cellStyle name="Normal 2 5 37 2 4" xfId="20285"/>
    <cellStyle name="Normal 2 5 37 2 5" xfId="20286"/>
    <cellStyle name="Normal 2 5 37 2 6" xfId="20287"/>
    <cellStyle name="Normal 2 5 37 3" xfId="20288"/>
    <cellStyle name="Normal 2 5 37 4" xfId="20289"/>
    <cellStyle name="Normal 2 5 37 5" xfId="20290"/>
    <cellStyle name="Normal 2 5 38" xfId="20291"/>
    <cellStyle name="Normal 2 5 38 2" xfId="20292"/>
    <cellStyle name="Normal 2 5 38 2 2" xfId="20293"/>
    <cellStyle name="Normal 2 5 38 2 3" xfId="20294"/>
    <cellStyle name="Normal 2 5 38 2 4" xfId="20295"/>
    <cellStyle name="Normal 2 5 38 2 5" xfId="20296"/>
    <cellStyle name="Normal 2 5 38 2 6" xfId="20297"/>
    <cellStyle name="Normal 2 5 38 3" xfId="20298"/>
    <cellStyle name="Normal 2 5 38 4" xfId="20299"/>
    <cellStyle name="Normal 2 5 38 5" xfId="20300"/>
    <cellStyle name="Normal 2 5 39" xfId="20301"/>
    <cellStyle name="Normal 2 5 39 2" xfId="20302"/>
    <cellStyle name="Normal 2 5 39 2 2" xfId="20303"/>
    <cellStyle name="Normal 2 5 39 2 3" xfId="20304"/>
    <cellStyle name="Normal 2 5 39 2 4" xfId="20305"/>
    <cellStyle name="Normal 2 5 39 2 5" xfId="20306"/>
    <cellStyle name="Normal 2 5 39 2 6" xfId="20307"/>
    <cellStyle name="Normal 2 5 39 3" xfId="20308"/>
    <cellStyle name="Normal 2 5 39 4" xfId="20309"/>
    <cellStyle name="Normal 2 5 39 5" xfId="20310"/>
    <cellStyle name="Normal 2 5 4" xfId="20311"/>
    <cellStyle name="Normal 2 5 40" xfId="20312"/>
    <cellStyle name="Normal 2 5 40 2" xfId="20313"/>
    <cellStyle name="Normal 2 5 40 2 2" xfId="20314"/>
    <cellStyle name="Normal 2 5 40 2 3" xfId="20315"/>
    <cellStyle name="Normal 2 5 40 2 4" xfId="20316"/>
    <cellStyle name="Normal 2 5 40 2 5" xfId="20317"/>
    <cellStyle name="Normal 2 5 40 2 6" xfId="20318"/>
    <cellStyle name="Normal 2 5 40 3" xfId="20319"/>
    <cellStyle name="Normal 2 5 40 4" xfId="20320"/>
    <cellStyle name="Normal 2 5 40 5" xfId="20321"/>
    <cellStyle name="Normal 2 5 41" xfId="20322"/>
    <cellStyle name="Normal 2 5 41 2" xfId="20323"/>
    <cellStyle name="Normal 2 5 41 2 2" xfId="20324"/>
    <cellStyle name="Normal 2 5 41 2 3" xfId="20325"/>
    <cellStyle name="Normal 2 5 41 2 4" xfId="20326"/>
    <cellStyle name="Normal 2 5 41 2 5" xfId="20327"/>
    <cellStyle name="Normal 2 5 41 2 6" xfId="20328"/>
    <cellStyle name="Normal 2 5 41 3" xfId="20329"/>
    <cellStyle name="Normal 2 5 41 4" xfId="20330"/>
    <cellStyle name="Normal 2 5 41 5" xfId="20331"/>
    <cellStyle name="Normal 2 5 42" xfId="20332"/>
    <cellStyle name="Normal 2 5 42 2" xfId="20333"/>
    <cellStyle name="Normal 2 5 42 2 2" xfId="20334"/>
    <cellStyle name="Normal 2 5 42 2 3" xfId="20335"/>
    <cellStyle name="Normal 2 5 42 2 4" xfId="20336"/>
    <cellStyle name="Normal 2 5 42 2 5" xfId="20337"/>
    <cellStyle name="Normal 2 5 42 2 6" xfId="20338"/>
    <cellStyle name="Normal 2 5 42 3" xfId="20339"/>
    <cellStyle name="Normal 2 5 42 4" xfId="20340"/>
    <cellStyle name="Normal 2 5 42 5" xfId="20341"/>
    <cellStyle name="Normal 2 5 43" xfId="20342"/>
    <cellStyle name="Normal 2 5 43 2" xfId="20343"/>
    <cellStyle name="Normal 2 5 43 2 2" xfId="20344"/>
    <cellStyle name="Normal 2 5 43 2 3" xfId="20345"/>
    <cellStyle name="Normal 2 5 43 2 4" xfId="20346"/>
    <cellStyle name="Normal 2 5 43 2 5" xfId="20347"/>
    <cellStyle name="Normal 2 5 43 2 6" xfId="20348"/>
    <cellStyle name="Normal 2 5 43 3" xfId="20349"/>
    <cellStyle name="Normal 2 5 43 4" xfId="20350"/>
    <cellStyle name="Normal 2 5 43 5" xfId="20351"/>
    <cellStyle name="Normal 2 5 44" xfId="20352"/>
    <cellStyle name="Normal 2 5 45" xfId="20353"/>
    <cellStyle name="Normal 2 5 45 2" xfId="20354"/>
    <cellStyle name="Normal 2 5 45 3" xfId="20355"/>
    <cellStyle name="Normal 2 5 45 4" xfId="20356"/>
    <cellStyle name="Normal 2 5 45 5" xfId="20357"/>
    <cellStyle name="Normal 2 5 45 6" xfId="20358"/>
    <cellStyle name="Normal 2 5 45 7" xfId="20359"/>
    <cellStyle name="Normal 2 5 46" xfId="20360"/>
    <cellStyle name="Normal 2 5 47" xfId="20361"/>
    <cellStyle name="Normal 2 5 48" xfId="20362"/>
    <cellStyle name="Normal 2 5 49" xfId="20363"/>
    <cellStyle name="Normal 2 5 49 2" xfId="20364"/>
    <cellStyle name="Normal 2 5 49 3" xfId="20365"/>
    <cellStyle name="Normal 2 5 49 4" xfId="20366"/>
    <cellStyle name="Normal 2 5 49 5" xfId="20367"/>
    <cellStyle name="Normal 2 5 49 6" xfId="20368"/>
    <cellStyle name="Normal 2 5 5" xfId="20369"/>
    <cellStyle name="Normal 2 5 50" xfId="20370"/>
    <cellStyle name="Normal 2 5 50 2" xfId="20371"/>
    <cellStyle name="Normal 2 5 50 2 2" xfId="20372"/>
    <cellStyle name="Normal 2 5 50 2 2 2" xfId="20373"/>
    <cellStyle name="Normal 2 5 50 2 2 2 2" xfId="20374"/>
    <cellStyle name="Normal 2 5 50 2 2 2 3" xfId="20375"/>
    <cellStyle name="Normal 2 5 50 2 2 2 4" xfId="20376"/>
    <cellStyle name="Normal 2 5 50 2 2 2 5" xfId="20377"/>
    <cellStyle name="Normal 2 5 50 2 2 3" xfId="20378"/>
    <cellStyle name="Normal 2 5 50 2 2 4" xfId="20379"/>
    <cellStyle name="Normal 2 5 50 2 2 5" xfId="20380"/>
    <cellStyle name="Normal 2 5 50 2 3" xfId="20381"/>
    <cellStyle name="Normal 2 5 50 2 4" xfId="20382"/>
    <cellStyle name="Normal 2 5 50 2 5" xfId="20383"/>
    <cellStyle name="Normal 2 5 50 2 6" xfId="20384"/>
    <cellStyle name="Normal 2 5 50 2 7" xfId="20385"/>
    <cellStyle name="Normal 2 5 50 3" xfId="20386"/>
    <cellStyle name="Normal 2 5 50 3 2" xfId="20387"/>
    <cellStyle name="Normal 2 5 50 3 2 2" xfId="20388"/>
    <cellStyle name="Normal 2 5 50 3 2 3" xfId="20389"/>
    <cellStyle name="Normal 2 5 50 3 2 4" xfId="20390"/>
    <cellStyle name="Normal 2 5 50 3 2 5" xfId="20391"/>
    <cellStyle name="Normal 2 5 50 3 3" xfId="20392"/>
    <cellStyle name="Normal 2 5 50 3 4" xfId="20393"/>
    <cellStyle name="Normal 2 5 50 3 5" xfId="20394"/>
    <cellStyle name="Normal 2 5 50 4" xfId="20395"/>
    <cellStyle name="Normal 2 5 50 5" xfId="20396"/>
    <cellStyle name="Normal 2 5 50 6" xfId="20397"/>
    <cellStyle name="Normal 2 5 50 7" xfId="20398"/>
    <cellStyle name="Normal 2 5 51" xfId="20399"/>
    <cellStyle name="Normal 2 5 51 2" xfId="20400"/>
    <cellStyle name="Normal 2 5 51 2 2" xfId="20401"/>
    <cellStyle name="Normal 2 5 51 2 2 2" xfId="20402"/>
    <cellStyle name="Normal 2 5 51 2 2 2 2" xfId="20403"/>
    <cellStyle name="Normal 2 5 51 2 2 2 3" xfId="20404"/>
    <cellStyle name="Normal 2 5 51 2 2 2 4" xfId="20405"/>
    <cellStyle name="Normal 2 5 51 2 2 2 5" xfId="20406"/>
    <cellStyle name="Normal 2 5 51 2 2 3" xfId="20407"/>
    <cellStyle name="Normal 2 5 51 2 2 4" xfId="20408"/>
    <cellStyle name="Normal 2 5 51 2 2 5" xfId="20409"/>
    <cellStyle name="Normal 2 5 51 2 3" xfId="20410"/>
    <cellStyle name="Normal 2 5 51 2 4" xfId="20411"/>
    <cellStyle name="Normal 2 5 51 2 5" xfId="20412"/>
    <cellStyle name="Normal 2 5 51 2 6" xfId="20413"/>
    <cellStyle name="Normal 2 5 51 2 7" xfId="20414"/>
    <cellStyle name="Normal 2 5 51 3" xfId="20415"/>
    <cellStyle name="Normal 2 5 51 3 2" xfId="20416"/>
    <cellStyle name="Normal 2 5 51 3 2 2" xfId="20417"/>
    <cellStyle name="Normal 2 5 51 3 2 3" xfId="20418"/>
    <cellStyle name="Normal 2 5 51 3 2 4" xfId="20419"/>
    <cellStyle name="Normal 2 5 51 3 2 5" xfId="20420"/>
    <cellStyle name="Normal 2 5 51 3 3" xfId="20421"/>
    <cellStyle name="Normal 2 5 51 3 4" xfId="20422"/>
    <cellStyle name="Normal 2 5 51 3 5" xfId="20423"/>
    <cellStyle name="Normal 2 5 51 4" xfId="20424"/>
    <cellStyle name="Normal 2 5 51 5" xfId="20425"/>
    <cellStyle name="Normal 2 5 51 6" xfId="20426"/>
    <cellStyle name="Normal 2 5 51 7" xfId="20427"/>
    <cellStyle name="Normal 2 5 52" xfId="20428"/>
    <cellStyle name="Normal 2 5 52 2" xfId="20429"/>
    <cellStyle name="Normal 2 5 52 2 2" xfId="20430"/>
    <cellStyle name="Normal 2 5 52 2 2 2" xfId="20431"/>
    <cellStyle name="Normal 2 5 52 2 2 2 2" xfId="20432"/>
    <cellStyle name="Normal 2 5 52 2 2 2 3" xfId="20433"/>
    <cellStyle name="Normal 2 5 52 2 2 2 4" xfId="20434"/>
    <cellStyle name="Normal 2 5 52 2 2 2 5" xfId="20435"/>
    <cellStyle name="Normal 2 5 52 2 2 3" xfId="20436"/>
    <cellStyle name="Normal 2 5 52 2 2 4" xfId="20437"/>
    <cellStyle name="Normal 2 5 52 2 2 5" xfId="20438"/>
    <cellStyle name="Normal 2 5 52 2 3" xfId="20439"/>
    <cellStyle name="Normal 2 5 52 2 4" xfId="20440"/>
    <cellStyle name="Normal 2 5 52 2 5" xfId="20441"/>
    <cellStyle name="Normal 2 5 52 2 6" xfId="20442"/>
    <cellStyle name="Normal 2 5 52 2 7" xfId="20443"/>
    <cellStyle name="Normal 2 5 52 3" xfId="20444"/>
    <cellStyle name="Normal 2 5 52 3 2" xfId="20445"/>
    <cellStyle name="Normal 2 5 52 3 2 2" xfId="20446"/>
    <cellStyle name="Normal 2 5 52 3 2 3" xfId="20447"/>
    <cellStyle name="Normal 2 5 52 3 2 4" xfId="20448"/>
    <cellStyle name="Normal 2 5 52 3 2 5" xfId="20449"/>
    <cellStyle name="Normal 2 5 52 3 3" xfId="20450"/>
    <cellStyle name="Normal 2 5 52 3 4" xfId="20451"/>
    <cellStyle name="Normal 2 5 52 3 5" xfId="20452"/>
    <cellStyle name="Normal 2 5 52 4" xfId="20453"/>
    <cellStyle name="Normal 2 5 52 5" xfId="20454"/>
    <cellStyle name="Normal 2 5 52 6" xfId="20455"/>
    <cellStyle name="Normal 2 5 52 7" xfId="20456"/>
    <cellStyle name="Normal 2 5 53" xfId="20457"/>
    <cellStyle name="Normal 2 5 53 2" xfId="20458"/>
    <cellStyle name="Normal 2 5 53 2 2" xfId="20459"/>
    <cellStyle name="Normal 2 5 53 2 2 2" xfId="20460"/>
    <cellStyle name="Normal 2 5 53 2 2 3" xfId="20461"/>
    <cellStyle name="Normal 2 5 53 2 2 4" xfId="20462"/>
    <cellStyle name="Normal 2 5 53 2 2 5" xfId="20463"/>
    <cellStyle name="Normal 2 5 53 2 3" xfId="20464"/>
    <cellStyle name="Normal 2 5 53 2 4" xfId="20465"/>
    <cellStyle name="Normal 2 5 53 2 5" xfId="20466"/>
    <cellStyle name="Normal 2 5 53 3" xfId="20467"/>
    <cellStyle name="Normal 2 5 53 4" xfId="20468"/>
    <cellStyle name="Normal 2 5 53 5" xfId="20469"/>
    <cellStyle name="Normal 2 5 53 6" xfId="20470"/>
    <cellStyle name="Normal 2 5 53 7" xfId="20471"/>
    <cellStyle name="Normal 2 5 54" xfId="20472"/>
    <cellStyle name="Normal 2 5 54 2" xfId="20473"/>
    <cellStyle name="Normal 2 5 54 3" xfId="20474"/>
    <cellStyle name="Normal 2 5 54 4" xfId="20475"/>
    <cellStyle name="Normal 2 5 54 5" xfId="20476"/>
    <cellStyle name="Normal 2 5 54 6" xfId="20477"/>
    <cellStyle name="Normal 2 5 55" xfId="20478"/>
    <cellStyle name="Normal 2 5 55 2" xfId="20479"/>
    <cellStyle name="Normal 2 5 55 2 2" xfId="20480"/>
    <cellStyle name="Normal 2 5 55 2 3" xfId="20481"/>
    <cellStyle name="Normal 2 5 55 2 4" xfId="20482"/>
    <cellStyle name="Normal 2 5 55 2 5" xfId="20483"/>
    <cellStyle name="Normal 2 5 55 3" xfId="20484"/>
    <cellStyle name="Normal 2 5 55 4" xfId="20485"/>
    <cellStyle name="Normal 2 5 55 5" xfId="20486"/>
    <cellStyle name="Normal 2 5 56" xfId="20487"/>
    <cellStyle name="Normal 2 5 57" xfId="20488"/>
    <cellStyle name="Normal 2 5 58" xfId="20489"/>
    <cellStyle name="Normal 2 5 59" xfId="20490"/>
    <cellStyle name="Normal 2 5 6" xfId="20491"/>
    <cellStyle name="Normal 2 5 6 10" xfId="20492"/>
    <cellStyle name="Normal 2 5 6 10 2" xfId="20493"/>
    <cellStyle name="Normal 2 5 6 10 2 2" xfId="20494"/>
    <cellStyle name="Normal 2 5 6 10 2 2 2" xfId="20495"/>
    <cellStyle name="Normal 2 5 6 10 2 2 2 2" xfId="20496"/>
    <cellStyle name="Normal 2 5 6 10 2 2 2 3" xfId="20497"/>
    <cellStyle name="Normal 2 5 6 10 2 2 2 4" xfId="20498"/>
    <cellStyle name="Normal 2 5 6 10 2 2 2 5" xfId="20499"/>
    <cellStyle name="Normal 2 5 6 10 2 2 3" xfId="20500"/>
    <cellStyle name="Normal 2 5 6 10 2 2 4" xfId="20501"/>
    <cellStyle name="Normal 2 5 6 10 2 2 5" xfId="20502"/>
    <cellStyle name="Normal 2 5 6 10 2 3" xfId="20503"/>
    <cellStyle name="Normal 2 5 6 10 2 4" xfId="20504"/>
    <cellStyle name="Normal 2 5 6 10 2 5" xfId="20505"/>
    <cellStyle name="Normal 2 5 6 10 2 6" xfId="20506"/>
    <cellStyle name="Normal 2 5 6 10 2 7" xfId="20507"/>
    <cellStyle name="Normal 2 5 6 10 3" xfId="20508"/>
    <cellStyle name="Normal 2 5 6 10 3 2" xfId="20509"/>
    <cellStyle name="Normal 2 5 6 10 3 2 2" xfId="20510"/>
    <cellStyle name="Normal 2 5 6 10 3 2 3" xfId="20511"/>
    <cellStyle name="Normal 2 5 6 10 3 2 4" xfId="20512"/>
    <cellStyle name="Normal 2 5 6 10 3 2 5" xfId="20513"/>
    <cellStyle name="Normal 2 5 6 10 3 3" xfId="20514"/>
    <cellStyle name="Normal 2 5 6 10 3 4" xfId="20515"/>
    <cellStyle name="Normal 2 5 6 10 3 5" xfId="20516"/>
    <cellStyle name="Normal 2 5 6 10 4" xfId="20517"/>
    <cellStyle name="Normal 2 5 6 10 5" xfId="20518"/>
    <cellStyle name="Normal 2 5 6 10 6" xfId="20519"/>
    <cellStyle name="Normal 2 5 6 10 7" xfId="20520"/>
    <cellStyle name="Normal 2 5 6 11" xfId="20521"/>
    <cellStyle name="Normal 2 5 6 12" xfId="20522"/>
    <cellStyle name="Normal 2 5 6 13" xfId="20523"/>
    <cellStyle name="Normal 2 5 6 13 2" xfId="20524"/>
    <cellStyle name="Normal 2 5 6 13 2 2" xfId="20525"/>
    <cellStyle name="Normal 2 5 6 13 2 3" xfId="20526"/>
    <cellStyle name="Normal 2 5 6 13 2 4" xfId="20527"/>
    <cellStyle name="Normal 2 5 6 13 2 5" xfId="20528"/>
    <cellStyle name="Normal 2 5 6 13 3" xfId="20529"/>
    <cellStyle name="Normal 2 5 6 13 4" xfId="20530"/>
    <cellStyle name="Normal 2 5 6 13 5" xfId="20531"/>
    <cellStyle name="Normal 2 5 6 14" xfId="20532"/>
    <cellStyle name="Normal 2 5 6 15" xfId="20533"/>
    <cellStyle name="Normal 2 5 6 16" xfId="20534"/>
    <cellStyle name="Normal 2 5 6 17" xfId="20535"/>
    <cellStyle name="Normal 2 5 6 18" xfId="20536"/>
    <cellStyle name="Normal 2 5 6 19" xfId="20537"/>
    <cellStyle name="Normal 2 5 6 2" xfId="20538"/>
    <cellStyle name="Normal 2 5 6 2 10" xfId="20539"/>
    <cellStyle name="Normal 2 5 6 2 11" xfId="20540"/>
    <cellStyle name="Normal 2 5 6 2 12" xfId="20541"/>
    <cellStyle name="Normal 2 5 6 2 13" xfId="20542"/>
    <cellStyle name="Normal 2 5 6 2 14" xfId="20543"/>
    <cellStyle name="Normal 2 5 6 2 15" xfId="20544"/>
    <cellStyle name="Normal 2 5 6 2 16" xfId="20545"/>
    <cellStyle name="Normal 2 5 6 2 17" xfId="20546"/>
    <cellStyle name="Normal 2 5 6 2 18" xfId="20547"/>
    <cellStyle name="Normal 2 5 6 2 19" xfId="20548"/>
    <cellStyle name="Normal 2 5 6 2 2" xfId="20549"/>
    <cellStyle name="Normal 2 5 6 2 2 10" xfId="20550"/>
    <cellStyle name="Normal 2 5 6 2 2 11" xfId="20551"/>
    <cellStyle name="Normal 2 5 6 2 2 12" xfId="20552"/>
    <cellStyle name="Normal 2 5 6 2 2 13" xfId="20553"/>
    <cellStyle name="Normal 2 5 6 2 2 14" xfId="20554"/>
    <cellStyle name="Normal 2 5 6 2 2 2" xfId="20555"/>
    <cellStyle name="Normal 2 5 6 2 2 2 10" xfId="20556"/>
    <cellStyle name="Normal 2 5 6 2 2 2 11" xfId="20557"/>
    <cellStyle name="Normal 2 5 6 2 2 2 12" xfId="20558"/>
    <cellStyle name="Normal 2 5 6 2 2 2 13" xfId="20559"/>
    <cellStyle name="Normal 2 5 6 2 2 2 14" xfId="20560"/>
    <cellStyle name="Normal 2 5 6 2 2 2 2" xfId="20561"/>
    <cellStyle name="Normal 2 5 6 2 2 2 2 10" xfId="20562"/>
    <cellStyle name="Normal 2 5 6 2 2 2 2 11" xfId="20563"/>
    <cellStyle name="Normal 2 5 6 2 2 2 2 2" xfId="20564"/>
    <cellStyle name="Normal 2 5 6 2 2 2 2 2 10" xfId="20565"/>
    <cellStyle name="Normal 2 5 6 2 2 2 2 2 11" xfId="20566"/>
    <cellStyle name="Normal 2 5 6 2 2 2 2 2 2" xfId="20567"/>
    <cellStyle name="Normal 2 5 6 2 2 2 2 2 2 2" xfId="20568"/>
    <cellStyle name="Normal 2 5 6 2 2 2 2 2 2 2 2" xfId="20569"/>
    <cellStyle name="Normal 2 5 6 2 2 2 2 2 2 2 2 2" xfId="20570"/>
    <cellStyle name="Normal 2 5 6 2 2 2 2 2 2 2 2 2 2" xfId="20571"/>
    <cellStyle name="Normal 2 5 6 2 2 2 2 2 2 2 2 2 3" xfId="20572"/>
    <cellStyle name="Normal 2 5 6 2 2 2 2 2 2 2 2 2 4" xfId="20573"/>
    <cellStyle name="Normal 2 5 6 2 2 2 2 2 2 2 2 2 5" xfId="20574"/>
    <cellStyle name="Normal 2 5 6 2 2 2 2 2 2 2 2 3" xfId="20575"/>
    <cellStyle name="Normal 2 5 6 2 2 2 2 2 2 2 2 4" xfId="20576"/>
    <cellStyle name="Normal 2 5 6 2 2 2 2 2 2 2 2 5" xfId="20577"/>
    <cellStyle name="Normal 2 5 6 2 2 2 2 2 2 2 3" xfId="20578"/>
    <cellStyle name="Normal 2 5 6 2 2 2 2 2 2 2 4" xfId="20579"/>
    <cellStyle name="Normal 2 5 6 2 2 2 2 2 2 2 5" xfId="20580"/>
    <cellStyle name="Normal 2 5 6 2 2 2 2 2 2 2 6" xfId="20581"/>
    <cellStyle name="Normal 2 5 6 2 2 2 2 2 2 2 7" xfId="20582"/>
    <cellStyle name="Normal 2 5 6 2 2 2 2 2 2 3" xfId="20583"/>
    <cellStyle name="Normal 2 5 6 2 2 2 2 2 2 3 2" xfId="20584"/>
    <cellStyle name="Normal 2 5 6 2 2 2 2 2 2 3 2 2" xfId="20585"/>
    <cellStyle name="Normal 2 5 6 2 2 2 2 2 2 3 2 3" xfId="20586"/>
    <cellStyle name="Normal 2 5 6 2 2 2 2 2 2 3 2 4" xfId="20587"/>
    <cellStyle name="Normal 2 5 6 2 2 2 2 2 2 3 2 5" xfId="20588"/>
    <cellStyle name="Normal 2 5 6 2 2 2 2 2 2 3 3" xfId="20589"/>
    <cellStyle name="Normal 2 5 6 2 2 2 2 2 2 3 4" xfId="20590"/>
    <cellStyle name="Normal 2 5 6 2 2 2 2 2 2 3 5" xfId="20591"/>
    <cellStyle name="Normal 2 5 6 2 2 2 2 2 2 4" xfId="20592"/>
    <cellStyle name="Normal 2 5 6 2 2 2 2 2 2 5" xfId="20593"/>
    <cellStyle name="Normal 2 5 6 2 2 2 2 2 2 6" xfId="20594"/>
    <cellStyle name="Normal 2 5 6 2 2 2 2 2 2 7" xfId="20595"/>
    <cellStyle name="Normal 2 5 6 2 2 2 2 2 3" xfId="20596"/>
    <cellStyle name="Normal 2 5 6 2 2 2 2 2 4" xfId="20597"/>
    <cellStyle name="Normal 2 5 6 2 2 2 2 2 5" xfId="20598"/>
    <cellStyle name="Normal 2 5 6 2 2 2 2 2 6" xfId="20599"/>
    <cellStyle name="Normal 2 5 6 2 2 2 2 2 6 2" xfId="20600"/>
    <cellStyle name="Normal 2 5 6 2 2 2 2 2 6 2 2" xfId="20601"/>
    <cellStyle name="Normal 2 5 6 2 2 2 2 2 6 2 3" xfId="20602"/>
    <cellStyle name="Normal 2 5 6 2 2 2 2 2 6 2 4" xfId="20603"/>
    <cellStyle name="Normal 2 5 6 2 2 2 2 2 6 2 5" xfId="20604"/>
    <cellStyle name="Normal 2 5 6 2 2 2 2 2 6 3" xfId="20605"/>
    <cellStyle name="Normal 2 5 6 2 2 2 2 2 6 4" xfId="20606"/>
    <cellStyle name="Normal 2 5 6 2 2 2 2 2 6 5" xfId="20607"/>
    <cellStyle name="Normal 2 5 6 2 2 2 2 2 7" xfId="20608"/>
    <cellStyle name="Normal 2 5 6 2 2 2 2 2 8" xfId="20609"/>
    <cellStyle name="Normal 2 5 6 2 2 2 2 2 9" xfId="20610"/>
    <cellStyle name="Normal 2 5 6 2 2 2 2 3" xfId="20611"/>
    <cellStyle name="Normal 2 5 6 2 2 2 2 3 2" xfId="20612"/>
    <cellStyle name="Normal 2 5 6 2 2 2 2 3 2 2" xfId="20613"/>
    <cellStyle name="Normal 2 5 6 2 2 2 2 3 2 2 2" xfId="20614"/>
    <cellStyle name="Normal 2 5 6 2 2 2 2 3 2 2 2 2" xfId="20615"/>
    <cellStyle name="Normal 2 5 6 2 2 2 2 3 2 2 2 3" xfId="20616"/>
    <cellStyle name="Normal 2 5 6 2 2 2 2 3 2 2 2 4" xfId="20617"/>
    <cellStyle name="Normal 2 5 6 2 2 2 2 3 2 2 2 5" xfId="20618"/>
    <cellStyle name="Normal 2 5 6 2 2 2 2 3 2 2 3" xfId="20619"/>
    <cellStyle name="Normal 2 5 6 2 2 2 2 3 2 2 4" xfId="20620"/>
    <cellStyle name="Normal 2 5 6 2 2 2 2 3 2 2 5" xfId="20621"/>
    <cellStyle name="Normal 2 5 6 2 2 2 2 3 2 3" xfId="20622"/>
    <cellStyle name="Normal 2 5 6 2 2 2 2 3 2 4" xfId="20623"/>
    <cellStyle name="Normal 2 5 6 2 2 2 2 3 2 5" xfId="20624"/>
    <cellStyle name="Normal 2 5 6 2 2 2 2 3 2 6" xfId="20625"/>
    <cellStyle name="Normal 2 5 6 2 2 2 2 3 2 7" xfId="20626"/>
    <cellStyle name="Normal 2 5 6 2 2 2 2 3 3" xfId="20627"/>
    <cellStyle name="Normal 2 5 6 2 2 2 2 3 3 2" xfId="20628"/>
    <cellStyle name="Normal 2 5 6 2 2 2 2 3 3 2 2" xfId="20629"/>
    <cellStyle name="Normal 2 5 6 2 2 2 2 3 3 2 3" xfId="20630"/>
    <cellStyle name="Normal 2 5 6 2 2 2 2 3 3 2 4" xfId="20631"/>
    <cellStyle name="Normal 2 5 6 2 2 2 2 3 3 2 5" xfId="20632"/>
    <cellStyle name="Normal 2 5 6 2 2 2 2 3 3 3" xfId="20633"/>
    <cellStyle name="Normal 2 5 6 2 2 2 2 3 3 4" xfId="20634"/>
    <cellStyle name="Normal 2 5 6 2 2 2 2 3 3 5" xfId="20635"/>
    <cellStyle name="Normal 2 5 6 2 2 2 2 3 4" xfId="20636"/>
    <cellStyle name="Normal 2 5 6 2 2 2 2 3 5" xfId="20637"/>
    <cellStyle name="Normal 2 5 6 2 2 2 2 3 6" xfId="20638"/>
    <cellStyle name="Normal 2 5 6 2 2 2 2 3 7" xfId="20639"/>
    <cellStyle name="Normal 2 5 6 2 2 2 2 4" xfId="20640"/>
    <cellStyle name="Normal 2 5 6 2 2 2 2 5" xfId="20641"/>
    <cellStyle name="Normal 2 5 6 2 2 2 2 6" xfId="20642"/>
    <cellStyle name="Normal 2 5 6 2 2 2 2 6 2" xfId="20643"/>
    <cellStyle name="Normal 2 5 6 2 2 2 2 6 2 2" xfId="20644"/>
    <cellStyle name="Normal 2 5 6 2 2 2 2 6 2 3" xfId="20645"/>
    <cellStyle name="Normal 2 5 6 2 2 2 2 6 2 4" xfId="20646"/>
    <cellStyle name="Normal 2 5 6 2 2 2 2 6 2 5" xfId="20647"/>
    <cellStyle name="Normal 2 5 6 2 2 2 2 6 3" xfId="20648"/>
    <cellStyle name="Normal 2 5 6 2 2 2 2 6 4" xfId="20649"/>
    <cellStyle name="Normal 2 5 6 2 2 2 2 6 5" xfId="20650"/>
    <cellStyle name="Normal 2 5 6 2 2 2 2 7" xfId="20651"/>
    <cellStyle name="Normal 2 5 6 2 2 2 2 8" xfId="20652"/>
    <cellStyle name="Normal 2 5 6 2 2 2 2 9" xfId="20653"/>
    <cellStyle name="Normal 2 5 6 2 2 2 3" xfId="20654"/>
    <cellStyle name="Normal 2 5 6 2 2 2 4" xfId="20655"/>
    <cellStyle name="Normal 2 5 6 2 2 2 5" xfId="20656"/>
    <cellStyle name="Normal 2 5 6 2 2 2 6" xfId="20657"/>
    <cellStyle name="Normal 2 5 6 2 2 2 6 2" xfId="20658"/>
    <cellStyle name="Normal 2 5 6 2 2 2 6 2 2" xfId="20659"/>
    <cellStyle name="Normal 2 5 6 2 2 2 6 2 2 2" xfId="20660"/>
    <cellStyle name="Normal 2 5 6 2 2 2 6 2 2 2 2" xfId="20661"/>
    <cellStyle name="Normal 2 5 6 2 2 2 6 2 2 2 3" xfId="20662"/>
    <cellStyle name="Normal 2 5 6 2 2 2 6 2 2 2 4" xfId="20663"/>
    <cellStyle name="Normal 2 5 6 2 2 2 6 2 2 2 5" xfId="20664"/>
    <cellStyle name="Normal 2 5 6 2 2 2 6 2 2 3" xfId="20665"/>
    <cellStyle name="Normal 2 5 6 2 2 2 6 2 2 4" xfId="20666"/>
    <cellStyle name="Normal 2 5 6 2 2 2 6 2 2 5" xfId="20667"/>
    <cellStyle name="Normal 2 5 6 2 2 2 6 2 3" xfId="20668"/>
    <cellStyle name="Normal 2 5 6 2 2 2 6 2 4" xfId="20669"/>
    <cellStyle name="Normal 2 5 6 2 2 2 6 2 5" xfId="20670"/>
    <cellStyle name="Normal 2 5 6 2 2 2 6 2 6" xfId="20671"/>
    <cellStyle name="Normal 2 5 6 2 2 2 6 2 7" xfId="20672"/>
    <cellStyle name="Normal 2 5 6 2 2 2 6 3" xfId="20673"/>
    <cellStyle name="Normal 2 5 6 2 2 2 6 3 2" xfId="20674"/>
    <cellStyle name="Normal 2 5 6 2 2 2 6 3 2 2" xfId="20675"/>
    <cellStyle name="Normal 2 5 6 2 2 2 6 3 2 3" xfId="20676"/>
    <cellStyle name="Normal 2 5 6 2 2 2 6 3 2 4" xfId="20677"/>
    <cellStyle name="Normal 2 5 6 2 2 2 6 3 2 5" xfId="20678"/>
    <cellStyle name="Normal 2 5 6 2 2 2 6 3 3" xfId="20679"/>
    <cellStyle name="Normal 2 5 6 2 2 2 6 3 4" xfId="20680"/>
    <cellStyle name="Normal 2 5 6 2 2 2 6 3 5" xfId="20681"/>
    <cellStyle name="Normal 2 5 6 2 2 2 6 4" xfId="20682"/>
    <cellStyle name="Normal 2 5 6 2 2 2 6 5" xfId="20683"/>
    <cellStyle name="Normal 2 5 6 2 2 2 6 6" xfId="20684"/>
    <cellStyle name="Normal 2 5 6 2 2 2 6 7" xfId="20685"/>
    <cellStyle name="Normal 2 5 6 2 2 2 7" xfId="20686"/>
    <cellStyle name="Normal 2 5 6 2 2 2 8" xfId="20687"/>
    <cellStyle name="Normal 2 5 6 2 2 2 9" xfId="20688"/>
    <cellStyle name="Normal 2 5 6 2 2 2 9 2" xfId="20689"/>
    <cellStyle name="Normal 2 5 6 2 2 2 9 2 2" xfId="20690"/>
    <cellStyle name="Normal 2 5 6 2 2 2 9 2 3" xfId="20691"/>
    <cellStyle name="Normal 2 5 6 2 2 2 9 2 4" xfId="20692"/>
    <cellStyle name="Normal 2 5 6 2 2 2 9 2 5" xfId="20693"/>
    <cellStyle name="Normal 2 5 6 2 2 2 9 3" xfId="20694"/>
    <cellStyle name="Normal 2 5 6 2 2 2 9 4" xfId="20695"/>
    <cellStyle name="Normal 2 5 6 2 2 2 9 5" xfId="20696"/>
    <cellStyle name="Normal 2 5 6 2 2 3" xfId="20697"/>
    <cellStyle name="Normal 2 5 6 2 2 3 2" xfId="20698"/>
    <cellStyle name="Normal 2 5 6 2 2 3 3" xfId="20699"/>
    <cellStyle name="Normal 2 5 6 2 2 3 4" xfId="20700"/>
    <cellStyle name="Normal 2 5 6 2 2 3 5" xfId="20701"/>
    <cellStyle name="Normal 2 5 6 2 2 3 6" xfId="20702"/>
    <cellStyle name="Normal 2 5 6 2 2 3 7" xfId="20703"/>
    <cellStyle name="Normal 2 5 6 2 2 4" xfId="20704"/>
    <cellStyle name="Normal 2 5 6 2 2 5" xfId="20705"/>
    <cellStyle name="Normal 2 5 6 2 2 6" xfId="20706"/>
    <cellStyle name="Normal 2 5 6 2 2 6 2" xfId="20707"/>
    <cellStyle name="Normal 2 5 6 2 2 6 2 2" xfId="20708"/>
    <cellStyle name="Normal 2 5 6 2 2 6 2 2 2" xfId="20709"/>
    <cellStyle name="Normal 2 5 6 2 2 6 2 2 2 2" xfId="20710"/>
    <cellStyle name="Normal 2 5 6 2 2 6 2 2 2 3" xfId="20711"/>
    <cellStyle name="Normal 2 5 6 2 2 6 2 2 2 4" xfId="20712"/>
    <cellStyle name="Normal 2 5 6 2 2 6 2 2 2 5" xfId="20713"/>
    <cellStyle name="Normal 2 5 6 2 2 6 2 2 3" xfId="20714"/>
    <cellStyle name="Normal 2 5 6 2 2 6 2 2 4" xfId="20715"/>
    <cellStyle name="Normal 2 5 6 2 2 6 2 2 5" xfId="20716"/>
    <cellStyle name="Normal 2 5 6 2 2 6 2 3" xfId="20717"/>
    <cellStyle name="Normal 2 5 6 2 2 6 2 4" xfId="20718"/>
    <cellStyle name="Normal 2 5 6 2 2 6 2 5" xfId="20719"/>
    <cellStyle name="Normal 2 5 6 2 2 6 2 6" xfId="20720"/>
    <cellStyle name="Normal 2 5 6 2 2 6 2 7" xfId="20721"/>
    <cellStyle name="Normal 2 5 6 2 2 6 3" xfId="20722"/>
    <cellStyle name="Normal 2 5 6 2 2 6 3 2" xfId="20723"/>
    <cellStyle name="Normal 2 5 6 2 2 6 3 2 2" xfId="20724"/>
    <cellStyle name="Normal 2 5 6 2 2 6 3 2 3" xfId="20725"/>
    <cellStyle name="Normal 2 5 6 2 2 6 3 2 4" xfId="20726"/>
    <cellStyle name="Normal 2 5 6 2 2 6 3 2 5" xfId="20727"/>
    <cellStyle name="Normal 2 5 6 2 2 6 3 3" xfId="20728"/>
    <cellStyle name="Normal 2 5 6 2 2 6 3 4" xfId="20729"/>
    <cellStyle name="Normal 2 5 6 2 2 6 3 5" xfId="20730"/>
    <cellStyle name="Normal 2 5 6 2 2 6 4" xfId="20731"/>
    <cellStyle name="Normal 2 5 6 2 2 6 5" xfId="20732"/>
    <cellStyle name="Normal 2 5 6 2 2 6 6" xfId="20733"/>
    <cellStyle name="Normal 2 5 6 2 2 6 7" xfId="20734"/>
    <cellStyle name="Normal 2 5 6 2 2 7" xfId="20735"/>
    <cellStyle name="Normal 2 5 6 2 2 8" xfId="20736"/>
    <cellStyle name="Normal 2 5 6 2 2 9" xfId="20737"/>
    <cellStyle name="Normal 2 5 6 2 2 9 2" xfId="20738"/>
    <cellStyle name="Normal 2 5 6 2 2 9 2 2" xfId="20739"/>
    <cellStyle name="Normal 2 5 6 2 2 9 2 3" xfId="20740"/>
    <cellStyle name="Normal 2 5 6 2 2 9 2 4" xfId="20741"/>
    <cellStyle name="Normal 2 5 6 2 2 9 2 5" xfId="20742"/>
    <cellStyle name="Normal 2 5 6 2 2 9 3" xfId="20743"/>
    <cellStyle name="Normal 2 5 6 2 2 9 4" xfId="20744"/>
    <cellStyle name="Normal 2 5 6 2 2 9 5" xfId="20745"/>
    <cellStyle name="Normal 2 5 6 2 20" xfId="20746"/>
    <cellStyle name="Normal 2 5 6 2 21" xfId="20747"/>
    <cellStyle name="Normal 2 5 6 2 22" xfId="20748"/>
    <cellStyle name="Normal 2 5 6 2 23" xfId="20749"/>
    <cellStyle name="Normal 2 5 6 2 24" xfId="20750"/>
    <cellStyle name="Normal 2 5 6 2 25" xfId="20751"/>
    <cellStyle name="Normal 2 5 6 2 26" xfId="20752"/>
    <cellStyle name="Normal 2 5 6 2 27" xfId="20753"/>
    <cellStyle name="Normal 2 5 6 2 28" xfId="20754"/>
    <cellStyle name="Normal 2 5 6 2 29" xfId="20755"/>
    <cellStyle name="Normal 2 5 6 2 3" xfId="20756"/>
    <cellStyle name="Normal 2 5 6 2 3 2" xfId="20757"/>
    <cellStyle name="Normal 2 5 6 2 3 3" xfId="20758"/>
    <cellStyle name="Normal 2 5 6 2 3 4" xfId="20759"/>
    <cellStyle name="Normal 2 5 6 2 3 5" xfId="20760"/>
    <cellStyle name="Normal 2 5 6 2 3 6" xfId="20761"/>
    <cellStyle name="Normal 2 5 6 2 3 7" xfId="20762"/>
    <cellStyle name="Normal 2 5 6 2 4" xfId="20763"/>
    <cellStyle name="Normal 2 5 6 2 5" xfId="20764"/>
    <cellStyle name="Normal 2 5 6 2 6" xfId="20765"/>
    <cellStyle name="Normal 2 5 6 2 6 2" xfId="20766"/>
    <cellStyle name="Normal 2 5 6 2 6 2 2" xfId="20767"/>
    <cellStyle name="Normal 2 5 6 2 6 2 2 2" xfId="20768"/>
    <cellStyle name="Normal 2 5 6 2 6 2 2 2 2" xfId="20769"/>
    <cellStyle name="Normal 2 5 6 2 6 2 2 2 3" xfId="20770"/>
    <cellStyle name="Normal 2 5 6 2 6 2 2 2 4" xfId="20771"/>
    <cellStyle name="Normal 2 5 6 2 6 2 2 2 5" xfId="20772"/>
    <cellStyle name="Normal 2 5 6 2 6 2 2 3" xfId="20773"/>
    <cellStyle name="Normal 2 5 6 2 6 2 2 4" xfId="20774"/>
    <cellStyle name="Normal 2 5 6 2 6 2 2 5" xfId="20775"/>
    <cellStyle name="Normal 2 5 6 2 6 2 3" xfId="20776"/>
    <cellStyle name="Normal 2 5 6 2 6 2 4" xfId="20777"/>
    <cellStyle name="Normal 2 5 6 2 6 2 5" xfId="20778"/>
    <cellStyle name="Normal 2 5 6 2 6 2 6" xfId="20779"/>
    <cellStyle name="Normal 2 5 6 2 6 2 7" xfId="20780"/>
    <cellStyle name="Normal 2 5 6 2 6 3" xfId="20781"/>
    <cellStyle name="Normal 2 5 6 2 6 3 2" xfId="20782"/>
    <cellStyle name="Normal 2 5 6 2 6 3 2 2" xfId="20783"/>
    <cellStyle name="Normal 2 5 6 2 6 3 2 3" xfId="20784"/>
    <cellStyle name="Normal 2 5 6 2 6 3 2 4" xfId="20785"/>
    <cellStyle name="Normal 2 5 6 2 6 3 2 5" xfId="20786"/>
    <cellStyle name="Normal 2 5 6 2 6 3 3" xfId="20787"/>
    <cellStyle name="Normal 2 5 6 2 6 3 4" xfId="20788"/>
    <cellStyle name="Normal 2 5 6 2 6 3 5" xfId="20789"/>
    <cellStyle name="Normal 2 5 6 2 6 4" xfId="20790"/>
    <cellStyle name="Normal 2 5 6 2 6 5" xfId="20791"/>
    <cellStyle name="Normal 2 5 6 2 6 6" xfId="20792"/>
    <cellStyle name="Normal 2 5 6 2 6 7" xfId="20793"/>
    <cellStyle name="Normal 2 5 6 2 7" xfId="20794"/>
    <cellStyle name="Normal 2 5 6 2 8" xfId="20795"/>
    <cellStyle name="Normal 2 5 6 2 9" xfId="20796"/>
    <cellStyle name="Normal 2 5 6 2 9 2" xfId="20797"/>
    <cellStyle name="Normal 2 5 6 2 9 2 2" xfId="20798"/>
    <cellStyle name="Normal 2 5 6 2 9 2 3" xfId="20799"/>
    <cellStyle name="Normal 2 5 6 2 9 2 4" xfId="20800"/>
    <cellStyle name="Normal 2 5 6 2 9 2 5" xfId="20801"/>
    <cellStyle name="Normal 2 5 6 2 9 3" xfId="20802"/>
    <cellStyle name="Normal 2 5 6 2 9 4" xfId="20803"/>
    <cellStyle name="Normal 2 5 6 2 9 5" xfId="20804"/>
    <cellStyle name="Normal 2 5 6 20" xfId="20805"/>
    <cellStyle name="Normal 2 5 6 21" xfId="20806"/>
    <cellStyle name="Normal 2 5 6 22" xfId="20807"/>
    <cellStyle name="Normal 2 5 6 23" xfId="20808"/>
    <cellStyle name="Normal 2 5 6 24" xfId="20809"/>
    <cellStyle name="Normal 2 5 6 25" xfId="20810"/>
    <cellStyle name="Normal 2 5 6 26" xfId="20811"/>
    <cellStyle name="Normal 2 5 6 27" xfId="20812"/>
    <cellStyle name="Normal 2 5 6 28" xfId="20813"/>
    <cellStyle name="Normal 2 5 6 29" xfId="20814"/>
    <cellStyle name="Normal 2 5 6 3" xfId="20815"/>
    <cellStyle name="Normal 2 5 6 30" xfId="20816"/>
    <cellStyle name="Normal 2 5 6 4" xfId="20817"/>
    <cellStyle name="Normal 2 5 6 4 2" xfId="20818"/>
    <cellStyle name="Normal 2 5 6 4 2 2" xfId="20819"/>
    <cellStyle name="Normal 2 5 6 4 2 3" xfId="20820"/>
    <cellStyle name="Normal 2 5 6 4 2 4" xfId="20821"/>
    <cellStyle name="Normal 2 5 6 4 2 5" xfId="20822"/>
    <cellStyle name="Normal 2 5 6 4 2 6" xfId="20823"/>
    <cellStyle name="Normal 2 5 6 4 3" xfId="20824"/>
    <cellStyle name="Normal 2 5 6 4 4" xfId="20825"/>
    <cellStyle name="Normal 2 5 6 4 5" xfId="20826"/>
    <cellStyle name="Normal 2 5 6 4 6" xfId="20827"/>
    <cellStyle name="Normal 2 5 6 4 7" xfId="20828"/>
    <cellStyle name="Normal 2 5 6 4 8" xfId="20829"/>
    <cellStyle name="Normal 2 5 6 5" xfId="20830"/>
    <cellStyle name="Normal 2 5 6 5 2" xfId="20831"/>
    <cellStyle name="Normal 2 5 6 5 2 2" xfId="20832"/>
    <cellStyle name="Normal 2 5 6 5 2 3" xfId="20833"/>
    <cellStyle name="Normal 2 5 6 5 2 4" xfId="20834"/>
    <cellStyle name="Normal 2 5 6 5 2 5" xfId="20835"/>
    <cellStyle name="Normal 2 5 6 5 2 6" xfId="20836"/>
    <cellStyle name="Normal 2 5 6 5 3" xfId="20837"/>
    <cellStyle name="Normal 2 5 6 5 4" xfId="20838"/>
    <cellStyle name="Normal 2 5 6 5 5" xfId="20839"/>
    <cellStyle name="Normal 2 5 6 6" xfId="20840"/>
    <cellStyle name="Normal 2 5 6 6 2" xfId="20841"/>
    <cellStyle name="Normal 2 5 6 6 2 2" xfId="20842"/>
    <cellStyle name="Normal 2 5 6 6 2 3" xfId="20843"/>
    <cellStyle name="Normal 2 5 6 6 2 4" xfId="20844"/>
    <cellStyle name="Normal 2 5 6 6 2 5" xfId="20845"/>
    <cellStyle name="Normal 2 5 6 6 2 6" xfId="20846"/>
    <cellStyle name="Normal 2 5 6 6 3" xfId="20847"/>
    <cellStyle name="Normal 2 5 6 6 4" xfId="20848"/>
    <cellStyle name="Normal 2 5 6 6 5" xfId="20849"/>
    <cellStyle name="Normal 2 5 6 7" xfId="20850"/>
    <cellStyle name="Normal 2 5 6 7 2" xfId="20851"/>
    <cellStyle name="Normal 2 5 6 7 3" xfId="20852"/>
    <cellStyle name="Normal 2 5 6 7 4" xfId="20853"/>
    <cellStyle name="Normal 2 5 6 7 5" xfId="20854"/>
    <cellStyle name="Normal 2 5 6 7 6" xfId="20855"/>
    <cellStyle name="Normal 2 5 6 7 7" xfId="20856"/>
    <cellStyle name="Normal 2 5 6 8" xfId="20857"/>
    <cellStyle name="Normal 2 5 6 9" xfId="20858"/>
    <cellStyle name="Normal 2 5 60" xfId="20859"/>
    <cellStyle name="Normal 2 5 61" xfId="20860"/>
    <cellStyle name="Normal 2 5 62" xfId="20861"/>
    <cellStyle name="Normal 2 5 7" xfId="20862"/>
    <cellStyle name="Normal 2 5 7 10" xfId="20863"/>
    <cellStyle name="Normal 2 5 7 11" xfId="20864"/>
    <cellStyle name="Normal 2 5 7 2" xfId="20865"/>
    <cellStyle name="Normal 2 5 7 2 2" xfId="20866"/>
    <cellStyle name="Normal 2 5 7 2 2 2" xfId="20867"/>
    <cellStyle name="Normal 2 5 7 2 2 2 2" xfId="20868"/>
    <cellStyle name="Normal 2 5 7 2 2 2 2 2" xfId="20869"/>
    <cellStyle name="Normal 2 5 7 2 2 2 3" xfId="20870"/>
    <cellStyle name="Normal 2 5 7 2 2 2 4" xfId="20871"/>
    <cellStyle name="Normal 2 5 7 2 2 2 5" xfId="20872"/>
    <cellStyle name="Normal 2 5 7 2 2 3" xfId="20873"/>
    <cellStyle name="Normal 2 5 7 2 2 3 2" xfId="20874"/>
    <cellStyle name="Normal 2 5 7 2 2 4" xfId="20875"/>
    <cellStyle name="Normal 2 5 7 2 2 5" xfId="20876"/>
    <cellStyle name="Normal 2 5 7 2 3" xfId="20877"/>
    <cellStyle name="Normal 2 5 7 2 4" xfId="20878"/>
    <cellStyle name="Normal 2 5 7 2 5" xfId="20879"/>
    <cellStyle name="Normal 2 5 7 2 6" xfId="20880"/>
    <cellStyle name="Normal 2 5 7 2 6 2" xfId="20881"/>
    <cellStyle name="Normal 2 5 7 2 7" xfId="20882"/>
    <cellStyle name="Normal 2 5 7 2 8" xfId="20883"/>
    <cellStyle name="Normal 2 5 7 2 9" xfId="20884"/>
    <cellStyle name="Normal 2 5 7 3" xfId="20885"/>
    <cellStyle name="Normal 2 5 7 4" xfId="20886"/>
    <cellStyle name="Normal 2 5 7 4 2" xfId="20887"/>
    <cellStyle name="Normal 2 5 7 4 2 2" xfId="20888"/>
    <cellStyle name="Normal 2 5 7 4 3" xfId="20889"/>
    <cellStyle name="Normal 2 5 7 4 4" xfId="20890"/>
    <cellStyle name="Normal 2 5 7 4 5" xfId="20891"/>
    <cellStyle name="Normal 2 5 7 5" xfId="20892"/>
    <cellStyle name="Normal 2 5 7 5 2" xfId="20893"/>
    <cellStyle name="Normal 2 5 7 5 2 2" xfId="20894"/>
    <cellStyle name="Normal 2 5 7 5 3" xfId="20895"/>
    <cellStyle name="Normal 2 5 7 5 4" xfId="20896"/>
    <cellStyle name="Normal 2 5 7 5 5" xfId="20897"/>
    <cellStyle name="Normal 2 5 7 6" xfId="20898"/>
    <cellStyle name="Normal 2 5 7 6 2" xfId="20899"/>
    <cellStyle name="Normal 2 5 7 6 3" xfId="20900"/>
    <cellStyle name="Normal 2 5 7 6 4" xfId="20901"/>
    <cellStyle name="Normal 2 5 7 6 5" xfId="20902"/>
    <cellStyle name="Normal 2 5 7 6 6" xfId="20903"/>
    <cellStyle name="Normal 2 5 7 6 7" xfId="20904"/>
    <cellStyle name="Normal 2 5 7 7" xfId="20905"/>
    <cellStyle name="Normal 2 5 7 8" xfId="20906"/>
    <cellStyle name="Normal 2 5 7 9" xfId="20907"/>
    <cellStyle name="Normal 2 5 7 9 2" xfId="20908"/>
    <cellStyle name="Normal 2 5 8" xfId="20909"/>
    <cellStyle name="Normal 2 5 8 10" xfId="20910"/>
    <cellStyle name="Normal 2 5 8 2" xfId="20911"/>
    <cellStyle name="Normal 2 5 8 2 10" xfId="20912"/>
    <cellStyle name="Normal 2 5 8 2 2" xfId="20913"/>
    <cellStyle name="Normal 2 5 8 2 2 2" xfId="20914"/>
    <cellStyle name="Normal 2 5 8 2 2 2 2" xfId="20915"/>
    <cellStyle name="Normal 2 5 8 2 2 3" xfId="20916"/>
    <cellStyle name="Normal 2 5 8 2 2 4" xfId="20917"/>
    <cellStyle name="Normal 2 5 8 2 2 5" xfId="20918"/>
    <cellStyle name="Normal 2 5 8 2 2 6" xfId="20919"/>
    <cellStyle name="Normal 2 5 8 2 2 7" xfId="20920"/>
    <cellStyle name="Normal 2 5 8 2 2 8" xfId="20921"/>
    <cellStyle name="Normal 2 5 8 2 2 9" xfId="20922"/>
    <cellStyle name="Normal 2 5 8 2 3" xfId="20923"/>
    <cellStyle name="Normal 2 5 8 2 4" xfId="20924"/>
    <cellStyle name="Normal 2 5 8 2 4 2" xfId="20925"/>
    <cellStyle name="Normal 2 5 8 2 5" xfId="20926"/>
    <cellStyle name="Normal 2 5 8 2 6" xfId="20927"/>
    <cellStyle name="Normal 2 5 8 2 7" xfId="20928"/>
    <cellStyle name="Normal 2 5 8 2 8" xfId="20929"/>
    <cellStyle name="Normal 2 5 8 2 9" xfId="20930"/>
    <cellStyle name="Normal 2 5 8 3" xfId="20931"/>
    <cellStyle name="Normal 2 5 8 3 2" xfId="20932"/>
    <cellStyle name="Normal 2 5 8 3 2 2" xfId="20933"/>
    <cellStyle name="Normal 2 5 8 3 3" xfId="20934"/>
    <cellStyle name="Normal 2 5 8 3 4" xfId="20935"/>
    <cellStyle name="Normal 2 5 8 3 5" xfId="20936"/>
    <cellStyle name="Normal 2 5 8 3 6" xfId="20937"/>
    <cellStyle name="Normal 2 5 8 3 7" xfId="20938"/>
    <cellStyle name="Normal 2 5 8 3 8" xfId="20939"/>
    <cellStyle name="Normal 2 5 8 3 9" xfId="20940"/>
    <cellStyle name="Normal 2 5 8 4" xfId="20941"/>
    <cellStyle name="Normal 2 5 8 4 2" xfId="20942"/>
    <cellStyle name="Normal 2 5 8 5" xfId="20943"/>
    <cellStyle name="Normal 2 5 8 6" xfId="20944"/>
    <cellStyle name="Normal 2 5 8 7" xfId="20945"/>
    <cellStyle name="Normal 2 5 8 8" xfId="20946"/>
    <cellStyle name="Normal 2 5 8 9" xfId="20947"/>
    <cellStyle name="Normal 2 5 9" xfId="20948"/>
    <cellStyle name="Normal 2 5_11 CC2007 trabajo" xfId="20949"/>
    <cellStyle name="Normal 2 50" xfId="20950"/>
    <cellStyle name="Normal 2 51" xfId="20951"/>
    <cellStyle name="Normal 2 52" xfId="20952"/>
    <cellStyle name="Normal 2 53" xfId="20953"/>
    <cellStyle name="Normal 2 54" xfId="20954"/>
    <cellStyle name="Normal 2 55" xfId="20955"/>
    <cellStyle name="Normal 2 56" xfId="20956"/>
    <cellStyle name="Normal 2 57" xfId="20957"/>
    <cellStyle name="Normal 2 58" xfId="20958"/>
    <cellStyle name="Normal 2 59" xfId="20959"/>
    <cellStyle name="Normal 2 6" xfId="287"/>
    <cellStyle name="Normal 2 6 10" xfId="20960"/>
    <cellStyle name="Normal 2 6 11" xfId="20961"/>
    <cellStyle name="Normal 2 6 12" xfId="20962"/>
    <cellStyle name="Normal 2 6 13" xfId="20963"/>
    <cellStyle name="Normal 2 6 14" xfId="20964"/>
    <cellStyle name="Normal 2 6 15" xfId="20965"/>
    <cellStyle name="Normal 2 6 16" xfId="20966"/>
    <cellStyle name="Normal 2 6 17" xfId="20967"/>
    <cellStyle name="Normal 2 6 18" xfId="20968"/>
    <cellStyle name="Normal 2 6 19" xfId="20969"/>
    <cellStyle name="Normal 2 6 2" xfId="20970"/>
    <cellStyle name="Normal 2 6 2 10" xfId="20971"/>
    <cellStyle name="Normal 2 6 2 11" xfId="20972"/>
    <cellStyle name="Normal 2 6 2 12" xfId="20973"/>
    <cellStyle name="Normal 2 6 2 13" xfId="20974"/>
    <cellStyle name="Normal 2 6 2 14" xfId="20975"/>
    <cellStyle name="Normal 2 6 2 15" xfId="20976"/>
    <cellStyle name="Normal 2 6 2 16" xfId="20977"/>
    <cellStyle name="Normal 2 6 2 17" xfId="20978"/>
    <cellStyle name="Normal 2 6 2 18" xfId="20979"/>
    <cellStyle name="Normal 2 6 2 19" xfId="20980"/>
    <cellStyle name="Normal 2 6 2 2" xfId="20981"/>
    <cellStyle name="Normal 2 6 2 2 10" xfId="20982"/>
    <cellStyle name="Normal 2 6 2 2 10 2" xfId="20983"/>
    <cellStyle name="Normal 2 6 2 2 10 2 2" xfId="20984"/>
    <cellStyle name="Normal 2 6 2 2 10 2 2 2" xfId="20985"/>
    <cellStyle name="Normal 2 6 2 2 10 2 2 2 2" xfId="20986"/>
    <cellStyle name="Normal 2 6 2 2 10 2 2 2 3" xfId="20987"/>
    <cellStyle name="Normal 2 6 2 2 10 2 2 2 4" xfId="20988"/>
    <cellStyle name="Normal 2 6 2 2 10 2 2 2 5" xfId="20989"/>
    <cellStyle name="Normal 2 6 2 2 10 2 2 3" xfId="20990"/>
    <cellStyle name="Normal 2 6 2 2 10 2 2 4" xfId="20991"/>
    <cellStyle name="Normal 2 6 2 2 10 2 2 5" xfId="20992"/>
    <cellStyle name="Normal 2 6 2 2 10 2 3" xfId="20993"/>
    <cellStyle name="Normal 2 6 2 2 10 2 4" xfId="20994"/>
    <cellStyle name="Normal 2 6 2 2 10 2 5" xfId="20995"/>
    <cellStyle name="Normal 2 6 2 2 10 2 6" xfId="20996"/>
    <cellStyle name="Normal 2 6 2 2 10 2 7" xfId="20997"/>
    <cellStyle name="Normal 2 6 2 2 10 3" xfId="20998"/>
    <cellStyle name="Normal 2 6 2 2 10 3 2" xfId="20999"/>
    <cellStyle name="Normal 2 6 2 2 10 3 2 2" xfId="21000"/>
    <cellStyle name="Normal 2 6 2 2 10 3 2 3" xfId="21001"/>
    <cellStyle name="Normal 2 6 2 2 10 3 2 4" xfId="21002"/>
    <cellStyle name="Normal 2 6 2 2 10 3 2 5" xfId="21003"/>
    <cellStyle name="Normal 2 6 2 2 10 3 3" xfId="21004"/>
    <cellStyle name="Normal 2 6 2 2 10 3 4" xfId="21005"/>
    <cellStyle name="Normal 2 6 2 2 10 3 5" xfId="21006"/>
    <cellStyle name="Normal 2 6 2 2 10 4" xfId="21007"/>
    <cellStyle name="Normal 2 6 2 2 10 5" xfId="21008"/>
    <cellStyle name="Normal 2 6 2 2 10 6" xfId="21009"/>
    <cellStyle name="Normal 2 6 2 2 10 7" xfId="21010"/>
    <cellStyle name="Normal 2 6 2 2 11" xfId="21011"/>
    <cellStyle name="Normal 2 6 2 2 12" xfId="21012"/>
    <cellStyle name="Normal 2 6 2 2 13" xfId="21013"/>
    <cellStyle name="Normal 2 6 2 2 13 2" xfId="21014"/>
    <cellStyle name="Normal 2 6 2 2 13 2 2" xfId="21015"/>
    <cellStyle name="Normal 2 6 2 2 13 2 3" xfId="21016"/>
    <cellStyle name="Normal 2 6 2 2 13 2 4" xfId="21017"/>
    <cellStyle name="Normal 2 6 2 2 13 2 5" xfId="21018"/>
    <cellStyle name="Normal 2 6 2 2 13 3" xfId="21019"/>
    <cellStyle name="Normal 2 6 2 2 13 4" xfId="21020"/>
    <cellStyle name="Normal 2 6 2 2 13 5" xfId="21021"/>
    <cellStyle name="Normal 2 6 2 2 14" xfId="21022"/>
    <cellStyle name="Normal 2 6 2 2 15" xfId="21023"/>
    <cellStyle name="Normal 2 6 2 2 16" xfId="21024"/>
    <cellStyle name="Normal 2 6 2 2 17" xfId="21025"/>
    <cellStyle name="Normal 2 6 2 2 18" xfId="21026"/>
    <cellStyle name="Normal 2 6 2 2 19" xfId="21027"/>
    <cellStyle name="Normal 2 6 2 2 2" xfId="21028"/>
    <cellStyle name="Normal 2 6 2 2 2 10" xfId="21029"/>
    <cellStyle name="Normal 2 6 2 2 2 10 2" xfId="21030"/>
    <cellStyle name="Normal 2 6 2 2 2 10 2 2" xfId="21031"/>
    <cellStyle name="Normal 2 6 2 2 2 10 2 2 2" xfId="21032"/>
    <cellStyle name="Normal 2 6 2 2 2 10 2 2 2 2" xfId="21033"/>
    <cellStyle name="Normal 2 6 2 2 2 10 2 2 2 3" xfId="21034"/>
    <cellStyle name="Normal 2 6 2 2 2 10 2 2 2 4" xfId="21035"/>
    <cellStyle name="Normal 2 6 2 2 2 10 2 2 2 5" xfId="21036"/>
    <cellStyle name="Normal 2 6 2 2 2 10 2 2 3" xfId="21037"/>
    <cellStyle name="Normal 2 6 2 2 2 10 2 2 4" xfId="21038"/>
    <cellStyle name="Normal 2 6 2 2 2 10 2 2 5" xfId="21039"/>
    <cellStyle name="Normal 2 6 2 2 2 10 2 3" xfId="21040"/>
    <cellStyle name="Normal 2 6 2 2 2 10 2 4" xfId="21041"/>
    <cellStyle name="Normal 2 6 2 2 2 10 2 5" xfId="21042"/>
    <cellStyle name="Normal 2 6 2 2 2 10 2 6" xfId="21043"/>
    <cellStyle name="Normal 2 6 2 2 2 10 2 7" xfId="21044"/>
    <cellStyle name="Normal 2 6 2 2 2 10 3" xfId="21045"/>
    <cellStyle name="Normal 2 6 2 2 2 10 3 2" xfId="21046"/>
    <cellStyle name="Normal 2 6 2 2 2 10 3 2 2" xfId="21047"/>
    <cellStyle name="Normal 2 6 2 2 2 10 3 2 3" xfId="21048"/>
    <cellStyle name="Normal 2 6 2 2 2 10 3 2 4" xfId="21049"/>
    <cellStyle name="Normal 2 6 2 2 2 10 3 2 5" xfId="21050"/>
    <cellStyle name="Normal 2 6 2 2 2 10 3 3" xfId="21051"/>
    <cellStyle name="Normal 2 6 2 2 2 10 3 4" xfId="21052"/>
    <cellStyle name="Normal 2 6 2 2 2 10 3 5" xfId="21053"/>
    <cellStyle name="Normal 2 6 2 2 2 10 4" xfId="21054"/>
    <cellStyle name="Normal 2 6 2 2 2 10 5" xfId="21055"/>
    <cellStyle name="Normal 2 6 2 2 2 10 6" xfId="21056"/>
    <cellStyle name="Normal 2 6 2 2 2 10 7" xfId="21057"/>
    <cellStyle name="Normal 2 6 2 2 2 11" xfId="21058"/>
    <cellStyle name="Normal 2 6 2 2 2 12" xfId="21059"/>
    <cellStyle name="Normal 2 6 2 2 2 13" xfId="21060"/>
    <cellStyle name="Normal 2 6 2 2 2 13 2" xfId="21061"/>
    <cellStyle name="Normal 2 6 2 2 2 13 2 2" xfId="21062"/>
    <cellStyle name="Normal 2 6 2 2 2 13 2 3" xfId="21063"/>
    <cellStyle name="Normal 2 6 2 2 2 13 2 4" xfId="21064"/>
    <cellStyle name="Normal 2 6 2 2 2 13 2 5" xfId="21065"/>
    <cellStyle name="Normal 2 6 2 2 2 13 3" xfId="21066"/>
    <cellStyle name="Normal 2 6 2 2 2 13 4" xfId="21067"/>
    <cellStyle name="Normal 2 6 2 2 2 13 5" xfId="21068"/>
    <cellStyle name="Normal 2 6 2 2 2 14" xfId="21069"/>
    <cellStyle name="Normal 2 6 2 2 2 15" xfId="21070"/>
    <cellStyle name="Normal 2 6 2 2 2 16" xfId="21071"/>
    <cellStyle name="Normal 2 6 2 2 2 17" xfId="21072"/>
    <cellStyle name="Normal 2 6 2 2 2 18" xfId="21073"/>
    <cellStyle name="Normal 2 6 2 2 2 19" xfId="21074"/>
    <cellStyle name="Normal 2 6 2 2 2 2" xfId="21075"/>
    <cellStyle name="Normal 2 6 2 2 2 2 10" xfId="21076"/>
    <cellStyle name="Normal 2 6 2 2 2 2 11" xfId="21077"/>
    <cellStyle name="Normal 2 6 2 2 2 2 12" xfId="21078"/>
    <cellStyle name="Normal 2 6 2 2 2 2 13" xfId="21079"/>
    <cellStyle name="Normal 2 6 2 2 2 2 14" xfId="21080"/>
    <cellStyle name="Normal 2 6 2 2 2 2 15" xfId="21081"/>
    <cellStyle name="Normal 2 6 2 2 2 2 16" xfId="21082"/>
    <cellStyle name="Normal 2 6 2 2 2 2 17" xfId="21083"/>
    <cellStyle name="Normal 2 6 2 2 2 2 18" xfId="21084"/>
    <cellStyle name="Normal 2 6 2 2 2 2 19" xfId="21085"/>
    <cellStyle name="Normal 2 6 2 2 2 2 2" xfId="21086"/>
    <cellStyle name="Normal 2 6 2 2 2 2 2 10" xfId="21087"/>
    <cellStyle name="Normal 2 6 2 2 2 2 2 11" xfId="21088"/>
    <cellStyle name="Normal 2 6 2 2 2 2 2 12" xfId="21089"/>
    <cellStyle name="Normal 2 6 2 2 2 2 2 13" xfId="21090"/>
    <cellStyle name="Normal 2 6 2 2 2 2 2 14" xfId="21091"/>
    <cellStyle name="Normal 2 6 2 2 2 2 2 2" xfId="21092"/>
    <cellStyle name="Normal 2 6 2 2 2 2 2 2 10" xfId="21093"/>
    <cellStyle name="Normal 2 6 2 2 2 2 2 2 11" xfId="21094"/>
    <cellStyle name="Normal 2 6 2 2 2 2 2 2 12" xfId="21095"/>
    <cellStyle name="Normal 2 6 2 2 2 2 2 2 13" xfId="21096"/>
    <cellStyle name="Normal 2 6 2 2 2 2 2 2 14" xfId="21097"/>
    <cellStyle name="Normal 2 6 2 2 2 2 2 2 2" xfId="21098"/>
    <cellStyle name="Normal 2 6 2 2 2 2 2 2 2 10" xfId="21099"/>
    <cellStyle name="Normal 2 6 2 2 2 2 2 2 2 11" xfId="21100"/>
    <cellStyle name="Normal 2 6 2 2 2 2 2 2 2 2" xfId="21101"/>
    <cellStyle name="Normal 2 6 2 2 2 2 2 2 2 2 10" xfId="21102"/>
    <cellStyle name="Normal 2 6 2 2 2 2 2 2 2 2 11" xfId="21103"/>
    <cellStyle name="Normal 2 6 2 2 2 2 2 2 2 2 2" xfId="21104"/>
    <cellStyle name="Normal 2 6 2 2 2 2 2 2 2 2 2 2" xfId="21105"/>
    <cellStyle name="Normal 2 6 2 2 2 2 2 2 2 2 2 2 2" xfId="21106"/>
    <cellStyle name="Normal 2 6 2 2 2 2 2 2 2 2 2 2 2 2" xfId="21107"/>
    <cellStyle name="Normal 2 6 2 2 2 2 2 2 2 2 2 2 2 2 2" xfId="21108"/>
    <cellStyle name="Normal 2 6 2 2 2 2 2 2 2 2 2 2 2 2 3" xfId="21109"/>
    <cellStyle name="Normal 2 6 2 2 2 2 2 2 2 2 2 2 2 2 4" xfId="21110"/>
    <cellStyle name="Normal 2 6 2 2 2 2 2 2 2 2 2 2 2 2 5" xfId="21111"/>
    <cellStyle name="Normal 2 6 2 2 2 2 2 2 2 2 2 2 2 3" xfId="21112"/>
    <cellStyle name="Normal 2 6 2 2 2 2 2 2 2 2 2 2 2 4" xfId="21113"/>
    <cellStyle name="Normal 2 6 2 2 2 2 2 2 2 2 2 2 2 5" xfId="21114"/>
    <cellStyle name="Normal 2 6 2 2 2 2 2 2 2 2 2 2 3" xfId="21115"/>
    <cellStyle name="Normal 2 6 2 2 2 2 2 2 2 2 2 2 4" xfId="21116"/>
    <cellStyle name="Normal 2 6 2 2 2 2 2 2 2 2 2 2 5" xfId="21117"/>
    <cellStyle name="Normal 2 6 2 2 2 2 2 2 2 2 2 2 6" xfId="21118"/>
    <cellStyle name="Normal 2 6 2 2 2 2 2 2 2 2 2 2 7" xfId="21119"/>
    <cellStyle name="Normal 2 6 2 2 2 2 2 2 2 2 2 3" xfId="21120"/>
    <cellStyle name="Normal 2 6 2 2 2 2 2 2 2 2 2 3 2" xfId="21121"/>
    <cellStyle name="Normal 2 6 2 2 2 2 2 2 2 2 2 3 2 2" xfId="21122"/>
    <cellStyle name="Normal 2 6 2 2 2 2 2 2 2 2 2 3 2 3" xfId="21123"/>
    <cellStyle name="Normal 2 6 2 2 2 2 2 2 2 2 2 3 2 4" xfId="21124"/>
    <cellStyle name="Normal 2 6 2 2 2 2 2 2 2 2 2 3 2 5" xfId="21125"/>
    <cellStyle name="Normal 2 6 2 2 2 2 2 2 2 2 2 3 3" xfId="21126"/>
    <cellStyle name="Normal 2 6 2 2 2 2 2 2 2 2 2 3 4" xfId="21127"/>
    <cellStyle name="Normal 2 6 2 2 2 2 2 2 2 2 2 3 5" xfId="21128"/>
    <cellStyle name="Normal 2 6 2 2 2 2 2 2 2 2 2 4" xfId="21129"/>
    <cellStyle name="Normal 2 6 2 2 2 2 2 2 2 2 2 5" xfId="21130"/>
    <cellStyle name="Normal 2 6 2 2 2 2 2 2 2 2 2 6" xfId="21131"/>
    <cellStyle name="Normal 2 6 2 2 2 2 2 2 2 2 2 7" xfId="21132"/>
    <cellStyle name="Normal 2 6 2 2 2 2 2 2 2 2 3" xfId="21133"/>
    <cellStyle name="Normal 2 6 2 2 2 2 2 2 2 2 4" xfId="21134"/>
    <cellStyle name="Normal 2 6 2 2 2 2 2 2 2 2 5" xfId="21135"/>
    <cellStyle name="Normal 2 6 2 2 2 2 2 2 2 2 6" xfId="21136"/>
    <cellStyle name="Normal 2 6 2 2 2 2 2 2 2 2 6 2" xfId="21137"/>
    <cellStyle name="Normal 2 6 2 2 2 2 2 2 2 2 6 2 2" xfId="21138"/>
    <cellStyle name="Normal 2 6 2 2 2 2 2 2 2 2 6 2 3" xfId="21139"/>
    <cellStyle name="Normal 2 6 2 2 2 2 2 2 2 2 6 2 4" xfId="21140"/>
    <cellStyle name="Normal 2 6 2 2 2 2 2 2 2 2 6 2 5" xfId="21141"/>
    <cellStyle name="Normal 2 6 2 2 2 2 2 2 2 2 6 3" xfId="21142"/>
    <cellStyle name="Normal 2 6 2 2 2 2 2 2 2 2 6 4" xfId="21143"/>
    <cellStyle name="Normal 2 6 2 2 2 2 2 2 2 2 6 5" xfId="21144"/>
    <cellStyle name="Normal 2 6 2 2 2 2 2 2 2 2 7" xfId="21145"/>
    <cellStyle name="Normal 2 6 2 2 2 2 2 2 2 2 8" xfId="21146"/>
    <cellStyle name="Normal 2 6 2 2 2 2 2 2 2 2 9" xfId="21147"/>
    <cellStyle name="Normal 2 6 2 2 2 2 2 2 2 3" xfId="21148"/>
    <cellStyle name="Normal 2 6 2 2 2 2 2 2 2 3 2" xfId="21149"/>
    <cellStyle name="Normal 2 6 2 2 2 2 2 2 2 3 2 2" xfId="21150"/>
    <cellStyle name="Normal 2 6 2 2 2 2 2 2 2 3 2 2 2" xfId="21151"/>
    <cellStyle name="Normal 2 6 2 2 2 2 2 2 2 3 2 2 2 2" xfId="21152"/>
    <cellStyle name="Normal 2 6 2 2 2 2 2 2 2 3 2 2 2 3" xfId="21153"/>
    <cellStyle name="Normal 2 6 2 2 2 2 2 2 2 3 2 2 2 4" xfId="21154"/>
    <cellStyle name="Normal 2 6 2 2 2 2 2 2 2 3 2 2 2 5" xfId="21155"/>
    <cellStyle name="Normal 2 6 2 2 2 2 2 2 2 3 2 2 3" xfId="21156"/>
    <cellStyle name="Normal 2 6 2 2 2 2 2 2 2 3 2 2 4" xfId="21157"/>
    <cellStyle name="Normal 2 6 2 2 2 2 2 2 2 3 2 2 5" xfId="21158"/>
    <cellStyle name="Normal 2 6 2 2 2 2 2 2 2 3 2 3" xfId="21159"/>
    <cellStyle name="Normal 2 6 2 2 2 2 2 2 2 3 2 4" xfId="21160"/>
    <cellStyle name="Normal 2 6 2 2 2 2 2 2 2 3 2 5" xfId="21161"/>
    <cellStyle name="Normal 2 6 2 2 2 2 2 2 2 3 2 6" xfId="21162"/>
    <cellStyle name="Normal 2 6 2 2 2 2 2 2 2 3 2 7" xfId="21163"/>
    <cellStyle name="Normal 2 6 2 2 2 2 2 2 2 3 3" xfId="21164"/>
    <cellStyle name="Normal 2 6 2 2 2 2 2 2 2 3 3 2" xfId="21165"/>
    <cellStyle name="Normal 2 6 2 2 2 2 2 2 2 3 3 2 2" xfId="21166"/>
    <cellStyle name="Normal 2 6 2 2 2 2 2 2 2 3 3 2 3" xfId="21167"/>
    <cellStyle name="Normal 2 6 2 2 2 2 2 2 2 3 3 2 4" xfId="21168"/>
    <cellStyle name="Normal 2 6 2 2 2 2 2 2 2 3 3 2 5" xfId="21169"/>
    <cellStyle name="Normal 2 6 2 2 2 2 2 2 2 3 3 3" xfId="21170"/>
    <cellStyle name="Normal 2 6 2 2 2 2 2 2 2 3 3 4" xfId="21171"/>
    <cellStyle name="Normal 2 6 2 2 2 2 2 2 2 3 3 5" xfId="21172"/>
    <cellStyle name="Normal 2 6 2 2 2 2 2 2 2 3 4" xfId="21173"/>
    <cellStyle name="Normal 2 6 2 2 2 2 2 2 2 3 5" xfId="21174"/>
    <cellStyle name="Normal 2 6 2 2 2 2 2 2 2 3 6" xfId="21175"/>
    <cellStyle name="Normal 2 6 2 2 2 2 2 2 2 3 7" xfId="21176"/>
    <cellStyle name="Normal 2 6 2 2 2 2 2 2 2 4" xfId="21177"/>
    <cellStyle name="Normal 2 6 2 2 2 2 2 2 2 5" xfId="21178"/>
    <cellStyle name="Normal 2 6 2 2 2 2 2 2 2 6" xfId="21179"/>
    <cellStyle name="Normal 2 6 2 2 2 2 2 2 2 6 2" xfId="21180"/>
    <cellStyle name="Normal 2 6 2 2 2 2 2 2 2 6 2 2" xfId="21181"/>
    <cellStyle name="Normal 2 6 2 2 2 2 2 2 2 6 2 3" xfId="21182"/>
    <cellStyle name="Normal 2 6 2 2 2 2 2 2 2 6 2 4" xfId="21183"/>
    <cellStyle name="Normal 2 6 2 2 2 2 2 2 2 6 2 5" xfId="21184"/>
    <cellStyle name="Normal 2 6 2 2 2 2 2 2 2 6 3" xfId="21185"/>
    <cellStyle name="Normal 2 6 2 2 2 2 2 2 2 6 4" xfId="21186"/>
    <cellStyle name="Normal 2 6 2 2 2 2 2 2 2 6 5" xfId="21187"/>
    <cellStyle name="Normal 2 6 2 2 2 2 2 2 2 7" xfId="21188"/>
    <cellStyle name="Normal 2 6 2 2 2 2 2 2 2 8" xfId="21189"/>
    <cellStyle name="Normal 2 6 2 2 2 2 2 2 2 9" xfId="21190"/>
    <cellStyle name="Normal 2 6 2 2 2 2 2 2 3" xfId="21191"/>
    <cellStyle name="Normal 2 6 2 2 2 2 2 2 4" xfId="21192"/>
    <cellStyle name="Normal 2 6 2 2 2 2 2 2 5" xfId="21193"/>
    <cellStyle name="Normal 2 6 2 2 2 2 2 2 6" xfId="21194"/>
    <cellStyle name="Normal 2 6 2 2 2 2 2 2 6 2" xfId="21195"/>
    <cellStyle name="Normal 2 6 2 2 2 2 2 2 6 2 2" xfId="21196"/>
    <cellStyle name="Normal 2 6 2 2 2 2 2 2 6 2 2 2" xfId="21197"/>
    <cellStyle name="Normal 2 6 2 2 2 2 2 2 6 2 2 2 2" xfId="21198"/>
    <cellStyle name="Normal 2 6 2 2 2 2 2 2 6 2 2 2 3" xfId="21199"/>
    <cellStyle name="Normal 2 6 2 2 2 2 2 2 6 2 2 2 4" xfId="21200"/>
    <cellStyle name="Normal 2 6 2 2 2 2 2 2 6 2 2 2 5" xfId="21201"/>
    <cellStyle name="Normal 2 6 2 2 2 2 2 2 6 2 2 3" xfId="21202"/>
    <cellStyle name="Normal 2 6 2 2 2 2 2 2 6 2 2 4" xfId="21203"/>
    <cellStyle name="Normal 2 6 2 2 2 2 2 2 6 2 2 5" xfId="21204"/>
    <cellStyle name="Normal 2 6 2 2 2 2 2 2 6 2 3" xfId="21205"/>
    <cellStyle name="Normal 2 6 2 2 2 2 2 2 6 2 4" xfId="21206"/>
    <cellStyle name="Normal 2 6 2 2 2 2 2 2 6 2 5" xfId="21207"/>
    <cellStyle name="Normal 2 6 2 2 2 2 2 2 6 2 6" xfId="21208"/>
    <cellStyle name="Normal 2 6 2 2 2 2 2 2 6 2 7" xfId="21209"/>
    <cellStyle name="Normal 2 6 2 2 2 2 2 2 6 3" xfId="21210"/>
    <cellStyle name="Normal 2 6 2 2 2 2 2 2 6 3 2" xfId="21211"/>
    <cellStyle name="Normal 2 6 2 2 2 2 2 2 6 3 2 2" xfId="21212"/>
    <cellStyle name="Normal 2 6 2 2 2 2 2 2 6 3 2 3" xfId="21213"/>
    <cellStyle name="Normal 2 6 2 2 2 2 2 2 6 3 2 4" xfId="21214"/>
    <cellStyle name="Normal 2 6 2 2 2 2 2 2 6 3 2 5" xfId="21215"/>
    <cellStyle name="Normal 2 6 2 2 2 2 2 2 6 3 3" xfId="21216"/>
    <cellStyle name="Normal 2 6 2 2 2 2 2 2 6 3 4" xfId="21217"/>
    <cellStyle name="Normal 2 6 2 2 2 2 2 2 6 3 5" xfId="21218"/>
    <cellStyle name="Normal 2 6 2 2 2 2 2 2 6 4" xfId="21219"/>
    <cellStyle name="Normal 2 6 2 2 2 2 2 2 6 5" xfId="21220"/>
    <cellStyle name="Normal 2 6 2 2 2 2 2 2 6 6" xfId="21221"/>
    <cellStyle name="Normal 2 6 2 2 2 2 2 2 6 7" xfId="21222"/>
    <cellStyle name="Normal 2 6 2 2 2 2 2 2 7" xfId="21223"/>
    <cellStyle name="Normal 2 6 2 2 2 2 2 2 8" xfId="21224"/>
    <cellStyle name="Normal 2 6 2 2 2 2 2 2 9" xfId="21225"/>
    <cellStyle name="Normal 2 6 2 2 2 2 2 2 9 2" xfId="21226"/>
    <cellStyle name="Normal 2 6 2 2 2 2 2 2 9 2 2" xfId="21227"/>
    <cellStyle name="Normal 2 6 2 2 2 2 2 2 9 2 3" xfId="21228"/>
    <cellStyle name="Normal 2 6 2 2 2 2 2 2 9 2 4" xfId="21229"/>
    <cellStyle name="Normal 2 6 2 2 2 2 2 2 9 2 5" xfId="21230"/>
    <cellStyle name="Normal 2 6 2 2 2 2 2 2 9 3" xfId="21231"/>
    <cellStyle name="Normal 2 6 2 2 2 2 2 2 9 4" xfId="21232"/>
    <cellStyle name="Normal 2 6 2 2 2 2 2 2 9 5" xfId="21233"/>
    <cellStyle name="Normal 2 6 2 2 2 2 2 3" xfId="21234"/>
    <cellStyle name="Normal 2 6 2 2 2 2 2 3 2" xfId="21235"/>
    <cellStyle name="Normal 2 6 2 2 2 2 2 3 3" xfId="21236"/>
    <cellStyle name="Normal 2 6 2 2 2 2 2 3 4" xfId="21237"/>
    <cellStyle name="Normal 2 6 2 2 2 2 2 3 5" xfId="21238"/>
    <cellStyle name="Normal 2 6 2 2 2 2 2 3 6" xfId="21239"/>
    <cellStyle name="Normal 2 6 2 2 2 2 2 3 7" xfId="21240"/>
    <cellStyle name="Normal 2 6 2 2 2 2 2 4" xfId="21241"/>
    <cellStyle name="Normal 2 6 2 2 2 2 2 5" xfId="21242"/>
    <cellStyle name="Normal 2 6 2 2 2 2 2 6" xfId="21243"/>
    <cellStyle name="Normal 2 6 2 2 2 2 2 6 2" xfId="21244"/>
    <cellStyle name="Normal 2 6 2 2 2 2 2 6 2 2" xfId="21245"/>
    <cellStyle name="Normal 2 6 2 2 2 2 2 6 2 2 2" xfId="21246"/>
    <cellStyle name="Normal 2 6 2 2 2 2 2 6 2 2 2 2" xfId="21247"/>
    <cellStyle name="Normal 2 6 2 2 2 2 2 6 2 2 2 3" xfId="21248"/>
    <cellStyle name="Normal 2 6 2 2 2 2 2 6 2 2 2 4" xfId="21249"/>
    <cellStyle name="Normal 2 6 2 2 2 2 2 6 2 2 2 5" xfId="21250"/>
    <cellStyle name="Normal 2 6 2 2 2 2 2 6 2 2 3" xfId="21251"/>
    <cellStyle name="Normal 2 6 2 2 2 2 2 6 2 2 4" xfId="21252"/>
    <cellStyle name="Normal 2 6 2 2 2 2 2 6 2 2 5" xfId="21253"/>
    <cellStyle name="Normal 2 6 2 2 2 2 2 6 2 3" xfId="21254"/>
    <cellStyle name="Normal 2 6 2 2 2 2 2 6 2 4" xfId="21255"/>
    <cellStyle name="Normal 2 6 2 2 2 2 2 6 2 5" xfId="21256"/>
    <cellStyle name="Normal 2 6 2 2 2 2 2 6 2 6" xfId="21257"/>
    <cellStyle name="Normal 2 6 2 2 2 2 2 6 2 7" xfId="21258"/>
    <cellStyle name="Normal 2 6 2 2 2 2 2 6 3" xfId="21259"/>
    <cellStyle name="Normal 2 6 2 2 2 2 2 6 3 2" xfId="21260"/>
    <cellStyle name="Normal 2 6 2 2 2 2 2 6 3 2 2" xfId="21261"/>
    <cellStyle name="Normal 2 6 2 2 2 2 2 6 3 2 3" xfId="21262"/>
    <cellStyle name="Normal 2 6 2 2 2 2 2 6 3 2 4" xfId="21263"/>
    <cellStyle name="Normal 2 6 2 2 2 2 2 6 3 2 5" xfId="21264"/>
    <cellStyle name="Normal 2 6 2 2 2 2 2 6 3 3" xfId="21265"/>
    <cellStyle name="Normal 2 6 2 2 2 2 2 6 3 4" xfId="21266"/>
    <cellStyle name="Normal 2 6 2 2 2 2 2 6 3 5" xfId="21267"/>
    <cellStyle name="Normal 2 6 2 2 2 2 2 6 4" xfId="21268"/>
    <cellStyle name="Normal 2 6 2 2 2 2 2 6 5" xfId="21269"/>
    <cellStyle name="Normal 2 6 2 2 2 2 2 6 6" xfId="21270"/>
    <cellStyle name="Normal 2 6 2 2 2 2 2 6 7" xfId="21271"/>
    <cellStyle name="Normal 2 6 2 2 2 2 2 7" xfId="21272"/>
    <cellStyle name="Normal 2 6 2 2 2 2 2 8" xfId="21273"/>
    <cellStyle name="Normal 2 6 2 2 2 2 2 9" xfId="21274"/>
    <cellStyle name="Normal 2 6 2 2 2 2 2 9 2" xfId="21275"/>
    <cellStyle name="Normal 2 6 2 2 2 2 2 9 2 2" xfId="21276"/>
    <cellStyle name="Normal 2 6 2 2 2 2 2 9 2 3" xfId="21277"/>
    <cellStyle name="Normal 2 6 2 2 2 2 2 9 2 4" xfId="21278"/>
    <cellStyle name="Normal 2 6 2 2 2 2 2 9 2 5" xfId="21279"/>
    <cellStyle name="Normal 2 6 2 2 2 2 2 9 3" xfId="21280"/>
    <cellStyle name="Normal 2 6 2 2 2 2 2 9 4" xfId="21281"/>
    <cellStyle name="Normal 2 6 2 2 2 2 2 9 5" xfId="21282"/>
    <cellStyle name="Normal 2 6 2 2 2 2 20" xfId="21283"/>
    <cellStyle name="Normal 2 6 2 2 2 2 21" xfId="21284"/>
    <cellStyle name="Normal 2 6 2 2 2 2 22" xfId="21285"/>
    <cellStyle name="Normal 2 6 2 2 2 2 23" xfId="21286"/>
    <cellStyle name="Normal 2 6 2 2 2 2 24" xfId="21287"/>
    <cellStyle name="Normal 2 6 2 2 2 2 25" xfId="21288"/>
    <cellStyle name="Normal 2 6 2 2 2 2 26" xfId="21289"/>
    <cellStyle name="Normal 2 6 2 2 2 2 27" xfId="21290"/>
    <cellStyle name="Normal 2 6 2 2 2 2 28" xfId="21291"/>
    <cellStyle name="Normal 2 6 2 2 2 2 29" xfId="21292"/>
    <cellStyle name="Normal 2 6 2 2 2 2 3" xfId="21293"/>
    <cellStyle name="Normal 2 6 2 2 2 2 3 2" xfId="21294"/>
    <cellStyle name="Normal 2 6 2 2 2 2 3 3" xfId="21295"/>
    <cellStyle name="Normal 2 6 2 2 2 2 3 4" xfId="21296"/>
    <cellStyle name="Normal 2 6 2 2 2 2 3 5" xfId="21297"/>
    <cellStyle name="Normal 2 6 2 2 2 2 3 6" xfId="21298"/>
    <cellStyle name="Normal 2 6 2 2 2 2 3 7" xfId="21299"/>
    <cellStyle name="Normal 2 6 2 2 2 2 4" xfId="21300"/>
    <cellStyle name="Normal 2 6 2 2 2 2 5" xfId="21301"/>
    <cellStyle name="Normal 2 6 2 2 2 2 6" xfId="21302"/>
    <cellStyle name="Normal 2 6 2 2 2 2 6 2" xfId="21303"/>
    <cellStyle name="Normal 2 6 2 2 2 2 6 2 2" xfId="21304"/>
    <cellStyle name="Normal 2 6 2 2 2 2 6 2 2 2" xfId="21305"/>
    <cellStyle name="Normal 2 6 2 2 2 2 6 2 2 2 2" xfId="21306"/>
    <cellStyle name="Normal 2 6 2 2 2 2 6 2 2 2 3" xfId="21307"/>
    <cellStyle name="Normal 2 6 2 2 2 2 6 2 2 2 4" xfId="21308"/>
    <cellStyle name="Normal 2 6 2 2 2 2 6 2 2 2 5" xfId="21309"/>
    <cellStyle name="Normal 2 6 2 2 2 2 6 2 2 3" xfId="21310"/>
    <cellStyle name="Normal 2 6 2 2 2 2 6 2 2 4" xfId="21311"/>
    <cellStyle name="Normal 2 6 2 2 2 2 6 2 2 5" xfId="21312"/>
    <cellStyle name="Normal 2 6 2 2 2 2 6 2 3" xfId="21313"/>
    <cellStyle name="Normal 2 6 2 2 2 2 6 2 4" xfId="21314"/>
    <cellStyle name="Normal 2 6 2 2 2 2 6 2 5" xfId="21315"/>
    <cellStyle name="Normal 2 6 2 2 2 2 6 2 6" xfId="21316"/>
    <cellStyle name="Normal 2 6 2 2 2 2 6 2 7" xfId="21317"/>
    <cellStyle name="Normal 2 6 2 2 2 2 6 3" xfId="21318"/>
    <cellStyle name="Normal 2 6 2 2 2 2 6 3 2" xfId="21319"/>
    <cellStyle name="Normal 2 6 2 2 2 2 6 3 2 2" xfId="21320"/>
    <cellStyle name="Normal 2 6 2 2 2 2 6 3 2 3" xfId="21321"/>
    <cellStyle name="Normal 2 6 2 2 2 2 6 3 2 4" xfId="21322"/>
    <cellStyle name="Normal 2 6 2 2 2 2 6 3 2 5" xfId="21323"/>
    <cellStyle name="Normal 2 6 2 2 2 2 6 3 3" xfId="21324"/>
    <cellStyle name="Normal 2 6 2 2 2 2 6 3 4" xfId="21325"/>
    <cellStyle name="Normal 2 6 2 2 2 2 6 3 5" xfId="21326"/>
    <cellStyle name="Normal 2 6 2 2 2 2 6 4" xfId="21327"/>
    <cellStyle name="Normal 2 6 2 2 2 2 6 5" xfId="21328"/>
    <cellStyle name="Normal 2 6 2 2 2 2 6 6" xfId="21329"/>
    <cellStyle name="Normal 2 6 2 2 2 2 6 7" xfId="21330"/>
    <cellStyle name="Normal 2 6 2 2 2 2 7" xfId="21331"/>
    <cellStyle name="Normal 2 6 2 2 2 2 8" xfId="21332"/>
    <cellStyle name="Normal 2 6 2 2 2 2 9" xfId="21333"/>
    <cellStyle name="Normal 2 6 2 2 2 2 9 2" xfId="21334"/>
    <cellStyle name="Normal 2 6 2 2 2 2 9 2 2" xfId="21335"/>
    <cellStyle name="Normal 2 6 2 2 2 2 9 2 3" xfId="21336"/>
    <cellStyle name="Normal 2 6 2 2 2 2 9 2 4" xfId="21337"/>
    <cellStyle name="Normal 2 6 2 2 2 2 9 2 5" xfId="21338"/>
    <cellStyle name="Normal 2 6 2 2 2 2 9 3" xfId="21339"/>
    <cellStyle name="Normal 2 6 2 2 2 2 9 4" xfId="21340"/>
    <cellStyle name="Normal 2 6 2 2 2 2 9 5" xfId="21341"/>
    <cellStyle name="Normal 2 6 2 2 2 20" xfId="21342"/>
    <cellStyle name="Normal 2 6 2 2 2 21" xfId="21343"/>
    <cellStyle name="Normal 2 6 2 2 2 22" xfId="21344"/>
    <cellStyle name="Normal 2 6 2 2 2 23" xfId="21345"/>
    <cellStyle name="Normal 2 6 2 2 2 24" xfId="21346"/>
    <cellStyle name="Normal 2 6 2 2 2 25" xfId="21347"/>
    <cellStyle name="Normal 2 6 2 2 2 26" xfId="21348"/>
    <cellStyle name="Normal 2 6 2 2 2 27" xfId="21349"/>
    <cellStyle name="Normal 2 6 2 2 2 28" xfId="21350"/>
    <cellStyle name="Normal 2 6 2 2 2 29" xfId="21351"/>
    <cellStyle name="Normal 2 6 2 2 2 3" xfId="21352"/>
    <cellStyle name="Normal 2 6 2 2 2 30" xfId="21353"/>
    <cellStyle name="Normal 2 6 2 2 2 4" xfId="21354"/>
    <cellStyle name="Normal 2 6 2 2 2 4 2" xfId="21355"/>
    <cellStyle name="Normal 2 6 2 2 2 4 2 2" xfId="21356"/>
    <cellStyle name="Normal 2 6 2 2 2 4 2 3" xfId="21357"/>
    <cellStyle name="Normal 2 6 2 2 2 4 2 4" xfId="21358"/>
    <cellStyle name="Normal 2 6 2 2 2 4 2 5" xfId="21359"/>
    <cellStyle name="Normal 2 6 2 2 2 4 2 6" xfId="21360"/>
    <cellStyle name="Normal 2 6 2 2 2 4 3" xfId="21361"/>
    <cellStyle name="Normal 2 6 2 2 2 4 4" xfId="21362"/>
    <cellStyle name="Normal 2 6 2 2 2 4 5" xfId="21363"/>
    <cellStyle name="Normal 2 6 2 2 2 4 6" xfId="21364"/>
    <cellStyle name="Normal 2 6 2 2 2 4 7" xfId="21365"/>
    <cellStyle name="Normal 2 6 2 2 2 4 8" xfId="21366"/>
    <cellStyle name="Normal 2 6 2 2 2 5" xfId="21367"/>
    <cellStyle name="Normal 2 6 2 2 2 5 2" xfId="21368"/>
    <cellStyle name="Normal 2 6 2 2 2 5 2 2" xfId="21369"/>
    <cellStyle name="Normal 2 6 2 2 2 5 2 3" xfId="21370"/>
    <cellStyle name="Normal 2 6 2 2 2 5 2 4" xfId="21371"/>
    <cellStyle name="Normal 2 6 2 2 2 5 2 5" xfId="21372"/>
    <cellStyle name="Normal 2 6 2 2 2 5 2 6" xfId="21373"/>
    <cellStyle name="Normal 2 6 2 2 2 5 3" xfId="21374"/>
    <cellStyle name="Normal 2 6 2 2 2 5 4" xfId="21375"/>
    <cellStyle name="Normal 2 6 2 2 2 5 5" xfId="21376"/>
    <cellStyle name="Normal 2 6 2 2 2 6" xfId="21377"/>
    <cellStyle name="Normal 2 6 2 2 2 6 2" xfId="21378"/>
    <cellStyle name="Normal 2 6 2 2 2 6 2 2" xfId="21379"/>
    <cellStyle name="Normal 2 6 2 2 2 6 2 3" xfId="21380"/>
    <cellStyle name="Normal 2 6 2 2 2 6 2 4" xfId="21381"/>
    <cellStyle name="Normal 2 6 2 2 2 6 2 5" xfId="21382"/>
    <cellStyle name="Normal 2 6 2 2 2 6 2 6" xfId="21383"/>
    <cellStyle name="Normal 2 6 2 2 2 6 3" xfId="21384"/>
    <cellStyle name="Normal 2 6 2 2 2 6 4" xfId="21385"/>
    <cellStyle name="Normal 2 6 2 2 2 6 5" xfId="21386"/>
    <cellStyle name="Normal 2 6 2 2 2 7" xfId="21387"/>
    <cellStyle name="Normal 2 6 2 2 2 7 2" xfId="21388"/>
    <cellStyle name="Normal 2 6 2 2 2 7 3" xfId="21389"/>
    <cellStyle name="Normal 2 6 2 2 2 7 4" xfId="21390"/>
    <cellStyle name="Normal 2 6 2 2 2 7 5" xfId="21391"/>
    <cellStyle name="Normal 2 6 2 2 2 7 6" xfId="21392"/>
    <cellStyle name="Normal 2 6 2 2 2 7 7" xfId="21393"/>
    <cellStyle name="Normal 2 6 2 2 2 8" xfId="21394"/>
    <cellStyle name="Normal 2 6 2 2 2 9" xfId="21395"/>
    <cellStyle name="Normal 2 6 2 2 20" xfId="21396"/>
    <cellStyle name="Normal 2 6 2 2 21" xfId="21397"/>
    <cellStyle name="Normal 2 6 2 2 22" xfId="21398"/>
    <cellStyle name="Normal 2 6 2 2 23" xfId="21399"/>
    <cellStyle name="Normal 2 6 2 2 24" xfId="21400"/>
    <cellStyle name="Normal 2 6 2 2 25" xfId="21401"/>
    <cellStyle name="Normal 2 6 2 2 26" xfId="21402"/>
    <cellStyle name="Normal 2 6 2 2 27" xfId="21403"/>
    <cellStyle name="Normal 2 6 2 2 28" xfId="21404"/>
    <cellStyle name="Normal 2 6 2 2 29" xfId="21405"/>
    <cellStyle name="Normal 2 6 2 2 3" xfId="21406"/>
    <cellStyle name="Normal 2 6 2 2 3 2" xfId="21407"/>
    <cellStyle name="Normal 2 6 2 2 3 2 2" xfId="21408"/>
    <cellStyle name="Normal 2 6 2 2 3 2 2 2" xfId="21409"/>
    <cellStyle name="Normal 2 6 2 2 3 2 2 2 2" xfId="21410"/>
    <cellStyle name="Normal 2 6 2 2 3 2 2 2 2 2" xfId="21411"/>
    <cellStyle name="Normal 2 6 2 2 3 2 2 2 3" xfId="21412"/>
    <cellStyle name="Normal 2 6 2 2 3 2 2 2 4" xfId="21413"/>
    <cellStyle name="Normal 2 6 2 2 3 2 2 2 5" xfId="21414"/>
    <cellStyle name="Normal 2 6 2 2 3 2 2 3" xfId="21415"/>
    <cellStyle name="Normal 2 6 2 2 3 2 2 3 2" xfId="21416"/>
    <cellStyle name="Normal 2 6 2 2 3 2 2 4" xfId="21417"/>
    <cellStyle name="Normal 2 6 2 2 3 2 2 5" xfId="21418"/>
    <cellStyle name="Normal 2 6 2 2 3 2 3" xfId="21419"/>
    <cellStyle name="Normal 2 6 2 2 3 2 4" xfId="21420"/>
    <cellStyle name="Normal 2 6 2 2 3 2 5" xfId="21421"/>
    <cellStyle name="Normal 2 6 2 2 3 2 6" xfId="21422"/>
    <cellStyle name="Normal 2 6 2 2 3 2 6 2" xfId="21423"/>
    <cellStyle name="Normal 2 6 2 2 3 2 7" xfId="21424"/>
    <cellStyle name="Normal 2 6 2 2 3 2 8" xfId="21425"/>
    <cellStyle name="Normal 2 6 2 2 3 3" xfId="21426"/>
    <cellStyle name="Normal 2 6 2 2 3 3 2" xfId="21427"/>
    <cellStyle name="Normal 2 6 2 2 3 3 2 2" xfId="21428"/>
    <cellStyle name="Normal 2 6 2 2 3 3 3" xfId="21429"/>
    <cellStyle name="Normal 2 6 2 2 3 3 4" xfId="21430"/>
    <cellStyle name="Normal 2 6 2 2 3 3 5" xfId="21431"/>
    <cellStyle name="Normal 2 6 2 2 3 4" xfId="21432"/>
    <cellStyle name="Normal 2 6 2 2 3 4 2" xfId="21433"/>
    <cellStyle name="Normal 2 6 2 2 3 4 3" xfId="21434"/>
    <cellStyle name="Normal 2 6 2 2 3 4 4" xfId="21435"/>
    <cellStyle name="Normal 2 6 2 2 3 4 5" xfId="21436"/>
    <cellStyle name="Normal 2 6 2 2 3 4 6" xfId="21437"/>
    <cellStyle name="Normal 2 6 2 2 3 4 7" xfId="21438"/>
    <cellStyle name="Normal 2 6 2 2 3 5" xfId="21439"/>
    <cellStyle name="Normal 2 6 2 2 3 6" xfId="21440"/>
    <cellStyle name="Normal 2 6 2 2 3 7" xfId="21441"/>
    <cellStyle name="Normal 2 6 2 2 3 7 2" xfId="21442"/>
    <cellStyle name="Normal 2 6 2 2 3 8" xfId="21443"/>
    <cellStyle name="Normal 2 6 2 2 3 9" xfId="21444"/>
    <cellStyle name="Normal 2 6 2 2 30" xfId="21445"/>
    <cellStyle name="Normal 2 6 2 2 4" xfId="21446"/>
    <cellStyle name="Normal 2 6 2 2 4 2" xfId="21447"/>
    <cellStyle name="Normal 2 6 2 2 4 2 2" xfId="21448"/>
    <cellStyle name="Normal 2 6 2 2 4 2 3" xfId="21449"/>
    <cellStyle name="Normal 2 6 2 2 4 2 4" xfId="21450"/>
    <cellStyle name="Normal 2 6 2 2 4 2 5" xfId="21451"/>
    <cellStyle name="Normal 2 6 2 2 4 2 6" xfId="21452"/>
    <cellStyle name="Normal 2 6 2 2 4 2 7" xfId="21453"/>
    <cellStyle name="Normal 2 6 2 2 4 3" xfId="21454"/>
    <cellStyle name="Normal 2 6 2 2 4 4" xfId="21455"/>
    <cellStyle name="Normal 2 6 2 2 4 5" xfId="21456"/>
    <cellStyle name="Normal 2 6 2 2 4 6" xfId="21457"/>
    <cellStyle name="Normal 2 6 2 2 4 7" xfId="21458"/>
    <cellStyle name="Normal 2 6 2 2 4 8" xfId="21459"/>
    <cellStyle name="Normal 2 6 2 2 4 9" xfId="21460"/>
    <cellStyle name="Normal 2 6 2 2 5" xfId="21461"/>
    <cellStyle name="Normal 2 6 2 2 5 2" xfId="21462"/>
    <cellStyle name="Normal 2 6 2 2 5 2 2" xfId="21463"/>
    <cellStyle name="Normal 2 6 2 2 5 2 3" xfId="21464"/>
    <cellStyle name="Normal 2 6 2 2 5 2 4" xfId="21465"/>
    <cellStyle name="Normal 2 6 2 2 5 2 5" xfId="21466"/>
    <cellStyle name="Normal 2 6 2 2 5 2 6" xfId="21467"/>
    <cellStyle name="Normal 2 6 2 2 5 3" xfId="21468"/>
    <cellStyle name="Normal 2 6 2 2 5 4" xfId="21469"/>
    <cellStyle name="Normal 2 6 2 2 5 5" xfId="21470"/>
    <cellStyle name="Normal 2 6 2 2 6" xfId="21471"/>
    <cellStyle name="Normal 2 6 2 2 6 2" xfId="21472"/>
    <cellStyle name="Normal 2 6 2 2 6 2 2" xfId="21473"/>
    <cellStyle name="Normal 2 6 2 2 6 2 3" xfId="21474"/>
    <cellStyle name="Normal 2 6 2 2 6 2 4" xfId="21475"/>
    <cellStyle name="Normal 2 6 2 2 6 2 5" xfId="21476"/>
    <cellStyle name="Normal 2 6 2 2 6 2 6" xfId="21477"/>
    <cellStyle name="Normal 2 6 2 2 6 3" xfId="21478"/>
    <cellStyle name="Normal 2 6 2 2 6 4" xfId="21479"/>
    <cellStyle name="Normal 2 6 2 2 6 5" xfId="21480"/>
    <cellStyle name="Normal 2 6 2 2 7" xfId="21481"/>
    <cellStyle name="Normal 2 6 2 2 7 2" xfId="21482"/>
    <cellStyle name="Normal 2 6 2 2 7 3" xfId="21483"/>
    <cellStyle name="Normal 2 6 2 2 7 4" xfId="21484"/>
    <cellStyle name="Normal 2 6 2 2 7 5" xfId="21485"/>
    <cellStyle name="Normal 2 6 2 2 7 6" xfId="21486"/>
    <cellStyle name="Normal 2 6 2 2 7 7" xfId="21487"/>
    <cellStyle name="Normal 2 6 2 2 8" xfId="21488"/>
    <cellStyle name="Normal 2 6 2 2 9" xfId="21489"/>
    <cellStyle name="Normal 2 6 2 20" xfId="21490"/>
    <cellStyle name="Normal 2 6 2 21" xfId="21491"/>
    <cellStyle name="Normal 2 6 2 22" xfId="21492"/>
    <cellStyle name="Normal 2 6 2 23" xfId="21493"/>
    <cellStyle name="Normal 2 6 2 24" xfId="21494"/>
    <cellStyle name="Normal 2 6 2 25" xfId="21495"/>
    <cellStyle name="Normal 2 6 2 26" xfId="21496"/>
    <cellStyle name="Normal 2 6 2 27" xfId="21497"/>
    <cellStyle name="Normal 2 6 2 28" xfId="21498"/>
    <cellStyle name="Normal 2 6 2 28 2" xfId="21499"/>
    <cellStyle name="Normal 2 6 2 28 2 2" xfId="21500"/>
    <cellStyle name="Normal 2 6 2 28 3" xfId="21501"/>
    <cellStyle name="Normal 2 6 2 28 4" xfId="21502"/>
    <cellStyle name="Normal 2 6 2 28 5" xfId="21503"/>
    <cellStyle name="Normal 2 6 2 28 6" xfId="21504"/>
    <cellStyle name="Normal 2 6 2 28 7" xfId="21505"/>
    <cellStyle name="Normal 2 6 2 28 8" xfId="21506"/>
    <cellStyle name="Normal 2 6 2 28 9" xfId="21507"/>
    <cellStyle name="Normal 2 6 2 29" xfId="21508"/>
    <cellStyle name="Normal 2 6 2 3" xfId="21509"/>
    <cellStyle name="Normal 2 6 2 30" xfId="21510"/>
    <cellStyle name="Normal 2 6 2 31" xfId="21511"/>
    <cellStyle name="Normal 2 6 2 31 2" xfId="21512"/>
    <cellStyle name="Normal 2 6 2 31 2 2" xfId="21513"/>
    <cellStyle name="Normal 2 6 2 31 2 2 2" xfId="21514"/>
    <cellStyle name="Normal 2 6 2 31 2 2 3" xfId="21515"/>
    <cellStyle name="Normal 2 6 2 31 2 2 4" xfId="21516"/>
    <cellStyle name="Normal 2 6 2 31 2 2 5" xfId="21517"/>
    <cellStyle name="Normal 2 6 2 31 2 2 6" xfId="21518"/>
    <cellStyle name="Normal 2 6 2 31 2 3" xfId="21519"/>
    <cellStyle name="Normal 2 6 2 31 2 4" xfId="21520"/>
    <cellStyle name="Normal 2 6 2 31 2 5" xfId="21521"/>
    <cellStyle name="Normal 2 6 2 31 3" xfId="21522"/>
    <cellStyle name="Normal 2 6 2 31 3 2" xfId="21523"/>
    <cellStyle name="Normal 2 6 2 31 3 3" xfId="21524"/>
    <cellStyle name="Normal 2 6 2 31 3 4" xfId="21525"/>
    <cellStyle name="Normal 2 6 2 31 3 5" xfId="21526"/>
    <cellStyle name="Normal 2 6 2 31 3 6" xfId="21527"/>
    <cellStyle name="Normal 2 6 2 31 4" xfId="21528"/>
    <cellStyle name="Normal 2 6 2 31 5" xfId="21529"/>
    <cellStyle name="Normal 2 6 2 31 6" xfId="21530"/>
    <cellStyle name="Normal 2 6 2 31 7" xfId="21531"/>
    <cellStyle name="Normal 2 6 2 31 8" xfId="21532"/>
    <cellStyle name="Normal 2 6 2 32" xfId="21533"/>
    <cellStyle name="Normal 2 6 2 32 2" xfId="21534"/>
    <cellStyle name="Normal 2 6 2 32 2 2" xfId="21535"/>
    <cellStyle name="Normal 2 6 2 32 2 3" xfId="21536"/>
    <cellStyle name="Normal 2 6 2 32 2 4" xfId="21537"/>
    <cellStyle name="Normal 2 6 2 32 2 5" xfId="21538"/>
    <cellStyle name="Normal 2 6 2 32 2 6" xfId="21539"/>
    <cellStyle name="Normal 2 6 2 32 3" xfId="21540"/>
    <cellStyle name="Normal 2 6 2 32 4" xfId="21541"/>
    <cellStyle name="Normal 2 6 2 32 5" xfId="21542"/>
    <cellStyle name="Normal 2 6 2 33" xfId="21543"/>
    <cellStyle name="Normal 2 6 2 33 2" xfId="21544"/>
    <cellStyle name="Normal 2 6 2 33 2 2" xfId="21545"/>
    <cellStyle name="Normal 2 6 2 33 2 3" xfId="21546"/>
    <cellStyle name="Normal 2 6 2 33 2 4" xfId="21547"/>
    <cellStyle name="Normal 2 6 2 33 2 5" xfId="21548"/>
    <cellStyle name="Normal 2 6 2 33 2 6" xfId="21549"/>
    <cellStyle name="Normal 2 6 2 33 3" xfId="21550"/>
    <cellStyle name="Normal 2 6 2 33 4" xfId="21551"/>
    <cellStyle name="Normal 2 6 2 33 5" xfId="21552"/>
    <cellStyle name="Normal 2 6 2 34" xfId="21553"/>
    <cellStyle name="Normal 2 6 2 34 2" xfId="21554"/>
    <cellStyle name="Normal 2 6 2 34 2 2" xfId="21555"/>
    <cellStyle name="Normal 2 6 2 34 2 3" xfId="21556"/>
    <cellStyle name="Normal 2 6 2 34 2 4" xfId="21557"/>
    <cellStyle name="Normal 2 6 2 34 2 5" xfId="21558"/>
    <cellStyle name="Normal 2 6 2 34 2 6" xfId="21559"/>
    <cellStyle name="Normal 2 6 2 34 3" xfId="21560"/>
    <cellStyle name="Normal 2 6 2 34 4" xfId="21561"/>
    <cellStyle name="Normal 2 6 2 34 5" xfId="21562"/>
    <cellStyle name="Normal 2 6 2 35" xfId="21563"/>
    <cellStyle name="Normal 2 6 2 35 2" xfId="21564"/>
    <cellStyle name="Normal 2 6 2 35 2 2" xfId="21565"/>
    <cellStyle name="Normal 2 6 2 35 2 3" xfId="21566"/>
    <cellStyle name="Normal 2 6 2 35 2 4" xfId="21567"/>
    <cellStyle name="Normal 2 6 2 35 2 5" xfId="21568"/>
    <cellStyle name="Normal 2 6 2 35 2 6" xfId="21569"/>
    <cellStyle name="Normal 2 6 2 35 3" xfId="21570"/>
    <cellStyle name="Normal 2 6 2 35 4" xfId="21571"/>
    <cellStyle name="Normal 2 6 2 35 5" xfId="21572"/>
    <cellStyle name="Normal 2 6 2 36" xfId="21573"/>
    <cellStyle name="Normal 2 6 2 36 2" xfId="21574"/>
    <cellStyle name="Normal 2 6 2 36 2 2" xfId="21575"/>
    <cellStyle name="Normal 2 6 2 36 2 3" xfId="21576"/>
    <cellStyle name="Normal 2 6 2 36 2 4" xfId="21577"/>
    <cellStyle name="Normal 2 6 2 36 2 5" xfId="21578"/>
    <cellStyle name="Normal 2 6 2 36 2 6" xfId="21579"/>
    <cellStyle name="Normal 2 6 2 36 3" xfId="21580"/>
    <cellStyle name="Normal 2 6 2 36 4" xfId="21581"/>
    <cellStyle name="Normal 2 6 2 36 5" xfId="21582"/>
    <cellStyle name="Normal 2 6 2 37" xfId="21583"/>
    <cellStyle name="Normal 2 6 2 37 2" xfId="21584"/>
    <cellStyle name="Normal 2 6 2 37 2 2" xfId="21585"/>
    <cellStyle name="Normal 2 6 2 37 2 3" xfId="21586"/>
    <cellStyle name="Normal 2 6 2 37 2 4" xfId="21587"/>
    <cellStyle name="Normal 2 6 2 37 2 5" xfId="21588"/>
    <cellStyle name="Normal 2 6 2 37 2 6" xfId="21589"/>
    <cellStyle name="Normal 2 6 2 37 3" xfId="21590"/>
    <cellStyle name="Normal 2 6 2 37 4" xfId="21591"/>
    <cellStyle name="Normal 2 6 2 37 5" xfId="21592"/>
    <cellStyle name="Normal 2 6 2 38" xfId="21593"/>
    <cellStyle name="Normal 2 6 2 38 2" xfId="21594"/>
    <cellStyle name="Normal 2 6 2 38 2 2" xfId="21595"/>
    <cellStyle name="Normal 2 6 2 38 2 3" xfId="21596"/>
    <cellStyle name="Normal 2 6 2 38 2 4" xfId="21597"/>
    <cellStyle name="Normal 2 6 2 38 2 5" xfId="21598"/>
    <cellStyle name="Normal 2 6 2 38 2 6" xfId="21599"/>
    <cellStyle name="Normal 2 6 2 38 3" xfId="21600"/>
    <cellStyle name="Normal 2 6 2 38 4" xfId="21601"/>
    <cellStyle name="Normal 2 6 2 38 5" xfId="21602"/>
    <cellStyle name="Normal 2 6 2 39" xfId="21603"/>
    <cellStyle name="Normal 2 6 2 4" xfId="21604"/>
    <cellStyle name="Normal 2 6 2 40" xfId="21605"/>
    <cellStyle name="Normal 2 6 2 40 2" xfId="21606"/>
    <cellStyle name="Normal 2 6 2 40 3" xfId="21607"/>
    <cellStyle name="Normal 2 6 2 40 4" xfId="21608"/>
    <cellStyle name="Normal 2 6 2 40 5" xfId="21609"/>
    <cellStyle name="Normal 2 6 2 40 6" xfId="21610"/>
    <cellStyle name="Normal 2 6 2 40 7" xfId="21611"/>
    <cellStyle name="Normal 2 6 2 41" xfId="21612"/>
    <cellStyle name="Normal 2 6 2 42" xfId="21613"/>
    <cellStyle name="Normal 2 6 2 43" xfId="21614"/>
    <cellStyle name="Normal 2 6 2 44" xfId="21615"/>
    <cellStyle name="Normal 2 6 2 44 2" xfId="21616"/>
    <cellStyle name="Normal 2 6 2 44 3" xfId="21617"/>
    <cellStyle name="Normal 2 6 2 44 4" xfId="21618"/>
    <cellStyle name="Normal 2 6 2 44 5" xfId="21619"/>
    <cellStyle name="Normal 2 6 2 44 6" xfId="21620"/>
    <cellStyle name="Normal 2 6 2 45" xfId="21621"/>
    <cellStyle name="Normal 2 6 2 45 2" xfId="21622"/>
    <cellStyle name="Normal 2 6 2 45 2 2" xfId="21623"/>
    <cellStyle name="Normal 2 6 2 45 2 2 2" xfId="21624"/>
    <cellStyle name="Normal 2 6 2 45 2 2 2 2" xfId="21625"/>
    <cellStyle name="Normal 2 6 2 45 2 2 2 3" xfId="21626"/>
    <cellStyle name="Normal 2 6 2 45 2 2 2 4" xfId="21627"/>
    <cellStyle name="Normal 2 6 2 45 2 2 2 5" xfId="21628"/>
    <cellStyle name="Normal 2 6 2 45 2 2 3" xfId="21629"/>
    <cellStyle name="Normal 2 6 2 45 2 2 4" xfId="21630"/>
    <cellStyle name="Normal 2 6 2 45 2 2 5" xfId="21631"/>
    <cellStyle name="Normal 2 6 2 45 2 3" xfId="21632"/>
    <cellStyle name="Normal 2 6 2 45 2 4" xfId="21633"/>
    <cellStyle name="Normal 2 6 2 45 2 5" xfId="21634"/>
    <cellStyle name="Normal 2 6 2 45 2 6" xfId="21635"/>
    <cellStyle name="Normal 2 6 2 45 2 7" xfId="21636"/>
    <cellStyle name="Normal 2 6 2 45 3" xfId="21637"/>
    <cellStyle name="Normal 2 6 2 45 3 2" xfId="21638"/>
    <cellStyle name="Normal 2 6 2 45 3 2 2" xfId="21639"/>
    <cellStyle name="Normal 2 6 2 45 3 2 3" xfId="21640"/>
    <cellStyle name="Normal 2 6 2 45 3 2 4" xfId="21641"/>
    <cellStyle name="Normal 2 6 2 45 3 2 5" xfId="21642"/>
    <cellStyle name="Normal 2 6 2 45 3 3" xfId="21643"/>
    <cellStyle name="Normal 2 6 2 45 3 4" xfId="21644"/>
    <cellStyle name="Normal 2 6 2 45 3 5" xfId="21645"/>
    <cellStyle name="Normal 2 6 2 45 4" xfId="21646"/>
    <cellStyle name="Normal 2 6 2 45 5" xfId="21647"/>
    <cellStyle name="Normal 2 6 2 45 6" xfId="21648"/>
    <cellStyle name="Normal 2 6 2 45 7" xfId="21649"/>
    <cellStyle name="Normal 2 6 2 46" xfId="21650"/>
    <cellStyle name="Normal 2 6 2 46 2" xfId="21651"/>
    <cellStyle name="Normal 2 6 2 46 2 2" xfId="21652"/>
    <cellStyle name="Normal 2 6 2 46 2 2 2" xfId="21653"/>
    <cellStyle name="Normal 2 6 2 46 2 2 2 2" xfId="21654"/>
    <cellStyle name="Normal 2 6 2 46 2 2 2 3" xfId="21655"/>
    <cellStyle name="Normal 2 6 2 46 2 2 2 4" xfId="21656"/>
    <cellStyle name="Normal 2 6 2 46 2 2 2 5" xfId="21657"/>
    <cellStyle name="Normal 2 6 2 46 2 2 3" xfId="21658"/>
    <cellStyle name="Normal 2 6 2 46 2 2 4" xfId="21659"/>
    <cellStyle name="Normal 2 6 2 46 2 2 5" xfId="21660"/>
    <cellStyle name="Normal 2 6 2 46 2 3" xfId="21661"/>
    <cellStyle name="Normal 2 6 2 46 2 4" xfId="21662"/>
    <cellStyle name="Normal 2 6 2 46 2 5" xfId="21663"/>
    <cellStyle name="Normal 2 6 2 46 2 6" xfId="21664"/>
    <cellStyle name="Normal 2 6 2 46 2 7" xfId="21665"/>
    <cellStyle name="Normal 2 6 2 46 3" xfId="21666"/>
    <cellStyle name="Normal 2 6 2 46 3 2" xfId="21667"/>
    <cellStyle name="Normal 2 6 2 46 3 2 2" xfId="21668"/>
    <cellStyle name="Normal 2 6 2 46 3 2 3" xfId="21669"/>
    <cellStyle name="Normal 2 6 2 46 3 2 4" xfId="21670"/>
    <cellStyle name="Normal 2 6 2 46 3 2 5" xfId="21671"/>
    <cellStyle name="Normal 2 6 2 46 3 3" xfId="21672"/>
    <cellStyle name="Normal 2 6 2 46 3 4" xfId="21673"/>
    <cellStyle name="Normal 2 6 2 46 3 5" xfId="21674"/>
    <cellStyle name="Normal 2 6 2 46 4" xfId="21675"/>
    <cellStyle name="Normal 2 6 2 46 5" xfId="21676"/>
    <cellStyle name="Normal 2 6 2 46 6" xfId="21677"/>
    <cellStyle name="Normal 2 6 2 46 7" xfId="21678"/>
    <cellStyle name="Normal 2 6 2 47" xfId="21679"/>
    <cellStyle name="Normal 2 6 2 47 2" xfId="21680"/>
    <cellStyle name="Normal 2 6 2 47 2 2" xfId="21681"/>
    <cellStyle name="Normal 2 6 2 47 2 2 2" xfId="21682"/>
    <cellStyle name="Normal 2 6 2 47 2 2 2 2" xfId="21683"/>
    <cellStyle name="Normal 2 6 2 47 2 2 2 3" xfId="21684"/>
    <cellStyle name="Normal 2 6 2 47 2 2 2 4" xfId="21685"/>
    <cellStyle name="Normal 2 6 2 47 2 2 2 5" xfId="21686"/>
    <cellStyle name="Normal 2 6 2 47 2 2 3" xfId="21687"/>
    <cellStyle name="Normal 2 6 2 47 2 2 4" xfId="21688"/>
    <cellStyle name="Normal 2 6 2 47 2 2 5" xfId="21689"/>
    <cellStyle name="Normal 2 6 2 47 2 3" xfId="21690"/>
    <cellStyle name="Normal 2 6 2 47 2 4" xfId="21691"/>
    <cellStyle name="Normal 2 6 2 47 2 5" xfId="21692"/>
    <cellStyle name="Normal 2 6 2 47 2 6" xfId="21693"/>
    <cellStyle name="Normal 2 6 2 47 2 7" xfId="21694"/>
    <cellStyle name="Normal 2 6 2 47 3" xfId="21695"/>
    <cellStyle name="Normal 2 6 2 47 3 2" xfId="21696"/>
    <cellStyle name="Normal 2 6 2 47 3 2 2" xfId="21697"/>
    <cellStyle name="Normal 2 6 2 47 3 2 3" xfId="21698"/>
    <cellStyle name="Normal 2 6 2 47 3 2 4" xfId="21699"/>
    <cellStyle name="Normal 2 6 2 47 3 2 5" xfId="21700"/>
    <cellStyle name="Normal 2 6 2 47 3 3" xfId="21701"/>
    <cellStyle name="Normal 2 6 2 47 3 4" xfId="21702"/>
    <cellStyle name="Normal 2 6 2 47 3 5" xfId="21703"/>
    <cellStyle name="Normal 2 6 2 47 4" xfId="21704"/>
    <cellStyle name="Normal 2 6 2 47 5" xfId="21705"/>
    <cellStyle name="Normal 2 6 2 47 6" xfId="21706"/>
    <cellStyle name="Normal 2 6 2 47 7" xfId="21707"/>
    <cellStyle name="Normal 2 6 2 48" xfId="21708"/>
    <cellStyle name="Normal 2 6 2 48 2" xfId="21709"/>
    <cellStyle name="Normal 2 6 2 48 2 2" xfId="21710"/>
    <cellStyle name="Normal 2 6 2 48 2 2 2" xfId="21711"/>
    <cellStyle name="Normal 2 6 2 48 2 2 3" xfId="21712"/>
    <cellStyle name="Normal 2 6 2 48 2 2 4" xfId="21713"/>
    <cellStyle name="Normal 2 6 2 48 2 2 5" xfId="21714"/>
    <cellStyle name="Normal 2 6 2 48 2 3" xfId="21715"/>
    <cellStyle name="Normal 2 6 2 48 2 4" xfId="21716"/>
    <cellStyle name="Normal 2 6 2 48 2 5" xfId="21717"/>
    <cellStyle name="Normal 2 6 2 48 3" xfId="21718"/>
    <cellStyle name="Normal 2 6 2 48 4" xfId="21719"/>
    <cellStyle name="Normal 2 6 2 48 5" xfId="21720"/>
    <cellStyle name="Normal 2 6 2 48 6" xfId="21721"/>
    <cellStyle name="Normal 2 6 2 48 7" xfId="21722"/>
    <cellStyle name="Normal 2 6 2 49" xfId="21723"/>
    <cellStyle name="Normal 2 6 2 49 2" xfId="21724"/>
    <cellStyle name="Normal 2 6 2 49 3" xfId="21725"/>
    <cellStyle name="Normal 2 6 2 49 4" xfId="21726"/>
    <cellStyle name="Normal 2 6 2 49 5" xfId="21727"/>
    <cellStyle name="Normal 2 6 2 49 6" xfId="21728"/>
    <cellStyle name="Normal 2 6 2 5" xfId="21729"/>
    <cellStyle name="Normal 2 6 2 50" xfId="21730"/>
    <cellStyle name="Normal 2 6 2 50 2" xfId="21731"/>
    <cellStyle name="Normal 2 6 2 50 2 2" xfId="21732"/>
    <cellStyle name="Normal 2 6 2 50 2 3" xfId="21733"/>
    <cellStyle name="Normal 2 6 2 50 2 4" xfId="21734"/>
    <cellStyle name="Normal 2 6 2 50 2 5" xfId="21735"/>
    <cellStyle name="Normal 2 6 2 50 3" xfId="21736"/>
    <cellStyle name="Normal 2 6 2 50 4" xfId="21737"/>
    <cellStyle name="Normal 2 6 2 50 5" xfId="21738"/>
    <cellStyle name="Normal 2 6 2 51" xfId="21739"/>
    <cellStyle name="Normal 2 6 2 52" xfId="21740"/>
    <cellStyle name="Normal 2 6 2 53" xfId="21741"/>
    <cellStyle name="Normal 2 6 2 54" xfId="21742"/>
    <cellStyle name="Normal 2 6 2 55" xfId="21743"/>
    <cellStyle name="Normal 2 6 2 56" xfId="21744"/>
    <cellStyle name="Normal 2 6 2 57" xfId="21745"/>
    <cellStyle name="Normal 2 6 2 6" xfId="21746"/>
    <cellStyle name="Normal 2 6 2 7" xfId="21747"/>
    <cellStyle name="Normal 2 6 2 8" xfId="21748"/>
    <cellStyle name="Normal 2 6 2 9" xfId="21749"/>
    <cellStyle name="Normal 2 6 20" xfId="21750"/>
    <cellStyle name="Normal 2 6 21" xfId="21751"/>
    <cellStyle name="Normal 2 6 22" xfId="21752"/>
    <cellStyle name="Normal 2 6 23" xfId="21753"/>
    <cellStyle name="Normal 2 6 24" xfId="21754"/>
    <cellStyle name="Normal 2 6 25" xfId="21755"/>
    <cellStyle name="Normal 2 6 26" xfId="21756"/>
    <cellStyle name="Normal 2 6 27" xfId="21757"/>
    <cellStyle name="Normal 2 6 28" xfId="21758"/>
    <cellStyle name="Normal 2 6 29" xfId="21759"/>
    <cellStyle name="Normal 2 6 3" xfId="21760"/>
    <cellStyle name="Normal 2 6 30" xfId="21761"/>
    <cellStyle name="Normal 2 6 31" xfId="21762"/>
    <cellStyle name="Normal 2 6 32" xfId="21763"/>
    <cellStyle name="Normal 2 6 33" xfId="21764"/>
    <cellStyle name="Normal 2 6 33 2" xfId="21765"/>
    <cellStyle name="Normal 2 6 33 2 2" xfId="21766"/>
    <cellStyle name="Normal 2 6 33 3" xfId="21767"/>
    <cellStyle name="Normal 2 6 33 4" xfId="21768"/>
    <cellStyle name="Normal 2 6 33 5" xfId="21769"/>
    <cellStyle name="Normal 2 6 33 6" xfId="21770"/>
    <cellStyle name="Normal 2 6 33 7" xfId="21771"/>
    <cellStyle name="Normal 2 6 33 8" xfId="21772"/>
    <cellStyle name="Normal 2 6 33 9" xfId="21773"/>
    <cellStyle name="Normal 2 6 34" xfId="21774"/>
    <cellStyle name="Normal 2 6 35" xfId="21775"/>
    <cellStyle name="Normal 2 6 36" xfId="21776"/>
    <cellStyle name="Normal 2 6 36 2" xfId="21777"/>
    <cellStyle name="Normal 2 6 36 2 2" xfId="21778"/>
    <cellStyle name="Normal 2 6 36 2 2 2" xfId="21779"/>
    <cellStyle name="Normal 2 6 36 2 2 3" xfId="21780"/>
    <cellStyle name="Normal 2 6 36 2 2 4" xfId="21781"/>
    <cellStyle name="Normal 2 6 36 2 2 5" xfId="21782"/>
    <cellStyle name="Normal 2 6 36 2 2 6" xfId="21783"/>
    <cellStyle name="Normal 2 6 36 2 3" xfId="21784"/>
    <cellStyle name="Normal 2 6 36 2 4" xfId="21785"/>
    <cellStyle name="Normal 2 6 36 2 5" xfId="21786"/>
    <cellStyle name="Normal 2 6 36 3" xfId="21787"/>
    <cellStyle name="Normal 2 6 36 3 2" xfId="21788"/>
    <cellStyle name="Normal 2 6 36 3 3" xfId="21789"/>
    <cellStyle name="Normal 2 6 36 3 4" xfId="21790"/>
    <cellStyle name="Normal 2 6 36 3 5" xfId="21791"/>
    <cellStyle name="Normal 2 6 36 3 6" xfId="21792"/>
    <cellStyle name="Normal 2 6 36 4" xfId="21793"/>
    <cellStyle name="Normal 2 6 36 5" xfId="21794"/>
    <cellStyle name="Normal 2 6 36 6" xfId="21795"/>
    <cellStyle name="Normal 2 6 36 7" xfId="21796"/>
    <cellStyle name="Normal 2 6 36 8" xfId="21797"/>
    <cellStyle name="Normal 2 6 37" xfId="21798"/>
    <cellStyle name="Normal 2 6 37 2" xfId="21799"/>
    <cellStyle name="Normal 2 6 37 2 2" xfId="21800"/>
    <cellStyle name="Normal 2 6 37 2 3" xfId="21801"/>
    <cellStyle name="Normal 2 6 37 2 4" xfId="21802"/>
    <cellStyle name="Normal 2 6 37 2 5" xfId="21803"/>
    <cellStyle name="Normal 2 6 37 2 6" xfId="21804"/>
    <cellStyle name="Normal 2 6 37 3" xfId="21805"/>
    <cellStyle name="Normal 2 6 37 4" xfId="21806"/>
    <cellStyle name="Normal 2 6 37 5" xfId="21807"/>
    <cellStyle name="Normal 2 6 38" xfId="21808"/>
    <cellStyle name="Normal 2 6 38 2" xfId="21809"/>
    <cellStyle name="Normal 2 6 38 2 2" xfId="21810"/>
    <cellStyle name="Normal 2 6 38 2 3" xfId="21811"/>
    <cellStyle name="Normal 2 6 38 2 4" xfId="21812"/>
    <cellStyle name="Normal 2 6 38 2 5" xfId="21813"/>
    <cellStyle name="Normal 2 6 38 2 6" xfId="21814"/>
    <cellStyle name="Normal 2 6 38 3" xfId="21815"/>
    <cellStyle name="Normal 2 6 38 4" xfId="21816"/>
    <cellStyle name="Normal 2 6 38 5" xfId="21817"/>
    <cellStyle name="Normal 2 6 39" xfId="21818"/>
    <cellStyle name="Normal 2 6 39 2" xfId="21819"/>
    <cellStyle name="Normal 2 6 39 2 2" xfId="21820"/>
    <cellStyle name="Normal 2 6 39 2 3" xfId="21821"/>
    <cellStyle name="Normal 2 6 39 2 4" xfId="21822"/>
    <cellStyle name="Normal 2 6 39 2 5" xfId="21823"/>
    <cellStyle name="Normal 2 6 39 2 6" xfId="21824"/>
    <cellStyle name="Normal 2 6 39 3" xfId="21825"/>
    <cellStyle name="Normal 2 6 39 4" xfId="21826"/>
    <cellStyle name="Normal 2 6 39 5" xfId="21827"/>
    <cellStyle name="Normal 2 6 4" xfId="21828"/>
    <cellStyle name="Normal 2 6 40" xfId="21829"/>
    <cellStyle name="Normal 2 6 40 2" xfId="21830"/>
    <cellStyle name="Normal 2 6 40 2 2" xfId="21831"/>
    <cellStyle name="Normal 2 6 40 2 3" xfId="21832"/>
    <cellStyle name="Normal 2 6 40 2 4" xfId="21833"/>
    <cellStyle name="Normal 2 6 40 2 5" xfId="21834"/>
    <cellStyle name="Normal 2 6 40 2 6" xfId="21835"/>
    <cellStyle name="Normal 2 6 40 3" xfId="21836"/>
    <cellStyle name="Normal 2 6 40 4" xfId="21837"/>
    <cellStyle name="Normal 2 6 40 5" xfId="21838"/>
    <cellStyle name="Normal 2 6 41" xfId="21839"/>
    <cellStyle name="Normal 2 6 41 2" xfId="21840"/>
    <cellStyle name="Normal 2 6 41 2 2" xfId="21841"/>
    <cellStyle name="Normal 2 6 41 2 3" xfId="21842"/>
    <cellStyle name="Normal 2 6 41 2 4" xfId="21843"/>
    <cellStyle name="Normal 2 6 41 2 5" xfId="21844"/>
    <cellStyle name="Normal 2 6 41 2 6" xfId="21845"/>
    <cellStyle name="Normal 2 6 41 3" xfId="21846"/>
    <cellStyle name="Normal 2 6 41 4" xfId="21847"/>
    <cellStyle name="Normal 2 6 41 5" xfId="21848"/>
    <cellStyle name="Normal 2 6 42" xfId="21849"/>
    <cellStyle name="Normal 2 6 42 2" xfId="21850"/>
    <cellStyle name="Normal 2 6 42 2 2" xfId="21851"/>
    <cellStyle name="Normal 2 6 42 2 3" xfId="21852"/>
    <cellStyle name="Normal 2 6 42 2 4" xfId="21853"/>
    <cellStyle name="Normal 2 6 42 2 5" xfId="21854"/>
    <cellStyle name="Normal 2 6 42 2 6" xfId="21855"/>
    <cellStyle name="Normal 2 6 42 3" xfId="21856"/>
    <cellStyle name="Normal 2 6 42 4" xfId="21857"/>
    <cellStyle name="Normal 2 6 42 5" xfId="21858"/>
    <cellStyle name="Normal 2 6 43" xfId="21859"/>
    <cellStyle name="Normal 2 6 43 2" xfId="21860"/>
    <cellStyle name="Normal 2 6 43 2 2" xfId="21861"/>
    <cellStyle name="Normal 2 6 43 2 3" xfId="21862"/>
    <cellStyle name="Normal 2 6 43 2 4" xfId="21863"/>
    <cellStyle name="Normal 2 6 43 2 5" xfId="21864"/>
    <cellStyle name="Normal 2 6 43 2 6" xfId="21865"/>
    <cellStyle name="Normal 2 6 43 3" xfId="21866"/>
    <cellStyle name="Normal 2 6 43 4" xfId="21867"/>
    <cellStyle name="Normal 2 6 43 5" xfId="21868"/>
    <cellStyle name="Normal 2 6 44" xfId="21869"/>
    <cellStyle name="Normal 2 6 45" xfId="21870"/>
    <cellStyle name="Normal 2 6 45 2" xfId="21871"/>
    <cellStyle name="Normal 2 6 45 3" xfId="21872"/>
    <cellStyle name="Normal 2 6 45 4" xfId="21873"/>
    <cellStyle name="Normal 2 6 45 5" xfId="21874"/>
    <cellStyle name="Normal 2 6 45 6" xfId="21875"/>
    <cellStyle name="Normal 2 6 45 7" xfId="21876"/>
    <cellStyle name="Normal 2 6 46" xfId="21877"/>
    <cellStyle name="Normal 2 6 47" xfId="21878"/>
    <cellStyle name="Normal 2 6 48" xfId="21879"/>
    <cellStyle name="Normal 2 6 49" xfId="21880"/>
    <cellStyle name="Normal 2 6 49 2" xfId="21881"/>
    <cellStyle name="Normal 2 6 49 3" xfId="21882"/>
    <cellStyle name="Normal 2 6 49 4" xfId="21883"/>
    <cellStyle name="Normal 2 6 49 5" xfId="21884"/>
    <cellStyle name="Normal 2 6 49 6" xfId="21885"/>
    <cellStyle name="Normal 2 6 5" xfId="21886"/>
    <cellStyle name="Normal 2 6 50" xfId="21887"/>
    <cellStyle name="Normal 2 6 50 2" xfId="21888"/>
    <cellStyle name="Normal 2 6 50 2 2" xfId="21889"/>
    <cellStyle name="Normal 2 6 50 2 2 2" xfId="21890"/>
    <cellStyle name="Normal 2 6 50 2 2 2 2" xfId="21891"/>
    <cellStyle name="Normal 2 6 50 2 2 2 3" xfId="21892"/>
    <cellStyle name="Normal 2 6 50 2 2 2 4" xfId="21893"/>
    <cellStyle name="Normal 2 6 50 2 2 2 5" xfId="21894"/>
    <cellStyle name="Normal 2 6 50 2 2 3" xfId="21895"/>
    <cellStyle name="Normal 2 6 50 2 2 4" xfId="21896"/>
    <cellStyle name="Normal 2 6 50 2 2 5" xfId="21897"/>
    <cellStyle name="Normal 2 6 50 2 3" xfId="21898"/>
    <cellStyle name="Normal 2 6 50 2 4" xfId="21899"/>
    <cellStyle name="Normal 2 6 50 2 5" xfId="21900"/>
    <cellStyle name="Normal 2 6 50 2 6" xfId="21901"/>
    <cellStyle name="Normal 2 6 50 2 7" xfId="21902"/>
    <cellStyle name="Normal 2 6 50 3" xfId="21903"/>
    <cellStyle name="Normal 2 6 50 3 2" xfId="21904"/>
    <cellStyle name="Normal 2 6 50 3 2 2" xfId="21905"/>
    <cellStyle name="Normal 2 6 50 3 2 3" xfId="21906"/>
    <cellStyle name="Normal 2 6 50 3 2 4" xfId="21907"/>
    <cellStyle name="Normal 2 6 50 3 2 5" xfId="21908"/>
    <cellStyle name="Normal 2 6 50 3 3" xfId="21909"/>
    <cellStyle name="Normal 2 6 50 3 4" xfId="21910"/>
    <cellStyle name="Normal 2 6 50 3 5" xfId="21911"/>
    <cellStyle name="Normal 2 6 50 4" xfId="21912"/>
    <cellStyle name="Normal 2 6 50 5" xfId="21913"/>
    <cellStyle name="Normal 2 6 50 6" xfId="21914"/>
    <cellStyle name="Normal 2 6 50 7" xfId="21915"/>
    <cellStyle name="Normal 2 6 51" xfId="21916"/>
    <cellStyle name="Normal 2 6 51 2" xfId="21917"/>
    <cellStyle name="Normal 2 6 51 2 2" xfId="21918"/>
    <cellStyle name="Normal 2 6 51 2 2 2" xfId="21919"/>
    <cellStyle name="Normal 2 6 51 2 2 2 2" xfId="21920"/>
    <cellStyle name="Normal 2 6 51 2 2 2 3" xfId="21921"/>
    <cellStyle name="Normal 2 6 51 2 2 2 4" xfId="21922"/>
    <cellStyle name="Normal 2 6 51 2 2 2 5" xfId="21923"/>
    <cellStyle name="Normal 2 6 51 2 2 3" xfId="21924"/>
    <cellStyle name="Normal 2 6 51 2 2 4" xfId="21925"/>
    <cellStyle name="Normal 2 6 51 2 2 5" xfId="21926"/>
    <cellStyle name="Normal 2 6 51 2 3" xfId="21927"/>
    <cellStyle name="Normal 2 6 51 2 4" xfId="21928"/>
    <cellStyle name="Normal 2 6 51 2 5" xfId="21929"/>
    <cellStyle name="Normal 2 6 51 2 6" xfId="21930"/>
    <cellStyle name="Normal 2 6 51 2 7" xfId="21931"/>
    <cellStyle name="Normal 2 6 51 3" xfId="21932"/>
    <cellStyle name="Normal 2 6 51 3 2" xfId="21933"/>
    <cellStyle name="Normal 2 6 51 3 2 2" xfId="21934"/>
    <cellStyle name="Normal 2 6 51 3 2 3" xfId="21935"/>
    <cellStyle name="Normal 2 6 51 3 2 4" xfId="21936"/>
    <cellStyle name="Normal 2 6 51 3 2 5" xfId="21937"/>
    <cellStyle name="Normal 2 6 51 3 3" xfId="21938"/>
    <cellStyle name="Normal 2 6 51 3 4" xfId="21939"/>
    <cellStyle name="Normal 2 6 51 3 5" xfId="21940"/>
    <cellStyle name="Normal 2 6 51 4" xfId="21941"/>
    <cellStyle name="Normal 2 6 51 5" xfId="21942"/>
    <cellStyle name="Normal 2 6 51 6" xfId="21943"/>
    <cellStyle name="Normal 2 6 51 7" xfId="21944"/>
    <cellStyle name="Normal 2 6 52" xfId="21945"/>
    <cellStyle name="Normal 2 6 52 2" xfId="21946"/>
    <cellStyle name="Normal 2 6 52 2 2" xfId="21947"/>
    <cellStyle name="Normal 2 6 52 2 2 2" xfId="21948"/>
    <cellStyle name="Normal 2 6 52 2 2 2 2" xfId="21949"/>
    <cellStyle name="Normal 2 6 52 2 2 2 3" xfId="21950"/>
    <cellStyle name="Normal 2 6 52 2 2 2 4" xfId="21951"/>
    <cellStyle name="Normal 2 6 52 2 2 2 5" xfId="21952"/>
    <cellStyle name="Normal 2 6 52 2 2 3" xfId="21953"/>
    <cellStyle name="Normal 2 6 52 2 2 4" xfId="21954"/>
    <cellStyle name="Normal 2 6 52 2 2 5" xfId="21955"/>
    <cellStyle name="Normal 2 6 52 2 3" xfId="21956"/>
    <cellStyle name="Normal 2 6 52 2 4" xfId="21957"/>
    <cellStyle name="Normal 2 6 52 2 5" xfId="21958"/>
    <cellStyle name="Normal 2 6 52 2 6" xfId="21959"/>
    <cellStyle name="Normal 2 6 52 2 7" xfId="21960"/>
    <cellStyle name="Normal 2 6 52 3" xfId="21961"/>
    <cellStyle name="Normal 2 6 52 3 2" xfId="21962"/>
    <cellStyle name="Normal 2 6 52 3 2 2" xfId="21963"/>
    <cellStyle name="Normal 2 6 52 3 2 3" xfId="21964"/>
    <cellStyle name="Normal 2 6 52 3 2 4" xfId="21965"/>
    <cellStyle name="Normal 2 6 52 3 2 5" xfId="21966"/>
    <cellStyle name="Normal 2 6 52 3 3" xfId="21967"/>
    <cellStyle name="Normal 2 6 52 3 4" xfId="21968"/>
    <cellStyle name="Normal 2 6 52 3 5" xfId="21969"/>
    <cellStyle name="Normal 2 6 52 4" xfId="21970"/>
    <cellStyle name="Normal 2 6 52 5" xfId="21971"/>
    <cellStyle name="Normal 2 6 52 6" xfId="21972"/>
    <cellStyle name="Normal 2 6 52 7" xfId="21973"/>
    <cellStyle name="Normal 2 6 53" xfId="21974"/>
    <cellStyle name="Normal 2 6 53 2" xfId="21975"/>
    <cellStyle name="Normal 2 6 53 2 2" xfId="21976"/>
    <cellStyle name="Normal 2 6 53 2 2 2" xfId="21977"/>
    <cellStyle name="Normal 2 6 53 2 2 3" xfId="21978"/>
    <cellStyle name="Normal 2 6 53 2 2 4" xfId="21979"/>
    <cellStyle name="Normal 2 6 53 2 2 5" xfId="21980"/>
    <cellStyle name="Normal 2 6 53 2 3" xfId="21981"/>
    <cellStyle name="Normal 2 6 53 2 4" xfId="21982"/>
    <cellStyle name="Normal 2 6 53 2 5" xfId="21983"/>
    <cellStyle name="Normal 2 6 53 3" xfId="21984"/>
    <cellStyle name="Normal 2 6 53 4" xfId="21985"/>
    <cellStyle name="Normal 2 6 53 5" xfId="21986"/>
    <cellStyle name="Normal 2 6 53 6" xfId="21987"/>
    <cellStyle name="Normal 2 6 53 7" xfId="21988"/>
    <cellStyle name="Normal 2 6 54" xfId="21989"/>
    <cellStyle name="Normal 2 6 54 2" xfId="21990"/>
    <cellStyle name="Normal 2 6 54 3" xfId="21991"/>
    <cellStyle name="Normal 2 6 54 4" xfId="21992"/>
    <cellStyle name="Normal 2 6 54 5" xfId="21993"/>
    <cellStyle name="Normal 2 6 54 6" xfId="21994"/>
    <cellStyle name="Normal 2 6 55" xfId="21995"/>
    <cellStyle name="Normal 2 6 55 2" xfId="21996"/>
    <cellStyle name="Normal 2 6 55 2 2" xfId="21997"/>
    <cellStyle name="Normal 2 6 55 2 3" xfId="21998"/>
    <cellStyle name="Normal 2 6 55 2 4" xfId="21999"/>
    <cellStyle name="Normal 2 6 55 2 5" xfId="22000"/>
    <cellStyle name="Normal 2 6 55 3" xfId="22001"/>
    <cellStyle name="Normal 2 6 55 4" xfId="22002"/>
    <cellStyle name="Normal 2 6 55 5" xfId="22003"/>
    <cellStyle name="Normal 2 6 56" xfId="22004"/>
    <cellStyle name="Normal 2 6 57" xfId="22005"/>
    <cellStyle name="Normal 2 6 58" xfId="22006"/>
    <cellStyle name="Normal 2 6 59" xfId="22007"/>
    <cellStyle name="Normal 2 6 6" xfId="22008"/>
    <cellStyle name="Normal 2 6 6 10" xfId="22009"/>
    <cellStyle name="Normal 2 6 6 10 2" xfId="22010"/>
    <cellStyle name="Normal 2 6 6 10 2 2" xfId="22011"/>
    <cellStyle name="Normal 2 6 6 10 2 2 2" xfId="22012"/>
    <cellStyle name="Normal 2 6 6 10 2 2 2 2" xfId="22013"/>
    <cellStyle name="Normal 2 6 6 10 2 2 2 3" xfId="22014"/>
    <cellStyle name="Normal 2 6 6 10 2 2 2 4" xfId="22015"/>
    <cellStyle name="Normal 2 6 6 10 2 2 2 5" xfId="22016"/>
    <cellStyle name="Normal 2 6 6 10 2 2 3" xfId="22017"/>
    <cellStyle name="Normal 2 6 6 10 2 2 4" xfId="22018"/>
    <cellStyle name="Normal 2 6 6 10 2 2 5" xfId="22019"/>
    <cellStyle name="Normal 2 6 6 10 2 3" xfId="22020"/>
    <cellStyle name="Normal 2 6 6 10 2 4" xfId="22021"/>
    <cellStyle name="Normal 2 6 6 10 2 5" xfId="22022"/>
    <cellStyle name="Normal 2 6 6 10 2 6" xfId="22023"/>
    <cellStyle name="Normal 2 6 6 10 2 7" xfId="22024"/>
    <cellStyle name="Normal 2 6 6 10 3" xfId="22025"/>
    <cellStyle name="Normal 2 6 6 10 3 2" xfId="22026"/>
    <cellStyle name="Normal 2 6 6 10 3 2 2" xfId="22027"/>
    <cellStyle name="Normal 2 6 6 10 3 2 3" xfId="22028"/>
    <cellStyle name="Normal 2 6 6 10 3 2 4" xfId="22029"/>
    <cellStyle name="Normal 2 6 6 10 3 2 5" xfId="22030"/>
    <cellStyle name="Normal 2 6 6 10 3 3" xfId="22031"/>
    <cellStyle name="Normal 2 6 6 10 3 4" xfId="22032"/>
    <cellStyle name="Normal 2 6 6 10 3 5" xfId="22033"/>
    <cellStyle name="Normal 2 6 6 10 4" xfId="22034"/>
    <cellStyle name="Normal 2 6 6 10 5" xfId="22035"/>
    <cellStyle name="Normal 2 6 6 10 6" xfId="22036"/>
    <cellStyle name="Normal 2 6 6 10 7" xfId="22037"/>
    <cellStyle name="Normal 2 6 6 11" xfId="22038"/>
    <cellStyle name="Normal 2 6 6 12" xfId="22039"/>
    <cellStyle name="Normal 2 6 6 13" xfId="22040"/>
    <cellStyle name="Normal 2 6 6 13 2" xfId="22041"/>
    <cellStyle name="Normal 2 6 6 13 2 2" xfId="22042"/>
    <cellStyle name="Normal 2 6 6 13 2 3" xfId="22043"/>
    <cellStyle name="Normal 2 6 6 13 2 4" xfId="22044"/>
    <cellStyle name="Normal 2 6 6 13 2 5" xfId="22045"/>
    <cellStyle name="Normal 2 6 6 13 3" xfId="22046"/>
    <cellStyle name="Normal 2 6 6 13 4" xfId="22047"/>
    <cellStyle name="Normal 2 6 6 13 5" xfId="22048"/>
    <cellStyle name="Normal 2 6 6 14" xfId="22049"/>
    <cellStyle name="Normal 2 6 6 15" xfId="22050"/>
    <cellStyle name="Normal 2 6 6 16" xfId="22051"/>
    <cellStyle name="Normal 2 6 6 17" xfId="22052"/>
    <cellStyle name="Normal 2 6 6 18" xfId="22053"/>
    <cellStyle name="Normal 2 6 6 19" xfId="22054"/>
    <cellStyle name="Normal 2 6 6 2" xfId="22055"/>
    <cellStyle name="Normal 2 6 6 2 10" xfId="22056"/>
    <cellStyle name="Normal 2 6 6 2 11" xfId="22057"/>
    <cellStyle name="Normal 2 6 6 2 12" xfId="22058"/>
    <cellStyle name="Normal 2 6 6 2 13" xfId="22059"/>
    <cellStyle name="Normal 2 6 6 2 14" xfId="22060"/>
    <cellStyle name="Normal 2 6 6 2 15" xfId="22061"/>
    <cellStyle name="Normal 2 6 6 2 16" xfId="22062"/>
    <cellStyle name="Normal 2 6 6 2 17" xfId="22063"/>
    <cellStyle name="Normal 2 6 6 2 18" xfId="22064"/>
    <cellStyle name="Normal 2 6 6 2 19" xfId="22065"/>
    <cellStyle name="Normal 2 6 6 2 2" xfId="22066"/>
    <cellStyle name="Normal 2 6 6 2 2 10" xfId="22067"/>
    <cellStyle name="Normal 2 6 6 2 2 11" xfId="22068"/>
    <cellStyle name="Normal 2 6 6 2 2 12" xfId="22069"/>
    <cellStyle name="Normal 2 6 6 2 2 13" xfId="22070"/>
    <cellStyle name="Normal 2 6 6 2 2 14" xfId="22071"/>
    <cellStyle name="Normal 2 6 6 2 2 2" xfId="22072"/>
    <cellStyle name="Normal 2 6 6 2 2 2 10" xfId="22073"/>
    <cellStyle name="Normal 2 6 6 2 2 2 11" xfId="22074"/>
    <cellStyle name="Normal 2 6 6 2 2 2 12" xfId="22075"/>
    <cellStyle name="Normal 2 6 6 2 2 2 13" xfId="22076"/>
    <cellStyle name="Normal 2 6 6 2 2 2 14" xfId="22077"/>
    <cellStyle name="Normal 2 6 6 2 2 2 2" xfId="22078"/>
    <cellStyle name="Normal 2 6 6 2 2 2 2 10" xfId="22079"/>
    <cellStyle name="Normal 2 6 6 2 2 2 2 11" xfId="22080"/>
    <cellStyle name="Normal 2 6 6 2 2 2 2 2" xfId="22081"/>
    <cellStyle name="Normal 2 6 6 2 2 2 2 2 10" xfId="22082"/>
    <cellStyle name="Normal 2 6 6 2 2 2 2 2 11" xfId="22083"/>
    <cellStyle name="Normal 2 6 6 2 2 2 2 2 2" xfId="22084"/>
    <cellStyle name="Normal 2 6 6 2 2 2 2 2 2 2" xfId="22085"/>
    <cellStyle name="Normal 2 6 6 2 2 2 2 2 2 2 2" xfId="22086"/>
    <cellStyle name="Normal 2 6 6 2 2 2 2 2 2 2 2 2" xfId="22087"/>
    <cellStyle name="Normal 2 6 6 2 2 2 2 2 2 2 2 2 2" xfId="22088"/>
    <cellStyle name="Normal 2 6 6 2 2 2 2 2 2 2 2 2 3" xfId="22089"/>
    <cellStyle name="Normal 2 6 6 2 2 2 2 2 2 2 2 2 4" xfId="22090"/>
    <cellStyle name="Normal 2 6 6 2 2 2 2 2 2 2 2 2 5" xfId="22091"/>
    <cellStyle name="Normal 2 6 6 2 2 2 2 2 2 2 2 3" xfId="22092"/>
    <cellStyle name="Normal 2 6 6 2 2 2 2 2 2 2 2 4" xfId="22093"/>
    <cellStyle name="Normal 2 6 6 2 2 2 2 2 2 2 2 5" xfId="22094"/>
    <cellStyle name="Normal 2 6 6 2 2 2 2 2 2 2 3" xfId="22095"/>
    <cellStyle name="Normal 2 6 6 2 2 2 2 2 2 2 4" xfId="22096"/>
    <cellStyle name="Normal 2 6 6 2 2 2 2 2 2 2 5" xfId="22097"/>
    <cellStyle name="Normal 2 6 6 2 2 2 2 2 2 2 6" xfId="22098"/>
    <cellStyle name="Normal 2 6 6 2 2 2 2 2 2 2 7" xfId="22099"/>
    <cellStyle name="Normal 2 6 6 2 2 2 2 2 2 3" xfId="22100"/>
    <cellStyle name="Normal 2 6 6 2 2 2 2 2 2 3 2" xfId="22101"/>
    <cellStyle name="Normal 2 6 6 2 2 2 2 2 2 3 2 2" xfId="22102"/>
    <cellStyle name="Normal 2 6 6 2 2 2 2 2 2 3 2 3" xfId="22103"/>
    <cellStyle name="Normal 2 6 6 2 2 2 2 2 2 3 2 4" xfId="22104"/>
    <cellStyle name="Normal 2 6 6 2 2 2 2 2 2 3 2 5" xfId="22105"/>
    <cellStyle name="Normal 2 6 6 2 2 2 2 2 2 3 3" xfId="22106"/>
    <cellStyle name="Normal 2 6 6 2 2 2 2 2 2 3 4" xfId="22107"/>
    <cellStyle name="Normal 2 6 6 2 2 2 2 2 2 3 5" xfId="22108"/>
    <cellStyle name="Normal 2 6 6 2 2 2 2 2 2 4" xfId="22109"/>
    <cellStyle name="Normal 2 6 6 2 2 2 2 2 2 5" xfId="22110"/>
    <cellStyle name="Normal 2 6 6 2 2 2 2 2 2 6" xfId="22111"/>
    <cellStyle name="Normal 2 6 6 2 2 2 2 2 2 7" xfId="22112"/>
    <cellStyle name="Normal 2 6 6 2 2 2 2 2 3" xfId="22113"/>
    <cellStyle name="Normal 2 6 6 2 2 2 2 2 4" xfId="22114"/>
    <cellStyle name="Normal 2 6 6 2 2 2 2 2 5" xfId="22115"/>
    <cellStyle name="Normal 2 6 6 2 2 2 2 2 6" xfId="22116"/>
    <cellStyle name="Normal 2 6 6 2 2 2 2 2 6 2" xfId="22117"/>
    <cellStyle name="Normal 2 6 6 2 2 2 2 2 6 2 2" xfId="22118"/>
    <cellStyle name="Normal 2 6 6 2 2 2 2 2 6 2 3" xfId="22119"/>
    <cellStyle name="Normal 2 6 6 2 2 2 2 2 6 2 4" xfId="22120"/>
    <cellStyle name="Normal 2 6 6 2 2 2 2 2 6 2 5" xfId="22121"/>
    <cellStyle name="Normal 2 6 6 2 2 2 2 2 6 3" xfId="22122"/>
    <cellStyle name="Normal 2 6 6 2 2 2 2 2 6 4" xfId="22123"/>
    <cellStyle name="Normal 2 6 6 2 2 2 2 2 6 5" xfId="22124"/>
    <cellStyle name="Normal 2 6 6 2 2 2 2 2 7" xfId="22125"/>
    <cellStyle name="Normal 2 6 6 2 2 2 2 2 8" xfId="22126"/>
    <cellStyle name="Normal 2 6 6 2 2 2 2 2 9" xfId="22127"/>
    <cellStyle name="Normal 2 6 6 2 2 2 2 3" xfId="22128"/>
    <cellStyle name="Normal 2 6 6 2 2 2 2 3 2" xfId="22129"/>
    <cellStyle name="Normal 2 6 6 2 2 2 2 3 2 2" xfId="22130"/>
    <cellStyle name="Normal 2 6 6 2 2 2 2 3 2 2 2" xfId="22131"/>
    <cellStyle name="Normal 2 6 6 2 2 2 2 3 2 2 2 2" xfId="22132"/>
    <cellStyle name="Normal 2 6 6 2 2 2 2 3 2 2 2 3" xfId="22133"/>
    <cellStyle name="Normal 2 6 6 2 2 2 2 3 2 2 2 4" xfId="22134"/>
    <cellStyle name="Normal 2 6 6 2 2 2 2 3 2 2 2 5" xfId="22135"/>
    <cellStyle name="Normal 2 6 6 2 2 2 2 3 2 2 3" xfId="22136"/>
    <cellStyle name="Normal 2 6 6 2 2 2 2 3 2 2 4" xfId="22137"/>
    <cellStyle name="Normal 2 6 6 2 2 2 2 3 2 2 5" xfId="22138"/>
    <cellStyle name="Normal 2 6 6 2 2 2 2 3 2 3" xfId="22139"/>
    <cellStyle name="Normal 2 6 6 2 2 2 2 3 2 4" xfId="22140"/>
    <cellStyle name="Normal 2 6 6 2 2 2 2 3 2 5" xfId="22141"/>
    <cellStyle name="Normal 2 6 6 2 2 2 2 3 2 6" xfId="22142"/>
    <cellStyle name="Normal 2 6 6 2 2 2 2 3 2 7" xfId="22143"/>
    <cellStyle name="Normal 2 6 6 2 2 2 2 3 3" xfId="22144"/>
    <cellStyle name="Normal 2 6 6 2 2 2 2 3 3 2" xfId="22145"/>
    <cellStyle name="Normal 2 6 6 2 2 2 2 3 3 2 2" xfId="22146"/>
    <cellStyle name="Normal 2 6 6 2 2 2 2 3 3 2 3" xfId="22147"/>
    <cellStyle name="Normal 2 6 6 2 2 2 2 3 3 2 4" xfId="22148"/>
    <cellStyle name="Normal 2 6 6 2 2 2 2 3 3 2 5" xfId="22149"/>
    <cellStyle name="Normal 2 6 6 2 2 2 2 3 3 3" xfId="22150"/>
    <cellStyle name="Normal 2 6 6 2 2 2 2 3 3 4" xfId="22151"/>
    <cellStyle name="Normal 2 6 6 2 2 2 2 3 3 5" xfId="22152"/>
    <cellStyle name="Normal 2 6 6 2 2 2 2 3 4" xfId="22153"/>
    <cellStyle name="Normal 2 6 6 2 2 2 2 3 5" xfId="22154"/>
    <cellStyle name="Normal 2 6 6 2 2 2 2 3 6" xfId="22155"/>
    <cellStyle name="Normal 2 6 6 2 2 2 2 3 7" xfId="22156"/>
    <cellStyle name="Normal 2 6 6 2 2 2 2 4" xfId="22157"/>
    <cellStyle name="Normal 2 6 6 2 2 2 2 5" xfId="22158"/>
    <cellStyle name="Normal 2 6 6 2 2 2 2 6" xfId="22159"/>
    <cellStyle name="Normal 2 6 6 2 2 2 2 6 2" xfId="22160"/>
    <cellStyle name="Normal 2 6 6 2 2 2 2 6 2 2" xfId="22161"/>
    <cellStyle name="Normal 2 6 6 2 2 2 2 6 2 3" xfId="22162"/>
    <cellStyle name="Normal 2 6 6 2 2 2 2 6 2 4" xfId="22163"/>
    <cellStyle name="Normal 2 6 6 2 2 2 2 6 2 5" xfId="22164"/>
    <cellStyle name="Normal 2 6 6 2 2 2 2 6 3" xfId="22165"/>
    <cellStyle name="Normal 2 6 6 2 2 2 2 6 4" xfId="22166"/>
    <cellStyle name="Normal 2 6 6 2 2 2 2 6 5" xfId="22167"/>
    <cellStyle name="Normal 2 6 6 2 2 2 2 7" xfId="22168"/>
    <cellStyle name="Normal 2 6 6 2 2 2 2 8" xfId="22169"/>
    <cellStyle name="Normal 2 6 6 2 2 2 2 9" xfId="22170"/>
    <cellStyle name="Normal 2 6 6 2 2 2 3" xfId="22171"/>
    <cellStyle name="Normal 2 6 6 2 2 2 4" xfId="22172"/>
    <cellStyle name="Normal 2 6 6 2 2 2 5" xfId="22173"/>
    <cellStyle name="Normal 2 6 6 2 2 2 6" xfId="22174"/>
    <cellStyle name="Normal 2 6 6 2 2 2 6 2" xfId="22175"/>
    <cellStyle name="Normal 2 6 6 2 2 2 6 2 2" xfId="22176"/>
    <cellStyle name="Normal 2 6 6 2 2 2 6 2 2 2" xfId="22177"/>
    <cellStyle name="Normal 2 6 6 2 2 2 6 2 2 2 2" xfId="22178"/>
    <cellStyle name="Normal 2 6 6 2 2 2 6 2 2 2 3" xfId="22179"/>
    <cellStyle name="Normal 2 6 6 2 2 2 6 2 2 2 4" xfId="22180"/>
    <cellStyle name="Normal 2 6 6 2 2 2 6 2 2 2 5" xfId="22181"/>
    <cellStyle name="Normal 2 6 6 2 2 2 6 2 2 3" xfId="22182"/>
    <cellStyle name="Normal 2 6 6 2 2 2 6 2 2 4" xfId="22183"/>
    <cellStyle name="Normal 2 6 6 2 2 2 6 2 2 5" xfId="22184"/>
    <cellStyle name="Normal 2 6 6 2 2 2 6 2 3" xfId="22185"/>
    <cellStyle name="Normal 2 6 6 2 2 2 6 2 4" xfId="22186"/>
    <cellStyle name="Normal 2 6 6 2 2 2 6 2 5" xfId="22187"/>
    <cellStyle name="Normal 2 6 6 2 2 2 6 2 6" xfId="22188"/>
    <cellStyle name="Normal 2 6 6 2 2 2 6 2 7" xfId="22189"/>
    <cellStyle name="Normal 2 6 6 2 2 2 6 3" xfId="22190"/>
    <cellStyle name="Normal 2 6 6 2 2 2 6 3 2" xfId="22191"/>
    <cellStyle name="Normal 2 6 6 2 2 2 6 3 2 2" xfId="22192"/>
    <cellStyle name="Normal 2 6 6 2 2 2 6 3 2 3" xfId="22193"/>
    <cellStyle name="Normal 2 6 6 2 2 2 6 3 2 4" xfId="22194"/>
    <cellStyle name="Normal 2 6 6 2 2 2 6 3 2 5" xfId="22195"/>
    <cellStyle name="Normal 2 6 6 2 2 2 6 3 3" xfId="22196"/>
    <cellStyle name="Normal 2 6 6 2 2 2 6 3 4" xfId="22197"/>
    <cellStyle name="Normal 2 6 6 2 2 2 6 3 5" xfId="22198"/>
    <cellStyle name="Normal 2 6 6 2 2 2 6 4" xfId="22199"/>
    <cellStyle name="Normal 2 6 6 2 2 2 6 5" xfId="22200"/>
    <cellStyle name="Normal 2 6 6 2 2 2 6 6" xfId="22201"/>
    <cellStyle name="Normal 2 6 6 2 2 2 6 7" xfId="22202"/>
    <cellStyle name="Normal 2 6 6 2 2 2 7" xfId="22203"/>
    <cellStyle name="Normal 2 6 6 2 2 2 8" xfId="22204"/>
    <cellStyle name="Normal 2 6 6 2 2 2 9" xfId="22205"/>
    <cellStyle name="Normal 2 6 6 2 2 2 9 2" xfId="22206"/>
    <cellStyle name="Normal 2 6 6 2 2 2 9 2 2" xfId="22207"/>
    <cellStyle name="Normal 2 6 6 2 2 2 9 2 3" xfId="22208"/>
    <cellStyle name="Normal 2 6 6 2 2 2 9 2 4" xfId="22209"/>
    <cellStyle name="Normal 2 6 6 2 2 2 9 2 5" xfId="22210"/>
    <cellStyle name="Normal 2 6 6 2 2 2 9 3" xfId="22211"/>
    <cellStyle name="Normal 2 6 6 2 2 2 9 4" xfId="22212"/>
    <cellStyle name="Normal 2 6 6 2 2 2 9 5" xfId="22213"/>
    <cellStyle name="Normal 2 6 6 2 2 3" xfId="22214"/>
    <cellStyle name="Normal 2 6 6 2 2 3 2" xfId="22215"/>
    <cellStyle name="Normal 2 6 6 2 2 3 3" xfId="22216"/>
    <cellStyle name="Normal 2 6 6 2 2 3 4" xfId="22217"/>
    <cellStyle name="Normal 2 6 6 2 2 3 5" xfId="22218"/>
    <cellStyle name="Normal 2 6 6 2 2 3 6" xfId="22219"/>
    <cellStyle name="Normal 2 6 6 2 2 3 7" xfId="22220"/>
    <cellStyle name="Normal 2 6 6 2 2 4" xfId="22221"/>
    <cellStyle name="Normal 2 6 6 2 2 5" xfId="22222"/>
    <cellStyle name="Normal 2 6 6 2 2 6" xfId="22223"/>
    <cellStyle name="Normal 2 6 6 2 2 6 2" xfId="22224"/>
    <cellStyle name="Normal 2 6 6 2 2 6 2 2" xfId="22225"/>
    <cellStyle name="Normal 2 6 6 2 2 6 2 2 2" xfId="22226"/>
    <cellStyle name="Normal 2 6 6 2 2 6 2 2 2 2" xfId="22227"/>
    <cellStyle name="Normal 2 6 6 2 2 6 2 2 2 3" xfId="22228"/>
    <cellStyle name="Normal 2 6 6 2 2 6 2 2 2 4" xfId="22229"/>
    <cellStyle name="Normal 2 6 6 2 2 6 2 2 2 5" xfId="22230"/>
    <cellStyle name="Normal 2 6 6 2 2 6 2 2 3" xfId="22231"/>
    <cellStyle name="Normal 2 6 6 2 2 6 2 2 4" xfId="22232"/>
    <cellStyle name="Normal 2 6 6 2 2 6 2 2 5" xfId="22233"/>
    <cellStyle name="Normal 2 6 6 2 2 6 2 3" xfId="22234"/>
    <cellStyle name="Normal 2 6 6 2 2 6 2 4" xfId="22235"/>
    <cellStyle name="Normal 2 6 6 2 2 6 2 5" xfId="22236"/>
    <cellStyle name="Normal 2 6 6 2 2 6 2 6" xfId="22237"/>
    <cellStyle name="Normal 2 6 6 2 2 6 2 7" xfId="22238"/>
    <cellStyle name="Normal 2 6 6 2 2 6 3" xfId="22239"/>
    <cellStyle name="Normal 2 6 6 2 2 6 3 2" xfId="22240"/>
    <cellStyle name="Normal 2 6 6 2 2 6 3 2 2" xfId="22241"/>
    <cellStyle name="Normal 2 6 6 2 2 6 3 2 3" xfId="22242"/>
    <cellStyle name="Normal 2 6 6 2 2 6 3 2 4" xfId="22243"/>
    <cellStyle name="Normal 2 6 6 2 2 6 3 2 5" xfId="22244"/>
    <cellStyle name="Normal 2 6 6 2 2 6 3 3" xfId="22245"/>
    <cellStyle name="Normal 2 6 6 2 2 6 3 4" xfId="22246"/>
    <cellStyle name="Normal 2 6 6 2 2 6 3 5" xfId="22247"/>
    <cellStyle name="Normal 2 6 6 2 2 6 4" xfId="22248"/>
    <cellStyle name="Normal 2 6 6 2 2 6 5" xfId="22249"/>
    <cellStyle name="Normal 2 6 6 2 2 6 6" xfId="22250"/>
    <cellStyle name="Normal 2 6 6 2 2 6 7" xfId="22251"/>
    <cellStyle name="Normal 2 6 6 2 2 7" xfId="22252"/>
    <cellStyle name="Normal 2 6 6 2 2 8" xfId="22253"/>
    <cellStyle name="Normal 2 6 6 2 2 9" xfId="22254"/>
    <cellStyle name="Normal 2 6 6 2 2 9 2" xfId="22255"/>
    <cellStyle name="Normal 2 6 6 2 2 9 2 2" xfId="22256"/>
    <cellStyle name="Normal 2 6 6 2 2 9 2 3" xfId="22257"/>
    <cellStyle name="Normal 2 6 6 2 2 9 2 4" xfId="22258"/>
    <cellStyle name="Normal 2 6 6 2 2 9 2 5" xfId="22259"/>
    <cellStyle name="Normal 2 6 6 2 2 9 3" xfId="22260"/>
    <cellStyle name="Normal 2 6 6 2 2 9 4" xfId="22261"/>
    <cellStyle name="Normal 2 6 6 2 2 9 5" xfId="22262"/>
    <cellStyle name="Normal 2 6 6 2 20" xfId="22263"/>
    <cellStyle name="Normal 2 6 6 2 21" xfId="22264"/>
    <cellStyle name="Normal 2 6 6 2 22" xfId="22265"/>
    <cellStyle name="Normal 2 6 6 2 23" xfId="22266"/>
    <cellStyle name="Normal 2 6 6 2 24" xfId="22267"/>
    <cellStyle name="Normal 2 6 6 2 25" xfId="22268"/>
    <cellStyle name="Normal 2 6 6 2 26" xfId="22269"/>
    <cellStyle name="Normal 2 6 6 2 27" xfId="22270"/>
    <cellStyle name="Normal 2 6 6 2 28" xfId="22271"/>
    <cellStyle name="Normal 2 6 6 2 29" xfId="22272"/>
    <cellStyle name="Normal 2 6 6 2 3" xfId="22273"/>
    <cellStyle name="Normal 2 6 6 2 3 2" xfId="22274"/>
    <cellStyle name="Normal 2 6 6 2 3 3" xfId="22275"/>
    <cellStyle name="Normal 2 6 6 2 3 4" xfId="22276"/>
    <cellStyle name="Normal 2 6 6 2 3 5" xfId="22277"/>
    <cellStyle name="Normal 2 6 6 2 3 6" xfId="22278"/>
    <cellStyle name="Normal 2 6 6 2 3 7" xfId="22279"/>
    <cellStyle name="Normal 2 6 6 2 4" xfId="22280"/>
    <cellStyle name="Normal 2 6 6 2 5" xfId="22281"/>
    <cellStyle name="Normal 2 6 6 2 6" xfId="22282"/>
    <cellStyle name="Normal 2 6 6 2 6 2" xfId="22283"/>
    <cellStyle name="Normal 2 6 6 2 6 2 2" xfId="22284"/>
    <cellStyle name="Normal 2 6 6 2 6 2 2 2" xfId="22285"/>
    <cellStyle name="Normal 2 6 6 2 6 2 2 2 2" xfId="22286"/>
    <cellStyle name="Normal 2 6 6 2 6 2 2 2 3" xfId="22287"/>
    <cellStyle name="Normal 2 6 6 2 6 2 2 2 4" xfId="22288"/>
    <cellStyle name="Normal 2 6 6 2 6 2 2 2 5" xfId="22289"/>
    <cellStyle name="Normal 2 6 6 2 6 2 2 3" xfId="22290"/>
    <cellStyle name="Normal 2 6 6 2 6 2 2 4" xfId="22291"/>
    <cellStyle name="Normal 2 6 6 2 6 2 2 5" xfId="22292"/>
    <cellStyle name="Normal 2 6 6 2 6 2 3" xfId="22293"/>
    <cellStyle name="Normal 2 6 6 2 6 2 4" xfId="22294"/>
    <cellStyle name="Normal 2 6 6 2 6 2 5" xfId="22295"/>
    <cellStyle name="Normal 2 6 6 2 6 2 6" xfId="22296"/>
    <cellStyle name="Normal 2 6 6 2 6 2 7" xfId="22297"/>
    <cellStyle name="Normal 2 6 6 2 6 3" xfId="22298"/>
    <cellStyle name="Normal 2 6 6 2 6 3 2" xfId="22299"/>
    <cellStyle name="Normal 2 6 6 2 6 3 2 2" xfId="22300"/>
    <cellStyle name="Normal 2 6 6 2 6 3 2 3" xfId="22301"/>
    <cellStyle name="Normal 2 6 6 2 6 3 2 4" xfId="22302"/>
    <cellStyle name="Normal 2 6 6 2 6 3 2 5" xfId="22303"/>
    <cellStyle name="Normal 2 6 6 2 6 3 3" xfId="22304"/>
    <cellStyle name="Normal 2 6 6 2 6 3 4" xfId="22305"/>
    <cellStyle name="Normal 2 6 6 2 6 3 5" xfId="22306"/>
    <cellStyle name="Normal 2 6 6 2 6 4" xfId="22307"/>
    <cellStyle name="Normal 2 6 6 2 6 5" xfId="22308"/>
    <cellStyle name="Normal 2 6 6 2 6 6" xfId="22309"/>
    <cellStyle name="Normal 2 6 6 2 6 7" xfId="22310"/>
    <cellStyle name="Normal 2 6 6 2 7" xfId="22311"/>
    <cellStyle name="Normal 2 6 6 2 8" xfId="22312"/>
    <cellStyle name="Normal 2 6 6 2 9" xfId="22313"/>
    <cellStyle name="Normal 2 6 6 2 9 2" xfId="22314"/>
    <cellStyle name="Normal 2 6 6 2 9 2 2" xfId="22315"/>
    <cellStyle name="Normal 2 6 6 2 9 2 3" xfId="22316"/>
    <cellStyle name="Normal 2 6 6 2 9 2 4" xfId="22317"/>
    <cellStyle name="Normal 2 6 6 2 9 2 5" xfId="22318"/>
    <cellStyle name="Normal 2 6 6 2 9 3" xfId="22319"/>
    <cellStyle name="Normal 2 6 6 2 9 4" xfId="22320"/>
    <cellStyle name="Normal 2 6 6 2 9 5" xfId="22321"/>
    <cellStyle name="Normal 2 6 6 20" xfId="22322"/>
    <cellStyle name="Normal 2 6 6 21" xfId="22323"/>
    <cellStyle name="Normal 2 6 6 22" xfId="22324"/>
    <cellStyle name="Normal 2 6 6 23" xfId="22325"/>
    <cellStyle name="Normal 2 6 6 24" xfId="22326"/>
    <cellStyle name="Normal 2 6 6 25" xfId="22327"/>
    <cellStyle name="Normal 2 6 6 26" xfId="22328"/>
    <cellStyle name="Normal 2 6 6 27" xfId="22329"/>
    <cellStyle name="Normal 2 6 6 28" xfId="22330"/>
    <cellStyle name="Normal 2 6 6 29" xfId="22331"/>
    <cellStyle name="Normal 2 6 6 3" xfId="22332"/>
    <cellStyle name="Normal 2 6 6 30" xfId="22333"/>
    <cellStyle name="Normal 2 6 6 4" xfId="22334"/>
    <cellStyle name="Normal 2 6 6 4 2" xfId="22335"/>
    <cellStyle name="Normal 2 6 6 4 2 2" xfId="22336"/>
    <cellStyle name="Normal 2 6 6 4 2 3" xfId="22337"/>
    <cellStyle name="Normal 2 6 6 4 2 4" xfId="22338"/>
    <cellStyle name="Normal 2 6 6 4 2 5" xfId="22339"/>
    <cellStyle name="Normal 2 6 6 4 2 6" xfId="22340"/>
    <cellStyle name="Normal 2 6 6 4 3" xfId="22341"/>
    <cellStyle name="Normal 2 6 6 4 4" xfId="22342"/>
    <cellStyle name="Normal 2 6 6 4 5" xfId="22343"/>
    <cellStyle name="Normal 2 6 6 4 6" xfId="22344"/>
    <cellStyle name="Normal 2 6 6 4 7" xfId="22345"/>
    <cellStyle name="Normal 2 6 6 4 8" xfId="22346"/>
    <cellStyle name="Normal 2 6 6 5" xfId="22347"/>
    <cellStyle name="Normal 2 6 6 5 2" xfId="22348"/>
    <cellStyle name="Normal 2 6 6 5 2 2" xfId="22349"/>
    <cellStyle name="Normal 2 6 6 5 2 3" xfId="22350"/>
    <cellStyle name="Normal 2 6 6 5 2 4" xfId="22351"/>
    <cellStyle name="Normal 2 6 6 5 2 5" xfId="22352"/>
    <cellStyle name="Normal 2 6 6 5 2 6" xfId="22353"/>
    <cellStyle name="Normal 2 6 6 5 3" xfId="22354"/>
    <cellStyle name="Normal 2 6 6 5 4" xfId="22355"/>
    <cellStyle name="Normal 2 6 6 5 5" xfId="22356"/>
    <cellStyle name="Normal 2 6 6 6" xfId="22357"/>
    <cellStyle name="Normal 2 6 6 6 2" xfId="22358"/>
    <cellStyle name="Normal 2 6 6 6 2 2" xfId="22359"/>
    <cellStyle name="Normal 2 6 6 6 2 3" xfId="22360"/>
    <cellStyle name="Normal 2 6 6 6 2 4" xfId="22361"/>
    <cellStyle name="Normal 2 6 6 6 2 5" xfId="22362"/>
    <cellStyle name="Normal 2 6 6 6 2 6" xfId="22363"/>
    <cellStyle name="Normal 2 6 6 6 3" xfId="22364"/>
    <cellStyle name="Normal 2 6 6 6 4" xfId="22365"/>
    <cellStyle name="Normal 2 6 6 6 5" xfId="22366"/>
    <cellStyle name="Normal 2 6 6 7" xfId="22367"/>
    <cellStyle name="Normal 2 6 6 7 2" xfId="22368"/>
    <cellStyle name="Normal 2 6 6 7 3" xfId="22369"/>
    <cellStyle name="Normal 2 6 6 7 4" xfId="22370"/>
    <cellStyle name="Normal 2 6 6 7 5" xfId="22371"/>
    <cellStyle name="Normal 2 6 6 7 6" xfId="22372"/>
    <cellStyle name="Normal 2 6 6 7 7" xfId="22373"/>
    <cellStyle name="Normal 2 6 6 8" xfId="22374"/>
    <cellStyle name="Normal 2 6 6 9" xfId="22375"/>
    <cellStyle name="Normal 2 6 60" xfId="22376"/>
    <cellStyle name="Normal 2 6 61" xfId="22377"/>
    <cellStyle name="Normal 2 6 62" xfId="22378"/>
    <cellStyle name="Normal 2 6 7" xfId="22379"/>
    <cellStyle name="Normal 2 6 7 10" xfId="22380"/>
    <cellStyle name="Normal 2 6 7 11" xfId="22381"/>
    <cellStyle name="Normal 2 6 7 2" xfId="22382"/>
    <cellStyle name="Normal 2 6 7 2 2" xfId="22383"/>
    <cellStyle name="Normal 2 6 7 2 2 2" xfId="22384"/>
    <cellStyle name="Normal 2 6 7 2 2 2 2" xfId="22385"/>
    <cellStyle name="Normal 2 6 7 2 2 2 2 2" xfId="22386"/>
    <cellStyle name="Normal 2 6 7 2 2 2 3" xfId="22387"/>
    <cellStyle name="Normal 2 6 7 2 2 2 4" xfId="22388"/>
    <cellStyle name="Normal 2 6 7 2 2 2 5" xfId="22389"/>
    <cellStyle name="Normal 2 6 7 2 2 3" xfId="22390"/>
    <cellStyle name="Normal 2 6 7 2 2 3 2" xfId="22391"/>
    <cellStyle name="Normal 2 6 7 2 2 4" xfId="22392"/>
    <cellStyle name="Normal 2 6 7 2 2 5" xfId="22393"/>
    <cellStyle name="Normal 2 6 7 2 3" xfId="22394"/>
    <cellStyle name="Normal 2 6 7 2 4" xfId="22395"/>
    <cellStyle name="Normal 2 6 7 2 5" xfId="22396"/>
    <cellStyle name="Normal 2 6 7 2 6" xfId="22397"/>
    <cellStyle name="Normal 2 6 7 2 6 2" xfId="22398"/>
    <cellStyle name="Normal 2 6 7 2 7" xfId="22399"/>
    <cellStyle name="Normal 2 6 7 2 8" xfId="22400"/>
    <cellStyle name="Normal 2 6 7 2 9" xfId="22401"/>
    <cellStyle name="Normal 2 6 7 3" xfId="22402"/>
    <cellStyle name="Normal 2 6 7 4" xfId="22403"/>
    <cellStyle name="Normal 2 6 7 4 2" xfId="22404"/>
    <cellStyle name="Normal 2 6 7 4 2 2" xfId="22405"/>
    <cellStyle name="Normal 2 6 7 4 3" xfId="22406"/>
    <cellStyle name="Normal 2 6 7 4 4" xfId="22407"/>
    <cellStyle name="Normal 2 6 7 4 5" xfId="22408"/>
    <cellStyle name="Normal 2 6 7 5" xfId="22409"/>
    <cellStyle name="Normal 2 6 7 5 2" xfId="22410"/>
    <cellStyle name="Normal 2 6 7 5 2 2" xfId="22411"/>
    <cellStyle name="Normal 2 6 7 5 3" xfId="22412"/>
    <cellStyle name="Normal 2 6 7 5 4" xfId="22413"/>
    <cellStyle name="Normal 2 6 7 5 5" xfId="22414"/>
    <cellStyle name="Normal 2 6 7 6" xfId="22415"/>
    <cellStyle name="Normal 2 6 7 6 2" xfId="22416"/>
    <cellStyle name="Normal 2 6 7 6 3" xfId="22417"/>
    <cellStyle name="Normal 2 6 7 6 4" xfId="22418"/>
    <cellStyle name="Normal 2 6 7 6 5" xfId="22419"/>
    <cellStyle name="Normal 2 6 7 6 6" xfId="22420"/>
    <cellStyle name="Normal 2 6 7 6 7" xfId="22421"/>
    <cellStyle name="Normal 2 6 7 7" xfId="22422"/>
    <cellStyle name="Normal 2 6 7 8" xfId="22423"/>
    <cellStyle name="Normal 2 6 7 9" xfId="22424"/>
    <cellStyle name="Normal 2 6 7 9 2" xfId="22425"/>
    <cellStyle name="Normal 2 6 8" xfId="22426"/>
    <cellStyle name="Normal 2 6 8 10" xfId="22427"/>
    <cellStyle name="Normal 2 6 8 2" xfId="22428"/>
    <cellStyle name="Normal 2 6 8 2 10" xfId="22429"/>
    <cellStyle name="Normal 2 6 8 2 2" xfId="22430"/>
    <cellStyle name="Normal 2 6 8 2 2 2" xfId="22431"/>
    <cellStyle name="Normal 2 6 8 2 2 2 2" xfId="22432"/>
    <cellStyle name="Normal 2 6 8 2 2 3" xfId="22433"/>
    <cellStyle name="Normal 2 6 8 2 2 4" xfId="22434"/>
    <cellStyle name="Normal 2 6 8 2 2 5" xfId="22435"/>
    <cellStyle name="Normal 2 6 8 2 2 6" xfId="22436"/>
    <cellStyle name="Normal 2 6 8 2 2 7" xfId="22437"/>
    <cellStyle name="Normal 2 6 8 2 2 8" xfId="22438"/>
    <cellStyle name="Normal 2 6 8 2 2 9" xfId="22439"/>
    <cellStyle name="Normal 2 6 8 2 3" xfId="22440"/>
    <cellStyle name="Normal 2 6 8 2 4" xfId="22441"/>
    <cellStyle name="Normal 2 6 8 2 4 2" xfId="22442"/>
    <cellStyle name="Normal 2 6 8 2 5" xfId="22443"/>
    <cellStyle name="Normal 2 6 8 2 6" xfId="22444"/>
    <cellStyle name="Normal 2 6 8 2 7" xfId="22445"/>
    <cellStyle name="Normal 2 6 8 2 8" xfId="22446"/>
    <cellStyle name="Normal 2 6 8 2 9" xfId="22447"/>
    <cellStyle name="Normal 2 6 8 3" xfId="22448"/>
    <cellStyle name="Normal 2 6 8 3 2" xfId="22449"/>
    <cellStyle name="Normal 2 6 8 3 2 2" xfId="22450"/>
    <cellStyle name="Normal 2 6 8 3 3" xfId="22451"/>
    <cellStyle name="Normal 2 6 8 3 4" xfId="22452"/>
    <cellStyle name="Normal 2 6 8 3 5" xfId="22453"/>
    <cellStyle name="Normal 2 6 8 3 6" xfId="22454"/>
    <cellStyle name="Normal 2 6 8 3 7" xfId="22455"/>
    <cellStyle name="Normal 2 6 8 3 8" xfId="22456"/>
    <cellStyle name="Normal 2 6 8 3 9" xfId="22457"/>
    <cellStyle name="Normal 2 6 8 4" xfId="22458"/>
    <cellStyle name="Normal 2 6 8 4 2" xfId="22459"/>
    <cellStyle name="Normal 2 6 8 5" xfId="22460"/>
    <cellStyle name="Normal 2 6 8 6" xfId="22461"/>
    <cellStyle name="Normal 2 6 8 7" xfId="22462"/>
    <cellStyle name="Normal 2 6 8 8" xfId="22463"/>
    <cellStyle name="Normal 2 6 8 9" xfId="22464"/>
    <cellStyle name="Normal 2 6 9" xfId="22465"/>
    <cellStyle name="Normal 2 6_11 CC2007 trabajo" xfId="22466"/>
    <cellStyle name="Normal 2 60" xfId="22467"/>
    <cellStyle name="Normal 2 61" xfId="22468"/>
    <cellStyle name="Normal 2 62" xfId="22469"/>
    <cellStyle name="Normal 2 7" xfId="288"/>
    <cellStyle name="Normal 2 7 10" xfId="22470"/>
    <cellStyle name="Normal 2 7 11" xfId="22471"/>
    <cellStyle name="Normal 2 7 12" xfId="22472"/>
    <cellStyle name="Normal 2 7 13" xfId="22473"/>
    <cellStyle name="Normal 2 7 14" xfId="22474"/>
    <cellStyle name="Normal 2 7 15" xfId="22475"/>
    <cellStyle name="Normal 2 7 16" xfId="22476"/>
    <cellStyle name="Normal 2 7 17" xfId="22477"/>
    <cellStyle name="Normal 2 7 18" xfId="22478"/>
    <cellStyle name="Normal 2 7 19" xfId="22479"/>
    <cellStyle name="Normal 2 7 2" xfId="22480"/>
    <cellStyle name="Normal 2 7 2 10" xfId="22481"/>
    <cellStyle name="Normal 2 7 2 11" xfId="22482"/>
    <cellStyle name="Normal 2 7 2 12" xfId="22483"/>
    <cellStyle name="Normal 2 7 2 13" xfId="22484"/>
    <cellStyle name="Normal 2 7 2 14" xfId="22485"/>
    <cellStyle name="Normal 2 7 2 15" xfId="22486"/>
    <cellStyle name="Normal 2 7 2 16" xfId="22487"/>
    <cellStyle name="Normal 2 7 2 17" xfId="22488"/>
    <cellStyle name="Normal 2 7 2 18" xfId="22489"/>
    <cellStyle name="Normal 2 7 2 19" xfId="22490"/>
    <cellStyle name="Normal 2 7 2 2" xfId="22491"/>
    <cellStyle name="Normal 2 7 2 2 2" xfId="22492"/>
    <cellStyle name="Normal 2 7 2 2 3" xfId="22493"/>
    <cellStyle name="Normal 2 7 2 20" xfId="22494"/>
    <cellStyle name="Normal 2 7 2 21" xfId="22495"/>
    <cellStyle name="Normal 2 7 2 22" xfId="22496"/>
    <cellStyle name="Normal 2 7 2 23" xfId="22497"/>
    <cellStyle name="Normal 2 7 2 24" xfId="22498"/>
    <cellStyle name="Normal 2 7 2 25" xfId="22499"/>
    <cellStyle name="Normal 2 7 2 26" xfId="22500"/>
    <cellStyle name="Normal 2 7 2 27" xfId="22501"/>
    <cellStyle name="Normal 2 7 2 28" xfId="22502"/>
    <cellStyle name="Normal 2 7 2 29" xfId="22503"/>
    <cellStyle name="Normal 2 7 2 3" xfId="22504"/>
    <cellStyle name="Normal 2 7 2 30" xfId="22505"/>
    <cellStyle name="Normal 2 7 2 31" xfId="22506"/>
    <cellStyle name="Normal 2 7 2 31 2" xfId="22507"/>
    <cellStyle name="Normal 2 7 2 31 2 2" xfId="22508"/>
    <cellStyle name="Normal 2 7 2 31 2 2 2" xfId="22509"/>
    <cellStyle name="Normal 2 7 2 31 2 2 3" xfId="22510"/>
    <cellStyle name="Normal 2 7 2 31 2 2 4" xfId="22511"/>
    <cellStyle name="Normal 2 7 2 31 2 2 5" xfId="22512"/>
    <cellStyle name="Normal 2 7 2 31 2 2 6" xfId="22513"/>
    <cellStyle name="Normal 2 7 2 31 2 2 7" xfId="22514"/>
    <cellStyle name="Normal 2 7 2 31 2 3" xfId="22515"/>
    <cellStyle name="Normal 2 7 2 31 2 4" xfId="22516"/>
    <cellStyle name="Normal 2 7 2 31 2 5" xfId="22517"/>
    <cellStyle name="Normal 2 7 2 31 2 6" xfId="22518"/>
    <cellStyle name="Normal 2 7 2 31 2 7" xfId="22519"/>
    <cellStyle name="Normal 2 7 2 31 2 8" xfId="22520"/>
    <cellStyle name="Normal 2 7 2 31 2 9" xfId="22521"/>
    <cellStyle name="Normal 2 7 2 31 3" xfId="22522"/>
    <cellStyle name="Normal 2 7 2 31 3 2" xfId="22523"/>
    <cellStyle name="Normal 2 7 2 31 3 3" xfId="22524"/>
    <cellStyle name="Normal 2 7 2 31 3 4" xfId="22525"/>
    <cellStyle name="Normal 2 7 2 31 3 5" xfId="22526"/>
    <cellStyle name="Normal 2 7 2 31 3 6" xfId="22527"/>
    <cellStyle name="Normal 2 7 2 31 3 7" xfId="22528"/>
    <cellStyle name="Normal 2 7 2 31 4" xfId="22529"/>
    <cellStyle name="Normal 2 7 2 31 5" xfId="22530"/>
    <cellStyle name="Normal 2 7 2 31 6" xfId="22531"/>
    <cellStyle name="Normal 2 7 2 31 7" xfId="22532"/>
    <cellStyle name="Normal 2 7 2 31 8" xfId="22533"/>
    <cellStyle name="Normal 2 7 2 31 9" xfId="22534"/>
    <cellStyle name="Normal 2 7 2 32" xfId="22535"/>
    <cellStyle name="Normal 2 7 2 33" xfId="22536"/>
    <cellStyle name="Normal 2 7 2 34" xfId="22537"/>
    <cellStyle name="Normal 2 7 2 35" xfId="22538"/>
    <cellStyle name="Normal 2 7 2 36" xfId="22539"/>
    <cellStyle name="Normal 2 7 2 37" xfId="22540"/>
    <cellStyle name="Normal 2 7 2 38" xfId="22541"/>
    <cellStyle name="Normal 2 7 2 39" xfId="22542"/>
    <cellStyle name="Normal 2 7 2 4" xfId="22543"/>
    <cellStyle name="Normal 2 7 2 5" xfId="22544"/>
    <cellStyle name="Normal 2 7 2 6" xfId="22545"/>
    <cellStyle name="Normal 2 7 2 7" xfId="22546"/>
    <cellStyle name="Normal 2 7 2 8" xfId="22547"/>
    <cellStyle name="Normal 2 7 2 9" xfId="22548"/>
    <cellStyle name="Normal 2 7 20" xfId="22549"/>
    <cellStyle name="Normal 2 7 21" xfId="22550"/>
    <cellStyle name="Normal 2 7 22" xfId="22551"/>
    <cellStyle name="Normal 2 7 23" xfId="22552"/>
    <cellStyle name="Normal 2 7 24" xfId="22553"/>
    <cellStyle name="Normal 2 7 25" xfId="22554"/>
    <cellStyle name="Normal 2 7 26" xfId="22555"/>
    <cellStyle name="Normal 2 7 27" xfId="22556"/>
    <cellStyle name="Normal 2 7 28" xfId="22557"/>
    <cellStyle name="Normal 2 7 29" xfId="22558"/>
    <cellStyle name="Normal 2 7 3" xfId="22559"/>
    <cellStyle name="Normal 2 7 30" xfId="22560"/>
    <cellStyle name="Normal 2 7 31" xfId="22561"/>
    <cellStyle name="Normal 2 7 32" xfId="22562"/>
    <cellStyle name="Normal 2 7 33" xfId="22563"/>
    <cellStyle name="Normal 2 7 34" xfId="22564"/>
    <cellStyle name="Normal 2 7 35" xfId="22565"/>
    <cellStyle name="Normal 2 7 36" xfId="22566"/>
    <cellStyle name="Normal 2 7 36 2" xfId="22567"/>
    <cellStyle name="Normal 2 7 36 2 2" xfId="22568"/>
    <cellStyle name="Normal 2 7 36 2 2 2" xfId="22569"/>
    <cellStyle name="Normal 2 7 36 2 2 3" xfId="22570"/>
    <cellStyle name="Normal 2 7 36 2 2 4" xfId="22571"/>
    <cellStyle name="Normal 2 7 36 2 2 5" xfId="22572"/>
    <cellStyle name="Normal 2 7 36 2 2 6" xfId="22573"/>
    <cellStyle name="Normal 2 7 36 2 2 7" xfId="22574"/>
    <cellStyle name="Normal 2 7 36 2 3" xfId="22575"/>
    <cellStyle name="Normal 2 7 36 2 4" xfId="22576"/>
    <cellStyle name="Normal 2 7 36 2 5" xfId="22577"/>
    <cellStyle name="Normal 2 7 36 2 6" xfId="22578"/>
    <cellStyle name="Normal 2 7 36 2 7" xfId="22579"/>
    <cellStyle name="Normal 2 7 36 2 8" xfId="22580"/>
    <cellStyle name="Normal 2 7 36 2 9" xfId="22581"/>
    <cellStyle name="Normal 2 7 36 3" xfId="22582"/>
    <cellStyle name="Normal 2 7 36 3 2" xfId="22583"/>
    <cellStyle name="Normal 2 7 36 3 3" xfId="22584"/>
    <cellStyle name="Normal 2 7 36 3 4" xfId="22585"/>
    <cellStyle name="Normal 2 7 36 3 5" xfId="22586"/>
    <cellStyle name="Normal 2 7 36 3 6" xfId="22587"/>
    <cellStyle name="Normal 2 7 36 3 7" xfId="22588"/>
    <cellStyle name="Normal 2 7 36 4" xfId="22589"/>
    <cellStyle name="Normal 2 7 36 5" xfId="22590"/>
    <cellStyle name="Normal 2 7 36 6" xfId="22591"/>
    <cellStyle name="Normal 2 7 36 7" xfId="22592"/>
    <cellStyle name="Normal 2 7 36 8" xfId="22593"/>
    <cellStyle name="Normal 2 7 36 9" xfId="22594"/>
    <cellStyle name="Normal 2 7 37" xfId="22595"/>
    <cellStyle name="Normal 2 7 38" xfId="22596"/>
    <cellStyle name="Normal 2 7 39" xfId="22597"/>
    <cellStyle name="Normal 2 7 4" xfId="22598"/>
    <cellStyle name="Normal 2 7 40" xfId="22599"/>
    <cellStyle name="Normal 2 7 41" xfId="22600"/>
    <cellStyle name="Normal 2 7 42" xfId="22601"/>
    <cellStyle name="Normal 2 7 43" xfId="22602"/>
    <cellStyle name="Normal 2 7 44" xfId="22603"/>
    <cellStyle name="Normal 2 7 5" xfId="22604"/>
    <cellStyle name="Normal 2 7 6" xfId="22605"/>
    <cellStyle name="Normal 2 7 7" xfId="22606"/>
    <cellStyle name="Normal 2 7 8" xfId="22607"/>
    <cellStyle name="Normal 2 7 8 2" xfId="22608"/>
    <cellStyle name="Normal 2 7 8 2 2" xfId="22609"/>
    <cellStyle name="Normal 2 7 8 2 2 2" xfId="22610"/>
    <cellStyle name="Normal 2 7 8 2 3" xfId="22611"/>
    <cellStyle name="Normal 2 7 8 2 4" xfId="22612"/>
    <cellStyle name="Normal 2 7 8 2 5" xfId="22613"/>
    <cellStyle name="Normal 2 7 8 3" xfId="22614"/>
    <cellStyle name="Normal 2 7 8 4" xfId="22615"/>
    <cellStyle name="Normal 2 7 8 5" xfId="22616"/>
    <cellStyle name="Normal 2 7 8 5 2" xfId="22617"/>
    <cellStyle name="Normal 2 7 8 5 3" xfId="22618"/>
    <cellStyle name="Normal 2 7 8 5 4" xfId="22619"/>
    <cellStyle name="Normal 2 7 8 5 5" xfId="22620"/>
    <cellStyle name="Normal 2 7 8 5 6" xfId="22621"/>
    <cellStyle name="Normal 2 7 8 5 7" xfId="22622"/>
    <cellStyle name="Normal 2 7 8 6" xfId="22623"/>
    <cellStyle name="Normal 2 7 8 7" xfId="22624"/>
    <cellStyle name="Normal 2 7 9" xfId="22625"/>
    <cellStyle name="Normal 2 7_11 CC2007 trabajo" xfId="22626"/>
    <cellStyle name="Normal 2 8" xfId="289"/>
    <cellStyle name="Normal 2 8 10" xfId="22627"/>
    <cellStyle name="Normal 2 8 11" xfId="22628"/>
    <cellStyle name="Normal 2 8 12" xfId="22629"/>
    <cellStyle name="Normal 2 8 13" xfId="22630"/>
    <cellStyle name="Normal 2 8 14" xfId="22631"/>
    <cellStyle name="Normal 2 8 15" xfId="22632"/>
    <cellStyle name="Normal 2 8 16" xfId="22633"/>
    <cellStyle name="Normal 2 8 17" xfId="22634"/>
    <cellStyle name="Normal 2 8 18" xfId="22635"/>
    <cellStyle name="Normal 2 8 19" xfId="22636"/>
    <cellStyle name="Normal 2 8 2" xfId="22637"/>
    <cellStyle name="Normal 2 8 2 10" xfId="22638"/>
    <cellStyle name="Normal 2 8 2 11" xfId="22639"/>
    <cellStyle name="Normal 2 8 2 12" xfId="22640"/>
    <cellStyle name="Normal 2 8 2 13" xfId="22641"/>
    <cellStyle name="Normal 2 8 2 14" xfId="22642"/>
    <cellStyle name="Normal 2 8 2 15" xfId="22643"/>
    <cellStyle name="Normal 2 8 2 16" xfId="22644"/>
    <cellStyle name="Normal 2 8 2 17" xfId="22645"/>
    <cellStyle name="Normal 2 8 2 18" xfId="22646"/>
    <cellStyle name="Normal 2 8 2 19" xfId="22647"/>
    <cellStyle name="Normal 2 8 2 2" xfId="22648"/>
    <cellStyle name="Normal 2 8 2 2 2" xfId="22649"/>
    <cellStyle name="Normal 2 8 2 2 3" xfId="22650"/>
    <cellStyle name="Normal 2 8 2 20" xfId="22651"/>
    <cellStyle name="Normal 2 8 2 3" xfId="22652"/>
    <cellStyle name="Normal 2 8 2 4" xfId="22653"/>
    <cellStyle name="Normal 2 8 2 5" xfId="22654"/>
    <cellStyle name="Normal 2 8 2 6" xfId="22655"/>
    <cellStyle name="Normal 2 8 2 7" xfId="22656"/>
    <cellStyle name="Normal 2 8 2 8" xfId="22657"/>
    <cellStyle name="Normal 2 8 2 9" xfId="22658"/>
    <cellStyle name="Normal 2 8 20" xfId="22659"/>
    <cellStyle name="Normal 2 8 21" xfId="22660"/>
    <cellStyle name="Normal 2 8 22" xfId="22661"/>
    <cellStyle name="Normal 2 8 23" xfId="22662"/>
    <cellStyle name="Normal 2 8 24" xfId="22663"/>
    <cellStyle name="Normal 2 8 25" xfId="22664"/>
    <cellStyle name="Normal 2 8 26" xfId="22665"/>
    <cellStyle name="Normal 2 8 27" xfId="22666"/>
    <cellStyle name="Normal 2 8 28" xfId="22667"/>
    <cellStyle name="Normal 2 8 29" xfId="22668"/>
    <cellStyle name="Normal 2 8 3" xfId="22669"/>
    <cellStyle name="Normal 2 8 30" xfId="22670"/>
    <cellStyle name="Normal 2 8 31" xfId="22671"/>
    <cellStyle name="Normal 2 8 32" xfId="22672"/>
    <cellStyle name="Normal 2 8 32 2" xfId="22673"/>
    <cellStyle name="Normal 2 8 32 2 2" xfId="22674"/>
    <cellStyle name="Normal 2 8 32 2 2 2" xfId="22675"/>
    <cellStyle name="Normal 2 8 32 2 2 3" xfId="22676"/>
    <cellStyle name="Normal 2 8 32 2 2 4" xfId="22677"/>
    <cellStyle name="Normal 2 8 32 2 2 5" xfId="22678"/>
    <cellStyle name="Normal 2 8 32 2 2 6" xfId="22679"/>
    <cellStyle name="Normal 2 8 32 2 2 7" xfId="22680"/>
    <cellStyle name="Normal 2 8 32 2 3" xfId="22681"/>
    <cellStyle name="Normal 2 8 32 2 4" xfId="22682"/>
    <cellStyle name="Normal 2 8 32 2 5" xfId="22683"/>
    <cellStyle name="Normal 2 8 32 2 6" xfId="22684"/>
    <cellStyle name="Normal 2 8 32 2 7" xfId="22685"/>
    <cellStyle name="Normal 2 8 32 2 8" xfId="22686"/>
    <cellStyle name="Normal 2 8 32 2 9" xfId="22687"/>
    <cellStyle name="Normal 2 8 32 3" xfId="22688"/>
    <cellStyle name="Normal 2 8 32 3 2" xfId="22689"/>
    <cellStyle name="Normal 2 8 32 3 3" xfId="22690"/>
    <cellStyle name="Normal 2 8 32 3 4" xfId="22691"/>
    <cellStyle name="Normal 2 8 32 3 5" xfId="22692"/>
    <cellStyle name="Normal 2 8 32 3 6" xfId="22693"/>
    <cellStyle name="Normal 2 8 32 3 7" xfId="22694"/>
    <cellStyle name="Normal 2 8 32 4" xfId="22695"/>
    <cellStyle name="Normal 2 8 32 5" xfId="22696"/>
    <cellStyle name="Normal 2 8 32 6" xfId="22697"/>
    <cellStyle name="Normal 2 8 32 7" xfId="22698"/>
    <cellStyle name="Normal 2 8 32 8" xfId="22699"/>
    <cellStyle name="Normal 2 8 32 9" xfId="22700"/>
    <cellStyle name="Normal 2 8 33" xfId="22701"/>
    <cellStyle name="Normal 2 8 34" xfId="22702"/>
    <cellStyle name="Normal 2 8 35" xfId="22703"/>
    <cellStyle name="Normal 2 8 36" xfId="22704"/>
    <cellStyle name="Normal 2 8 37" xfId="22705"/>
    <cellStyle name="Normal 2 8 38" xfId="22706"/>
    <cellStyle name="Normal 2 8 39" xfId="22707"/>
    <cellStyle name="Normal 2 8 4" xfId="22708"/>
    <cellStyle name="Normal 2 8 4 2" xfId="22709"/>
    <cellStyle name="Normal 2 8 4 2 2" xfId="22710"/>
    <cellStyle name="Normal 2 8 4 2 2 2" xfId="22711"/>
    <cellStyle name="Normal 2 8 4 2 3" xfId="22712"/>
    <cellStyle name="Normal 2 8 4 2 4" xfId="22713"/>
    <cellStyle name="Normal 2 8 4 2 5" xfId="22714"/>
    <cellStyle name="Normal 2 8 4 3" xfId="22715"/>
    <cellStyle name="Normal 2 8 4 4" xfId="22716"/>
    <cellStyle name="Normal 2 8 4 5" xfId="22717"/>
    <cellStyle name="Normal 2 8 4 5 2" xfId="22718"/>
    <cellStyle name="Normal 2 8 4 5 3" xfId="22719"/>
    <cellStyle name="Normal 2 8 4 5 4" xfId="22720"/>
    <cellStyle name="Normal 2 8 4 5 5" xfId="22721"/>
    <cellStyle name="Normal 2 8 4 5 6" xfId="22722"/>
    <cellStyle name="Normal 2 8 4 5 7" xfId="22723"/>
    <cellStyle name="Normal 2 8 4 6" xfId="22724"/>
    <cellStyle name="Normal 2 8 4 7" xfId="22725"/>
    <cellStyle name="Normal 2 8 40" xfId="22726"/>
    <cellStyle name="Normal 2 8 5" xfId="22727"/>
    <cellStyle name="Normal 2 8 6" xfId="22728"/>
    <cellStyle name="Normal 2 8 7" xfId="22729"/>
    <cellStyle name="Normal 2 8 8" xfId="22730"/>
    <cellStyle name="Normal 2 8 9" xfId="22731"/>
    <cellStyle name="Normal 2 9" xfId="290"/>
    <cellStyle name="Normal 2 9 10" xfId="22732"/>
    <cellStyle name="Normal 2 9 11" xfId="22733"/>
    <cellStyle name="Normal 2 9 12" xfId="22734"/>
    <cellStyle name="Normal 2 9 13" xfId="22735"/>
    <cellStyle name="Normal 2 9 14" xfId="22736"/>
    <cellStyle name="Normal 2 9 15" xfId="22737"/>
    <cellStyle name="Normal 2 9 16" xfId="22738"/>
    <cellStyle name="Normal 2 9 17" xfId="22739"/>
    <cellStyle name="Normal 2 9 18" xfId="22740"/>
    <cellStyle name="Normal 2 9 19" xfId="22741"/>
    <cellStyle name="Normal 2 9 2" xfId="22742"/>
    <cellStyle name="Normal 2 9 2 10" xfId="22743"/>
    <cellStyle name="Normal 2 9 2 11" xfId="22744"/>
    <cellStyle name="Normal 2 9 2 12" xfId="22745"/>
    <cellStyle name="Normal 2 9 2 13" xfId="22746"/>
    <cellStyle name="Normal 2 9 2 14" xfId="22747"/>
    <cellStyle name="Normal 2 9 2 15" xfId="22748"/>
    <cellStyle name="Normal 2 9 2 16" xfId="22749"/>
    <cellStyle name="Normal 2 9 2 17" xfId="22750"/>
    <cellStyle name="Normal 2 9 2 18" xfId="22751"/>
    <cellStyle name="Normal 2 9 2 19" xfId="22752"/>
    <cellStyle name="Normal 2 9 2 2" xfId="22753"/>
    <cellStyle name="Normal 2 9 2 2 2" xfId="22754"/>
    <cellStyle name="Normal 2 9 2 2 3" xfId="22755"/>
    <cellStyle name="Normal 2 9 2 20" xfId="22756"/>
    <cellStyle name="Normal 2 9 2 3" xfId="22757"/>
    <cellStyle name="Normal 2 9 2 4" xfId="22758"/>
    <cellStyle name="Normal 2 9 2 5" xfId="22759"/>
    <cellStyle name="Normal 2 9 2 6" xfId="22760"/>
    <cellStyle name="Normal 2 9 2 7" xfId="22761"/>
    <cellStyle name="Normal 2 9 2 8" xfId="22762"/>
    <cellStyle name="Normal 2 9 2 9" xfId="22763"/>
    <cellStyle name="Normal 2 9 20" xfId="22764"/>
    <cellStyle name="Normal 2 9 21" xfId="22765"/>
    <cellStyle name="Normal 2 9 22" xfId="22766"/>
    <cellStyle name="Normal 2 9 23" xfId="22767"/>
    <cellStyle name="Normal 2 9 24" xfId="22768"/>
    <cellStyle name="Normal 2 9 25" xfId="22769"/>
    <cellStyle name="Normal 2 9 26" xfId="22770"/>
    <cellStyle name="Normal 2 9 27" xfId="22771"/>
    <cellStyle name="Normal 2 9 28" xfId="22772"/>
    <cellStyle name="Normal 2 9 29" xfId="22773"/>
    <cellStyle name="Normal 2 9 3" xfId="22774"/>
    <cellStyle name="Normal 2 9 30" xfId="22775"/>
    <cellStyle name="Normal 2 9 31" xfId="22776"/>
    <cellStyle name="Normal 2 9 32" xfId="22777"/>
    <cellStyle name="Normal 2 9 32 2" xfId="22778"/>
    <cellStyle name="Normal 2 9 32 2 2" xfId="22779"/>
    <cellStyle name="Normal 2 9 32 2 2 2" xfId="22780"/>
    <cellStyle name="Normal 2 9 32 2 2 3" xfId="22781"/>
    <cellStyle name="Normal 2 9 32 2 2 4" xfId="22782"/>
    <cellStyle name="Normal 2 9 32 2 2 5" xfId="22783"/>
    <cellStyle name="Normal 2 9 32 2 2 6" xfId="22784"/>
    <cellStyle name="Normal 2 9 32 2 2 7" xfId="22785"/>
    <cellStyle name="Normal 2 9 32 2 3" xfId="22786"/>
    <cellStyle name="Normal 2 9 32 2 4" xfId="22787"/>
    <cellStyle name="Normal 2 9 32 2 5" xfId="22788"/>
    <cellStyle name="Normal 2 9 32 2 6" xfId="22789"/>
    <cellStyle name="Normal 2 9 32 2 7" xfId="22790"/>
    <cellStyle name="Normal 2 9 32 2 8" xfId="22791"/>
    <cellStyle name="Normal 2 9 32 2 9" xfId="22792"/>
    <cellStyle name="Normal 2 9 32 3" xfId="22793"/>
    <cellStyle name="Normal 2 9 32 3 2" xfId="22794"/>
    <cellStyle name="Normal 2 9 32 3 3" xfId="22795"/>
    <cellStyle name="Normal 2 9 32 3 4" xfId="22796"/>
    <cellStyle name="Normal 2 9 32 3 5" xfId="22797"/>
    <cellStyle name="Normal 2 9 32 3 6" xfId="22798"/>
    <cellStyle name="Normal 2 9 32 3 7" xfId="22799"/>
    <cellStyle name="Normal 2 9 32 4" xfId="22800"/>
    <cellStyle name="Normal 2 9 32 5" xfId="22801"/>
    <cellStyle name="Normal 2 9 32 6" xfId="22802"/>
    <cellStyle name="Normal 2 9 32 7" xfId="22803"/>
    <cellStyle name="Normal 2 9 32 8" xfId="22804"/>
    <cellStyle name="Normal 2 9 32 9" xfId="22805"/>
    <cellStyle name="Normal 2 9 33" xfId="22806"/>
    <cellStyle name="Normal 2 9 34" xfId="22807"/>
    <cellStyle name="Normal 2 9 35" xfId="22808"/>
    <cellStyle name="Normal 2 9 36" xfId="22809"/>
    <cellStyle name="Normal 2 9 37" xfId="22810"/>
    <cellStyle name="Normal 2 9 38" xfId="22811"/>
    <cellStyle name="Normal 2 9 39" xfId="22812"/>
    <cellStyle name="Normal 2 9 4" xfId="22813"/>
    <cellStyle name="Normal 2 9 4 2" xfId="22814"/>
    <cellStyle name="Normal 2 9 4 2 2" xfId="22815"/>
    <cellStyle name="Normal 2 9 4 2 2 2" xfId="22816"/>
    <cellStyle name="Normal 2 9 4 2 3" xfId="22817"/>
    <cellStyle name="Normal 2 9 4 2 4" xfId="22818"/>
    <cellStyle name="Normal 2 9 4 2 5" xfId="22819"/>
    <cellStyle name="Normal 2 9 4 3" xfId="22820"/>
    <cellStyle name="Normal 2 9 4 4" xfId="22821"/>
    <cellStyle name="Normal 2 9 4 5" xfId="22822"/>
    <cellStyle name="Normal 2 9 4 5 2" xfId="22823"/>
    <cellStyle name="Normal 2 9 4 5 3" xfId="22824"/>
    <cellStyle name="Normal 2 9 4 5 4" xfId="22825"/>
    <cellStyle name="Normal 2 9 4 5 5" xfId="22826"/>
    <cellStyle name="Normal 2 9 4 5 6" xfId="22827"/>
    <cellStyle name="Normal 2 9 4 5 7" xfId="22828"/>
    <cellStyle name="Normal 2 9 4 6" xfId="22829"/>
    <cellStyle name="Normal 2 9 4 7" xfId="22830"/>
    <cellStyle name="Normal 2 9 40" xfId="22831"/>
    <cellStyle name="Normal 2 9 5" xfId="22832"/>
    <cellStyle name="Normal 2 9 6" xfId="22833"/>
    <cellStyle name="Normal 2 9 7" xfId="22834"/>
    <cellStyle name="Normal 2 9 8" xfId="22835"/>
    <cellStyle name="Normal 2 9 9" xfId="22836"/>
    <cellStyle name="Normal 2_11 CC2007 trabajo" xfId="22837"/>
    <cellStyle name="Normal 20" xfId="291"/>
    <cellStyle name="Normal 20 10" xfId="22838"/>
    <cellStyle name="Normal 20 11" xfId="22839"/>
    <cellStyle name="Normal 20 12" xfId="22840"/>
    <cellStyle name="Normal 20 13" xfId="22841"/>
    <cellStyle name="Normal 20 14" xfId="22842"/>
    <cellStyle name="Normal 20 15" xfId="22843"/>
    <cellStyle name="Normal 20 16" xfId="22844"/>
    <cellStyle name="Normal 20 17" xfId="22845"/>
    <cellStyle name="Normal 20 18" xfId="22846"/>
    <cellStyle name="Normal 20 19" xfId="22847"/>
    <cellStyle name="Normal 20 2" xfId="292"/>
    <cellStyle name="Normal 20 20" xfId="22848"/>
    <cellStyle name="Normal 20 21" xfId="22849"/>
    <cellStyle name="Normal 20 22" xfId="22850"/>
    <cellStyle name="Normal 20 23" xfId="22851"/>
    <cellStyle name="Normal 20 24" xfId="22852"/>
    <cellStyle name="Normal 20 25" xfId="22853"/>
    <cellStyle name="Normal 20 26" xfId="22854"/>
    <cellStyle name="Normal 20 27" xfId="22855"/>
    <cellStyle name="Normal 20 28" xfId="22856"/>
    <cellStyle name="Normal 20 3" xfId="22857"/>
    <cellStyle name="Normal 20 4" xfId="22858"/>
    <cellStyle name="Normal 20 5" xfId="22859"/>
    <cellStyle name="Normal 20 6" xfId="22860"/>
    <cellStyle name="Normal 20 7" xfId="22861"/>
    <cellStyle name="Normal 20 8" xfId="22862"/>
    <cellStyle name="Normal 20 9" xfId="22863"/>
    <cellStyle name="Normal 21" xfId="293"/>
    <cellStyle name="Normal 21 2" xfId="294"/>
    <cellStyle name="Normal 22" xfId="295"/>
    <cellStyle name="Normal 22 2" xfId="296"/>
    <cellStyle name="Normal 22 3" xfId="22864"/>
    <cellStyle name="Normal 23" xfId="297"/>
    <cellStyle name="Normal 23 2" xfId="298"/>
    <cellStyle name="Normal 24" xfId="299"/>
    <cellStyle name="Normal 24 2" xfId="300"/>
    <cellStyle name="Normal 25" xfId="301"/>
    <cellStyle name="Normal 26" xfId="302"/>
    <cellStyle name="Normal 27" xfId="303"/>
    <cellStyle name="Normal 27 10" xfId="22865"/>
    <cellStyle name="Normal 27 11" xfId="22866"/>
    <cellStyle name="Normal 27 12" xfId="22867"/>
    <cellStyle name="Normal 27 13" xfId="22868"/>
    <cellStyle name="Normal 27 14" xfId="22869"/>
    <cellStyle name="Normal 27 15" xfId="22870"/>
    <cellStyle name="Normal 27 16" xfId="22871"/>
    <cellStyle name="Normal 27 17" xfId="22872"/>
    <cellStyle name="Normal 27 18" xfId="22873"/>
    <cellStyle name="Normal 27 19" xfId="22874"/>
    <cellStyle name="Normal 27 2" xfId="22875"/>
    <cellStyle name="Normal 27 2 10" xfId="22876"/>
    <cellStyle name="Normal 27 2 11" xfId="22877"/>
    <cellStyle name="Normal 27 2 12" xfId="22878"/>
    <cellStyle name="Normal 27 2 13" xfId="22879"/>
    <cellStyle name="Normal 27 2 14" xfId="22880"/>
    <cellStyle name="Normal 27 2 15" xfId="22881"/>
    <cellStyle name="Normal 27 2 16" xfId="22882"/>
    <cellStyle name="Normal 27 2 17" xfId="22883"/>
    <cellStyle name="Normal 27 2 18" xfId="22884"/>
    <cellStyle name="Normal 27 2 19" xfId="22885"/>
    <cellStyle name="Normal 27 2 2" xfId="22886"/>
    <cellStyle name="Normal 27 2 2 10" xfId="22887"/>
    <cellStyle name="Normal 27 2 2 11" xfId="22888"/>
    <cellStyle name="Normal 27 2 2 12" xfId="22889"/>
    <cellStyle name="Normal 27 2 2 13" xfId="22890"/>
    <cellStyle name="Normal 27 2 2 14" xfId="22891"/>
    <cellStyle name="Normal 27 2 2 15" xfId="22892"/>
    <cellStyle name="Normal 27 2 2 16" xfId="22893"/>
    <cellStyle name="Normal 27 2 2 17" xfId="22894"/>
    <cellStyle name="Normal 27 2 2 18" xfId="22895"/>
    <cellStyle name="Normal 27 2 2 19" xfId="22896"/>
    <cellStyle name="Normal 27 2 2 2" xfId="22897"/>
    <cellStyle name="Normal 27 2 2 2 2" xfId="22898"/>
    <cellStyle name="Normal 27 2 2 2 3" xfId="22899"/>
    <cellStyle name="Normal 27 2 2 20" xfId="22900"/>
    <cellStyle name="Normal 27 2 2 3" xfId="22901"/>
    <cellStyle name="Normal 27 2 2 4" xfId="22902"/>
    <cellStyle name="Normal 27 2 2 5" xfId="22903"/>
    <cellStyle name="Normal 27 2 2 6" xfId="22904"/>
    <cellStyle name="Normal 27 2 2 7" xfId="22905"/>
    <cellStyle name="Normal 27 2 2 8" xfId="22906"/>
    <cellStyle name="Normal 27 2 2 9" xfId="22907"/>
    <cellStyle name="Normal 27 2 20" xfId="22908"/>
    <cellStyle name="Normal 27 2 21" xfId="22909"/>
    <cellStyle name="Normal 27 2 22" xfId="22910"/>
    <cellStyle name="Normal 27 2 23" xfId="22911"/>
    <cellStyle name="Normal 27 2 24" xfId="22912"/>
    <cellStyle name="Normal 27 2 25" xfId="22913"/>
    <cellStyle name="Normal 27 2 26" xfId="22914"/>
    <cellStyle name="Normal 27 2 27" xfId="22915"/>
    <cellStyle name="Normal 27 2 28" xfId="22916"/>
    <cellStyle name="Normal 27 2 29" xfId="22917"/>
    <cellStyle name="Normal 27 2 3" xfId="22918"/>
    <cellStyle name="Normal 27 2 30" xfId="22919"/>
    <cellStyle name="Normal 27 2 31" xfId="22920"/>
    <cellStyle name="Normal 27 2 32" xfId="22921"/>
    <cellStyle name="Normal 27 2 32 2" xfId="22922"/>
    <cellStyle name="Normal 27 2 32 2 2" xfId="22923"/>
    <cellStyle name="Normal 27 2 32 2 2 2" xfId="22924"/>
    <cellStyle name="Normal 27 2 32 2 2 3" xfId="22925"/>
    <cellStyle name="Normal 27 2 32 2 2 4" xfId="22926"/>
    <cellStyle name="Normal 27 2 32 2 2 5" xfId="22927"/>
    <cellStyle name="Normal 27 2 32 2 2 6" xfId="22928"/>
    <cellStyle name="Normal 27 2 32 2 2 7" xfId="22929"/>
    <cellStyle name="Normal 27 2 32 2 3" xfId="22930"/>
    <cellStyle name="Normal 27 2 32 2 4" xfId="22931"/>
    <cellStyle name="Normal 27 2 32 2 5" xfId="22932"/>
    <cellStyle name="Normal 27 2 32 2 6" xfId="22933"/>
    <cellStyle name="Normal 27 2 32 2 7" xfId="22934"/>
    <cellStyle name="Normal 27 2 32 2 8" xfId="22935"/>
    <cellStyle name="Normal 27 2 32 2 9" xfId="22936"/>
    <cellStyle name="Normal 27 2 32 3" xfId="22937"/>
    <cellStyle name="Normal 27 2 32 3 2" xfId="22938"/>
    <cellStyle name="Normal 27 2 32 3 3" xfId="22939"/>
    <cellStyle name="Normal 27 2 32 3 4" xfId="22940"/>
    <cellStyle name="Normal 27 2 32 3 5" xfId="22941"/>
    <cellStyle name="Normal 27 2 32 3 6" xfId="22942"/>
    <cellStyle name="Normal 27 2 32 3 7" xfId="22943"/>
    <cellStyle name="Normal 27 2 32 4" xfId="22944"/>
    <cellStyle name="Normal 27 2 32 5" xfId="22945"/>
    <cellStyle name="Normal 27 2 32 6" xfId="22946"/>
    <cellStyle name="Normal 27 2 32 7" xfId="22947"/>
    <cellStyle name="Normal 27 2 32 8" xfId="22948"/>
    <cellStyle name="Normal 27 2 32 9" xfId="22949"/>
    <cellStyle name="Normal 27 2 33" xfId="22950"/>
    <cellStyle name="Normal 27 2 34" xfId="22951"/>
    <cellStyle name="Normal 27 2 35" xfId="22952"/>
    <cellStyle name="Normal 27 2 36" xfId="22953"/>
    <cellStyle name="Normal 27 2 37" xfId="22954"/>
    <cellStyle name="Normal 27 2 38" xfId="22955"/>
    <cellStyle name="Normal 27 2 39" xfId="22956"/>
    <cellStyle name="Normal 27 2 4" xfId="22957"/>
    <cellStyle name="Normal 27 2 4 2" xfId="22958"/>
    <cellStyle name="Normal 27 2 4 2 2" xfId="22959"/>
    <cellStyle name="Normal 27 2 4 2 2 2" xfId="22960"/>
    <cellStyle name="Normal 27 2 4 2 3" xfId="22961"/>
    <cellStyle name="Normal 27 2 4 2 4" xfId="22962"/>
    <cellStyle name="Normal 27 2 4 2 5" xfId="22963"/>
    <cellStyle name="Normal 27 2 4 3" xfId="22964"/>
    <cellStyle name="Normal 27 2 4 4" xfId="22965"/>
    <cellStyle name="Normal 27 2 4 5" xfId="22966"/>
    <cellStyle name="Normal 27 2 4 5 2" xfId="22967"/>
    <cellStyle name="Normal 27 2 4 5 3" xfId="22968"/>
    <cellStyle name="Normal 27 2 4 5 4" xfId="22969"/>
    <cellStyle name="Normal 27 2 4 5 5" xfId="22970"/>
    <cellStyle name="Normal 27 2 4 5 6" xfId="22971"/>
    <cellStyle name="Normal 27 2 4 5 7" xfId="22972"/>
    <cellStyle name="Normal 27 2 4 6" xfId="22973"/>
    <cellStyle name="Normal 27 2 4 7" xfId="22974"/>
    <cellStyle name="Normal 27 2 40" xfId="22975"/>
    <cellStyle name="Normal 27 2 5" xfId="22976"/>
    <cellStyle name="Normal 27 2 6" xfId="22977"/>
    <cellStyle name="Normal 27 2 7" xfId="22978"/>
    <cellStyle name="Normal 27 2 8" xfId="22979"/>
    <cellStyle name="Normal 27 2 9" xfId="22980"/>
    <cellStyle name="Normal 27 3" xfId="22981"/>
    <cellStyle name="Normal 27 3 10" xfId="22982"/>
    <cellStyle name="Normal 27 3 11" xfId="22983"/>
    <cellStyle name="Normal 27 3 12" xfId="22984"/>
    <cellStyle name="Normal 27 3 13" xfId="22985"/>
    <cellStyle name="Normal 27 3 14" xfId="22986"/>
    <cellStyle name="Normal 27 3 15" xfId="22987"/>
    <cellStyle name="Normal 27 3 16" xfId="22988"/>
    <cellStyle name="Normal 27 3 17" xfId="22989"/>
    <cellStyle name="Normal 27 3 18" xfId="22990"/>
    <cellStyle name="Normal 27 3 19" xfId="22991"/>
    <cellStyle name="Normal 27 3 2" xfId="22992"/>
    <cellStyle name="Normal 27 3 2 10" xfId="22993"/>
    <cellStyle name="Normal 27 3 2 11" xfId="22994"/>
    <cellStyle name="Normal 27 3 2 12" xfId="22995"/>
    <cellStyle name="Normal 27 3 2 13" xfId="22996"/>
    <cellStyle name="Normal 27 3 2 14" xfId="22997"/>
    <cellStyle name="Normal 27 3 2 15" xfId="22998"/>
    <cellStyle name="Normal 27 3 2 16" xfId="22999"/>
    <cellStyle name="Normal 27 3 2 17" xfId="23000"/>
    <cellStyle name="Normal 27 3 2 18" xfId="23001"/>
    <cellStyle name="Normal 27 3 2 19" xfId="23002"/>
    <cellStyle name="Normal 27 3 2 2" xfId="23003"/>
    <cellStyle name="Normal 27 3 2 2 2" xfId="23004"/>
    <cellStyle name="Normal 27 3 2 2 3" xfId="23005"/>
    <cellStyle name="Normal 27 3 2 20" xfId="23006"/>
    <cellStyle name="Normal 27 3 2 3" xfId="23007"/>
    <cellStyle name="Normal 27 3 2 4" xfId="23008"/>
    <cellStyle name="Normal 27 3 2 5" xfId="23009"/>
    <cellStyle name="Normal 27 3 2 6" xfId="23010"/>
    <cellStyle name="Normal 27 3 2 7" xfId="23011"/>
    <cellStyle name="Normal 27 3 2 8" xfId="23012"/>
    <cellStyle name="Normal 27 3 2 9" xfId="23013"/>
    <cellStyle name="Normal 27 3 20" xfId="23014"/>
    <cellStyle name="Normal 27 3 21" xfId="23015"/>
    <cellStyle name="Normal 27 3 22" xfId="23016"/>
    <cellStyle name="Normal 27 3 23" xfId="23017"/>
    <cellStyle name="Normal 27 3 24" xfId="23018"/>
    <cellStyle name="Normal 27 3 25" xfId="23019"/>
    <cellStyle name="Normal 27 3 26" xfId="23020"/>
    <cellStyle name="Normal 27 3 27" xfId="23021"/>
    <cellStyle name="Normal 27 3 28" xfId="23022"/>
    <cellStyle name="Normal 27 3 29" xfId="23023"/>
    <cellStyle name="Normal 27 3 3" xfId="23024"/>
    <cellStyle name="Normal 27 3 30" xfId="23025"/>
    <cellStyle name="Normal 27 3 31" xfId="23026"/>
    <cellStyle name="Normal 27 3 32" xfId="23027"/>
    <cellStyle name="Normal 27 3 32 2" xfId="23028"/>
    <cellStyle name="Normal 27 3 32 2 2" xfId="23029"/>
    <cellStyle name="Normal 27 3 32 2 2 2" xfId="23030"/>
    <cellStyle name="Normal 27 3 32 2 2 3" xfId="23031"/>
    <cellStyle name="Normal 27 3 32 2 2 4" xfId="23032"/>
    <cellStyle name="Normal 27 3 32 2 2 5" xfId="23033"/>
    <cellStyle name="Normal 27 3 32 2 2 6" xfId="23034"/>
    <cellStyle name="Normal 27 3 32 2 2 7" xfId="23035"/>
    <cellStyle name="Normal 27 3 32 2 3" xfId="23036"/>
    <cellStyle name="Normal 27 3 32 2 4" xfId="23037"/>
    <cellStyle name="Normal 27 3 32 2 5" xfId="23038"/>
    <cellStyle name="Normal 27 3 32 2 6" xfId="23039"/>
    <cellStyle name="Normal 27 3 32 2 7" xfId="23040"/>
    <cellStyle name="Normal 27 3 32 2 8" xfId="23041"/>
    <cellStyle name="Normal 27 3 32 2 9" xfId="23042"/>
    <cellStyle name="Normal 27 3 32 3" xfId="23043"/>
    <cellStyle name="Normal 27 3 32 3 2" xfId="23044"/>
    <cellStyle name="Normal 27 3 32 3 3" xfId="23045"/>
    <cellStyle name="Normal 27 3 32 3 4" xfId="23046"/>
    <cellStyle name="Normal 27 3 32 3 5" xfId="23047"/>
    <cellStyle name="Normal 27 3 32 3 6" xfId="23048"/>
    <cellStyle name="Normal 27 3 32 3 7" xfId="23049"/>
    <cellStyle name="Normal 27 3 32 4" xfId="23050"/>
    <cellStyle name="Normal 27 3 32 5" xfId="23051"/>
    <cellStyle name="Normal 27 3 32 6" xfId="23052"/>
    <cellStyle name="Normal 27 3 32 7" xfId="23053"/>
    <cellStyle name="Normal 27 3 32 8" xfId="23054"/>
    <cellStyle name="Normal 27 3 32 9" xfId="23055"/>
    <cellStyle name="Normal 27 3 33" xfId="23056"/>
    <cellStyle name="Normal 27 3 34" xfId="23057"/>
    <cellStyle name="Normal 27 3 35" xfId="23058"/>
    <cellStyle name="Normal 27 3 36" xfId="23059"/>
    <cellStyle name="Normal 27 3 37" xfId="23060"/>
    <cellStyle name="Normal 27 3 38" xfId="23061"/>
    <cellStyle name="Normal 27 3 39" xfId="23062"/>
    <cellStyle name="Normal 27 3 4" xfId="23063"/>
    <cellStyle name="Normal 27 3 4 2" xfId="23064"/>
    <cellStyle name="Normal 27 3 4 2 2" xfId="23065"/>
    <cellStyle name="Normal 27 3 4 2 2 2" xfId="23066"/>
    <cellStyle name="Normal 27 3 4 2 3" xfId="23067"/>
    <cellStyle name="Normal 27 3 4 2 4" xfId="23068"/>
    <cellStyle name="Normal 27 3 4 2 5" xfId="23069"/>
    <cellStyle name="Normal 27 3 4 3" xfId="23070"/>
    <cellStyle name="Normal 27 3 4 4" xfId="23071"/>
    <cellStyle name="Normal 27 3 4 5" xfId="23072"/>
    <cellStyle name="Normal 27 3 4 5 2" xfId="23073"/>
    <cellStyle name="Normal 27 3 4 5 3" xfId="23074"/>
    <cellStyle name="Normal 27 3 4 5 4" xfId="23075"/>
    <cellStyle name="Normal 27 3 4 5 5" xfId="23076"/>
    <cellStyle name="Normal 27 3 4 5 6" xfId="23077"/>
    <cellStyle name="Normal 27 3 4 5 7" xfId="23078"/>
    <cellStyle name="Normal 27 3 4 6" xfId="23079"/>
    <cellStyle name="Normal 27 3 4 7" xfId="23080"/>
    <cellStyle name="Normal 27 3 40" xfId="23081"/>
    <cellStyle name="Normal 27 3 5" xfId="23082"/>
    <cellStyle name="Normal 27 3 6" xfId="23083"/>
    <cellStyle name="Normal 27 3 7" xfId="23084"/>
    <cellStyle name="Normal 27 3 8" xfId="23085"/>
    <cellStyle name="Normal 27 3 9" xfId="23086"/>
    <cellStyle name="Normal 27 4" xfId="23087"/>
    <cellStyle name="Normal 27 5" xfId="23088"/>
    <cellStyle name="Normal 27 6" xfId="23089"/>
    <cellStyle name="Normal 27 7" xfId="23090"/>
    <cellStyle name="Normal 27 8" xfId="23091"/>
    <cellStyle name="Normal 27 9" xfId="23092"/>
    <cellStyle name="Normal 27_Revisada Copia de EncuestaSara" xfId="23093"/>
    <cellStyle name="Normal 28" xfId="304"/>
    <cellStyle name="Normal 29" xfId="305"/>
    <cellStyle name="Normal 3" xfId="4"/>
    <cellStyle name="Normal 3 10" xfId="23094"/>
    <cellStyle name="Normal 3 100" xfId="23095"/>
    <cellStyle name="Normal 3 101" xfId="23096"/>
    <cellStyle name="Normal 3 102" xfId="23097"/>
    <cellStyle name="Normal 3 103" xfId="23098"/>
    <cellStyle name="Normal 3 104" xfId="23099"/>
    <cellStyle name="Normal 3 105" xfId="23100"/>
    <cellStyle name="Normal 3 106" xfId="23101"/>
    <cellStyle name="Normal 3 107" xfId="23102"/>
    <cellStyle name="Normal 3 108" xfId="23103"/>
    <cellStyle name="Normal 3 109" xfId="23104"/>
    <cellStyle name="Normal 3 11" xfId="23105"/>
    <cellStyle name="Normal 3 110" xfId="23106"/>
    <cellStyle name="Normal 3 12" xfId="23107"/>
    <cellStyle name="Normal 3 13" xfId="23108"/>
    <cellStyle name="Normal 3 14" xfId="23109"/>
    <cellStyle name="Normal 3 15" xfId="23110"/>
    <cellStyle name="Normal 3 16" xfId="23111"/>
    <cellStyle name="Normal 3 17" xfId="23112"/>
    <cellStyle name="Normal 3 18" xfId="23113"/>
    <cellStyle name="Normal 3 19" xfId="23114"/>
    <cellStyle name="Normal 3 2" xfId="306"/>
    <cellStyle name="Normal 3 2 10" xfId="23115"/>
    <cellStyle name="Normal 3 2 11" xfId="23116"/>
    <cellStyle name="Normal 3 2 12" xfId="23117"/>
    <cellStyle name="Normal 3 2 12 10" xfId="23118"/>
    <cellStyle name="Normal 3 2 12 11" xfId="23119"/>
    <cellStyle name="Normal 3 2 12 12" xfId="23120"/>
    <cellStyle name="Normal 3 2 12 13" xfId="23121"/>
    <cellStyle name="Normal 3 2 12 14" xfId="23122"/>
    <cellStyle name="Normal 3 2 12 15" xfId="23123"/>
    <cellStyle name="Normal 3 2 12 16" xfId="23124"/>
    <cellStyle name="Normal 3 2 12 17" xfId="23125"/>
    <cellStyle name="Normal 3 2 12 18" xfId="23126"/>
    <cellStyle name="Normal 3 2 12 19" xfId="23127"/>
    <cellStyle name="Normal 3 2 12 2" xfId="23128"/>
    <cellStyle name="Normal 3 2 12 2 10" xfId="23129"/>
    <cellStyle name="Normal 3 2 12 2 11" xfId="23130"/>
    <cellStyle name="Normal 3 2 12 2 12" xfId="23131"/>
    <cellStyle name="Normal 3 2 12 2 13" xfId="23132"/>
    <cellStyle name="Normal 3 2 12 2 14" xfId="23133"/>
    <cellStyle name="Normal 3 2 12 2 2" xfId="23134"/>
    <cellStyle name="Normal 3 2 12 2 2 10" xfId="23135"/>
    <cellStyle name="Normal 3 2 12 2 2 11" xfId="23136"/>
    <cellStyle name="Normal 3 2 12 2 2 12" xfId="23137"/>
    <cellStyle name="Normal 3 2 12 2 2 13" xfId="23138"/>
    <cellStyle name="Normal 3 2 12 2 2 14" xfId="23139"/>
    <cellStyle name="Normal 3 2 12 2 2 2" xfId="23140"/>
    <cellStyle name="Normal 3 2 12 2 2 2 10" xfId="23141"/>
    <cellStyle name="Normal 3 2 12 2 2 2 11" xfId="23142"/>
    <cellStyle name="Normal 3 2 12 2 2 2 2" xfId="23143"/>
    <cellStyle name="Normal 3 2 12 2 2 2 2 10" xfId="23144"/>
    <cellStyle name="Normal 3 2 12 2 2 2 2 11" xfId="23145"/>
    <cellStyle name="Normal 3 2 12 2 2 2 2 2" xfId="23146"/>
    <cellStyle name="Normal 3 2 12 2 2 2 2 2 2" xfId="23147"/>
    <cellStyle name="Normal 3 2 12 2 2 2 2 2 2 2" xfId="23148"/>
    <cellStyle name="Normal 3 2 12 2 2 2 2 2 2 2 2" xfId="23149"/>
    <cellStyle name="Normal 3 2 12 2 2 2 2 2 2 2 2 2" xfId="23150"/>
    <cellStyle name="Normal 3 2 12 2 2 2 2 2 2 2 2 3" xfId="23151"/>
    <cellStyle name="Normal 3 2 12 2 2 2 2 2 2 2 2 4" xfId="23152"/>
    <cellStyle name="Normal 3 2 12 2 2 2 2 2 2 2 2 5" xfId="23153"/>
    <cellStyle name="Normal 3 2 12 2 2 2 2 2 2 2 3" xfId="23154"/>
    <cellStyle name="Normal 3 2 12 2 2 2 2 2 2 2 4" xfId="23155"/>
    <cellStyle name="Normal 3 2 12 2 2 2 2 2 2 2 5" xfId="23156"/>
    <cellStyle name="Normal 3 2 12 2 2 2 2 2 2 3" xfId="23157"/>
    <cellStyle name="Normal 3 2 12 2 2 2 2 2 2 4" xfId="23158"/>
    <cellStyle name="Normal 3 2 12 2 2 2 2 2 2 5" xfId="23159"/>
    <cellStyle name="Normal 3 2 12 2 2 2 2 2 2 6" xfId="23160"/>
    <cellStyle name="Normal 3 2 12 2 2 2 2 2 2 7" xfId="23161"/>
    <cellStyle name="Normal 3 2 12 2 2 2 2 2 3" xfId="23162"/>
    <cellStyle name="Normal 3 2 12 2 2 2 2 2 3 2" xfId="23163"/>
    <cellStyle name="Normal 3 2 12 2 2 2 2 2 3 2 2" xfId="23164"/>
    <cellStyle name="Normal 3 2 12 2 2 2 2 2 3 2 3" xfId="23165"/>
    <cellStyle name="Normal 3 2 12 2 2 2 2 2 3 2 4" xfId="23166"/>
    <cellStyle name="Normal 3 2 12 2 2 2 2 2 3 2 5" xfId="23167"/>
    <cellStyle name="Normal 3 2 12 2 2 2 2 2 3 3" xfId="23168"/>
    <cellStyle name="Normal 3 2 12 2 2 2 2 2 3 4" xfId="23169"/>
    <cellStyle name="Normal 3 2 12 2 2 2 2 2 3 5" xfId="23170"/>
    <cellStyle name="Normal 3 2 12 2 2 2 2 2 4" xfId="23171"/>
    <cellStyle name="Normal 3 2 12 2 2 2 2 2 5" xfId="23172"/>
    <cellStyle name="Normal 3 2 12 2 2 2 2 2 6" xfId="23173"/>
    <cellStyle name="Normal 3 2 12 2 2 2 2 2 7" xfId="23174"/>
    <cellStyle name="Normal 3 2 12 2 2 2 2 3" xfId="23175"/>
    <cellStyle name="Normal 3 2 12 2 2 2 2 4" xfId="23176"/>
    <cellStyle name="Normal 3 2 12 2 2 2 2 5" xfId="23177"/>
    <cellStyle name="Normal 3 2 12 2 2 2 2 6" xfId="23178"/>
    <cellStyle name="Normal 3 2 12 2 2 2 2 6 2" xfId="23179"/>
    <cellStyle name="Normal 3 2 12 2 2 2 2 6 2 2" xfId="23180"/>
    <cellStyle name="Normal 3 2 12 2 2 2 2 6 2 3" xfId="23181"/>
    <cellStyle name="Normal 3 2 12 2 2 2 2 6 2 4" xfId="23182"/>
    <cellStyle name="Normal 3 2 12 2 2 2 2 6 2 5" xfId="23183"/>
    <cellStyle name="Normal 3 2 12 2 2 2 2 6 3" xfId="23184"/>
    <cellStyle name="Normal 3 2 12 2 2 2 2 6 4" xfId="23185"/>
    <cellStyle name="Normal 3 2 12 2 2 2 2 6 5" xfId="23186"/>
    <cellStyle name="Normal 3 2 12 2 2 2 2 7" xfId="23187"/>
    <cellStyle name="Normal 3 2 12 2 2 2 2 8" xfId="23188"/>
    <cellStyle name="Normal 3 2 12 2 2 2 2 9" xfId="23189"/>
    <cellStyle name="Normal 3 2 12 2 2 2 3" xfId="23190"/>
    <cellStyle name="Normal 3 2 12 2 2 2 3 2" xfId="23191"/>
    <cellStyle name="Normal 3 2 12 2 2 2 3 2 2" xfId="23192"/>
    <cellStyle name="Normal 3 2 12 2 2 2 3 2 2 2" xfId="23193"/>
    <cellStyle name="Normal 3 2 12 2 2 2 3 2 2 2 2" xfId="23194"/>
    <cellStyle name="Normal 3 2 12 2 2 2 3 2 2 2 3" xfId="23195"/>
    <cellStyle name="Normal 3 2 12 2 2 2 3 2 2 2 4" xfId="23196"/>
    <cellStyle name="Normal 3 2 12 2 2 2 3 2 2 2 5" xfId="23197"/>
    <cellStyle name="Normal 3 2 12 2 2 2 3 2 2 3" xfId="23198"/>
    <cellStyle name="Normal 3 2 12 2 2 2 3 2 2 4" xfId="23199"/>
    <cellStyle name="Normal 3 2 12 2 2 2 3 2 2 5" xfId="23200"/>
    <cellStyle name="Normal 3 2 12 2 2 2 3 2 3" xfId="23201"/>
    <cellStyle name="Normal 3 2 12 2 2 2 3 2 4" xfId="23202"/>
    <cellStyle name="Normal 3 2 12 2 2 2 3 2 5" xfId="23203"/>
    <cellStyle name="Normal 3 2 12 2 2 2 3 2 6" xfId="23204"/>
    <cellStyle name="Normal 3 2 12 2 2 2 3 2 7" xfId="23205"/>
    <cellStyle name="Normal 3 2 12 2 2 2 3 3" xfId="23206"/>
    <cellStyle name="Normal 3 2 12 2 2 2 3 3 2" xfId="23207"/>
    <cellStyle name="Normal 3 2 12 2 2 2 3 3 2 2" xfId="23208"/>
    <cellStyle name="Normal 3 2 12 2 2 2 3 3 2 3" xfId="23209"/>
    <cellStyle name="Normal 3 2 12 2 2 2 3 3 2 4" xfId="23210"/>
    <cellStyle name="Normal 3 2 12 2 2 2 3 3 2 5" xfId="23211"/>
    <cellStyle name="Normal 3 2 12 2 2 2 3 3 3" xfId="23212"/>
    <cellStyle name="Normal 3 2 12 2 2 2 3 3 4" xfId="23213"/>
    <cellStyle name="Normal 3 2 12 2 2 2 3 3 5" xfId="23214"/>
    <cellStyle name="Normal 3 2 12 2 2 2 3 4" xfId="23215"/>
    <cellStyle name="Normal 3 2 12 2 2 2 3 5" xfId="23216"/>
    <cellStyle name="Normal 3 2 12 2 2 2 3 6" xfId="23217"/>
    <cellStyle name="Normal 3 2 12 2 2 2 3 7" xfId="23218"/>
    <cellStyle name="Normal 3 2 12 2 2 2 4" xfId="23219"/>
    <cellStyle name="Normal 3 2 12 2 2 2 5" xfId="23220"/>
    <cellStyle name="Normal 3 2 12 2 2 2 6" xfId="23221"/>
    <cellStyle name="Normal 3 2 12 2 2 2 6 2" xfId="23222"/>
    <cellStyle name="Normal 3 2 12 2 2 2 6 2 2" xfId="23223"/>
    <cellStyle name="Normal 3 2 12 2 2 2 6 2 3" xfId="23224"/>
    <cellStyle name="Normal 3 2 12 2 2 2 6 2 4" xfId="23225"/>
    <cellStyle name="Normal 3 2 12 2 2 2 6 2 5" xfId="23226"/>
    <cellStyle name="Normal 3 2 12 2 2 2 6 3" xfId="23227"/>
    <cellStyle name="Normal 3 2 12 2 2 2 6 4" xfId="23228"/>
    <cellStyle name="Normal 3 2 12 2 2 2 6 5" xfId="23229"/>
    <cellStyle name="Normal 3 2 12 2 2 2 7" xfId="23230"/>
    <cellStyle name="Normal 3 2 12 2 2 2 8" xfId="23231"/>
    <cellStyle name="Normal 3 2 12 2 2 2 9" xfId="23232"/>
    <cellStyle name="Normal 3 2 12 2 2 3" xfId="23233"/>
    <cellStyle name="Normal 3 2 12 2 2 4" xfId="23234"/>
    <cellStyle name="Normal 3 2 12 2 2 5" xfId="23235"/>
    <cellStyle name="Normal 3 2 12 2 2 6" xfId="23236"/>
    <cellStyle name="Normal 3 2 12 2 2 6 2" xfId="23237"/>
    <cellStyle name="Normal 3 2 12 2 2 6 2 2" xfId="23238"/>
    <cellStyle name="Normal 3 2 12 2 2 6 2 2 2" xfId="23239"/>
    <cellStyle name="Normal 3 2 12 2 2 6 2 2 2 2" xfId="23240"/>
    <cellStyle name="Normal 3 2 12 2 2 6 2 2 2 3" xfId="23241"/>
    <cellStyle name="Normal 3 2 12 2 2 6 2 2 2 4" xfId="23242"/>
    <cellStyle name="Normal 3 2 12 2 2 6 2 2 2 5" xfId="23243"/>
    <cellStyle name="Normal 3 2 12 2 2 6 2 2 3" xfId="23244"/>
    <cellStyle name="Normal 3 2 12 2 2 6 2 2 4" xfId="23245"/>
    <cellStyle name="Normal 3 2 12 2 2 6 2 2 5" xfId="23246"/>
    <cellStyle name="Normal 3 2 12 2 2 6 2 3" xfId="23247"/>
    <cellStyle name="Normal 3 2 12 2 2 6 2 4" xfId="23248"/>
    <cellStyle name="Normal 3 2 12 2 2 6 2 5" xfId="23249"/>
    <cellStyle name="Normal 3 2 12 2 2 6 2 6" xfId="23250"/>
    <cellStyle name="Normal 3 2 12 2 2 6 2 7" xfId="23251"/>
    <cellStyle name="Normal 3 2 12 2 2 6 3" xfId="23252"/>
    <cellStyle name="Normal 3 2 12 2 2 6 3 2" xfId="23253"/>
    <cellStyle name="Normal 3 2 12 2 2 6 3 2 2" xfId="23254"/>
    <cellStyle name="Normal 3 2 12 2 2 6 3 2 3" xfId="23255"/>
    <cellStyle name="Normal 3 2 12 2 2 6 3 2 4" xfId="23256"/>
    <cellStyle name="Normal 3 2 12 2 2 6 3 2 5" xfId="23257"/>
    <cellStyle name="Normal 3 2 12 2 2 6 3 3" xfId="23258"/>
    <cellStyle name="Normal 3 2 12 2 2 6 3 4" xfId="23259"/>
    <cellStyle name="Normal 3 2 12 2 2 6 3 5" xfId="23260"/>
    <cellStyle name="Normal 3 2 12 2 2 6 4" xfId="23261"/>
    <cellStyle name="Normal 3 2 12 2 2 6 5" xfId="23262"/>
    <cellStyle name="Normal 3 2 12 2 2 6 6" xfId="23263"/>
    <cellStyle name="Normal 3 2 12 2 2 6 7" xfId="23264"/>
    <cellStyle name="Normal 3 2 12 2 2 7" xfId="23265"/>
    <cellStyle name="Normal 3 2 12 2 2 8" xfId="23266"/>
    <cellStyle name="Normal 3 2 12 2 2 9" xfId="23267"/>
    <cellStyle name="Normal 3 2 12 2 2 9 2" xfId="23268"/>
    <cellStyle name="Normal 3 2 12 2 2 9 2 2" xfId="23269"/>
    <cellStyle name="Normal 3 2 12 2 2 9 2 3" xfId="23270"/>
    <cellStyle name="Normal 3 2 12 2 2 9 2 4" xfId="23271"/>
    <cellStyle name="Normal 3 2 12 2 2 9 2 5" xfId="23272"/>
    <cellStyle name="Normal 3 2 12 2 2 9 3" xfId="23273"/>
    <cellStyle name="Normal 3 2 12 2 2 9 4" xfId="23274"/>
    <cellStyle name="Normal 3 2 12 2 2 9 5" xfId="23275"/>
    <cellStyle name="Normal 3 2 12 2 3" xfId="23276"/>
    <cellStyle name="Normal 3 2 12 2 3 2" xfId="23277"/>
    <cellStyle name="Normal 3 2 12 2 3 3" xfId="23278"/>
    <cellStyle name="Normal 3 2 12 2 3 4" xfId="23279"/>
    <cellStyle name="Normal 3 2 12 2 3 5" xfId="23280"/>
    <cellStyle name="Normal 3 2 12 2 3 6" xfId="23281"/>
    <cellStyle name="Normal 3 2 12 2 3 7" xfId="23282"/>
    <cellStyle name="Normal 3 2 12 2 4" xfId="23283"/>
    <cellStyle name="Normal 3 2 12 2 5" xfId="23284"/>
    <cellStyle name="Normal 3 2 12 2 6" xfId="23285"/>
    <cellStyle name="Normal 3 2 12 2 6 2" xfId="23286"/>
    <cellStyle name="Normal 3 2 12 2 6 2 2" xfId="23287"/>
    <cellStyle name="Normal 3 2 12 2 6 2 2 2" xfId="23288"/>
    <cellStyle name="Normal 3 2 12 2 6 2 2 2 2" xfId="23289"/>
    <cellStyle name="Normal 3 2 12 2 6 2 2 2 3" xfId="23290"/>
    <cellStyle name="Normal 3 2 12 2 6 2 2 2 4" xfId="23291"/>
    <cellStyle name="Normal 3 2 12 2 6 2 2 2 5" xfId="23292"/>
    <cellStyle name="Normal 3 2 12 2 6 2 2 3" xfId="23293"/>
    <cellStyle name="Normal 3 2 12 2 6 2 2 4" xfId="23294"/>
    <cellStyle name="Normal 3 2 12 2 6 2 2 5" xfId="23295"/>
    <cellStyle name="Normal 3 2 12 2 6 2 3" xfId="23296"/>
    <cellStyle name="Normal 3 2 12 2 6 2 4" xfId="23297"/>
    <cellStyle name="Normal 3 2 12 2 6 2 5" xfId="23298"/>
    <cellStyle name="Normal 3 2 12 2 6 2 6" xfId="23299"/>
    <cellStyle name="Normal 3 2 12 2 6 2 7" xfId="23300"/>
    <cellStyle name="Normal 3 2 12 2 6 3" xfId="23301"/>
    <cellStyle name="Normal 3 2 12 2 6 3 2" xfId="23302"/>
    <cellStyle name="Normal 3 2 12 2 6 3 2 2" xfId="23303"/>
    <cellStyle name="Normal 3 2 12 2 6 3 2 3" xfId="23304"/>
    <cellStyle name="Normal 3 2 12 2 6 3 2 4" xfId="23305"/>
    <cellStyle name="Normal 3 2 12 2 6 3 2 5" xfId="23306"/>
    <cellStyle name="Normal 3 2 12 2 6 3 3" xfId="23307"/>
    <cellStyle name="Normal 3 2 12 2 6 3 4" xfId="23308"/>
    <cellStyle name="Normal 3 2 12 2 6 3 5" xfId="23309"/>
    <cellStyle name="Normal 3 2 12 2 6 4" xfId="23310"/>
    <cellStyle name="Normal 3 2 12 2 6 5" xfId="23311"/>
    <cellStyle name="Normal 3 2 12 2 6 6" xfId="23312"/>
    <cellStyle name="Normal 3 2 12 2 6 7" xfId="23313"/>
    <cellStyle name="Normal 3 2 12 2 7" xfId="23314"/>
    <cellStyle name="Normal 3 2 12 2 8" xfId="23315"/>
    <cellStyle name="Normal 3 2 12 2 9" xfId="23316"/>
    <cellStyle name="Normal 3 2 12 2 9 2" xfId="23317"/>
    <cellStyle name="Normal 3 2 12 2 9 2 2" xfId="23318"/>
    <cellStyle name="Normal 3 2 12 2 9 2 3" xfId="23319"/>
    <cellStyle name="Normal 3 2 12 2 9 2 4" xfId="23320"/>
    <cellStyle name="Normal 3 2 12 2 9 2 5" xfId="23321"/>
    <cellStyle name="Normal 3 2 12 2 9 3" xfId="23322"/>
    <cellStyle name="Normal 3 2 12 2 9 4" xfId="23323"/>
    <cellStyle name="Normal 3 2 12 2 9 5" xfId="23324"/>
    <cellStyle name="Normal 3 2 12 20" xfId="23325"/>
    <cellStyle name="Normal 3 2 12 21" xfId="23326"/>
    <cellStyle name="Normal 3 2 12 22" xfId="23327"/>
    <cellStyle name="Normal 3 2 12 23" xfId="23328"/>
    <cellStyle name="Normal 3 2 12 24" xfId="23329"/>
    <cellStyle name="Normal 3 2 12 25" xfId="23330"/>
    <cellStyle name="Normal 3 2 12 26" xfId="23331"/>
    <cellStyle name="Normal 3 2 12 27" xfId="23332"/>
    <cellStyle name="Normal 3 2 12 28" xfId="23333"/>
    <cellStyle name="Normal 3 2 12 29" xfId="23334"/>
    <cellStyle name="Normal 3 2 12 3" xfId="23335"/>
    <cellStyle name="Normal 3 2 12 3 2" xfId="23336"/>
    <cellStyle name="Normal 3 2 12 3 3" xfId="23337"/>
    <cellStyle name="Normal 3 2 12 3 4" xfId="23338"/>
    <cellStyle name="Normal 3 2 12 3 5" xfId="23339"/>
    <cellStyle name="Normal 3 2 12 3 6" xfId="23340"/>
    <cellStyle name="Normal 3 2 12 3 7" xfId="23341"/>
    <cellStyle name="Normal 3 2 12 4" xfId="23342"/>
    <cellStyle name="Normal 3 2 12 5" xfId="23343"/>
    <cellStyle name="Normal 3 2 12 6" xfId="23344"/>
    <cellStyle name="Normal 3 2 12 6 2" xfId="23345"/>
    <cellStyle name="Normal 3 2 12 6 2 2" xfId="23346"/>
    <cellStyle name="Normal 3 2 12 6 2 2 2" xfId="23347"/>
    <cellStyle name="Normal 3 2 12 6 2 2 2 2" xfId="23348"/>
    <cellStyle name="Normal 3 2 12 6 2 2 2 3" xfId="23349"/>
    <cellStyle name="Normal 3 2 12 6 2 2 2 4" xfId="23350"/>
    <cellStyle name="Normal 3 2 12 6 2 2 2 5" xfId="23351"/>
    <cellStyle name="Normal 3 2 12 6 2 2 3" xfId="23352"/>
    <cellStyle name="Normal 3 2 12 6 2 2 4" xfId="23353"/>
    <cellStyle name="Normal 3 2 12 6 2 2 5" xfId="23354"/>
    <cellStyle name="Normal 3 2 12 6 2 3" xfId="23355"/>
    <cellStyle name="Normal 3 2 12 6 2 4" xfId="23356"/>
    <cellStyle name="Normal 3 2 12 6 2 5" xfId="23357"/>
    <cellStyle name="Normal 3 2 12 6 2 6" xfId="23358"/>
    <cellStyle name="Normal 3 2 12 6 2 7" xfId="23359"/>
    <cellStyle name="Normal 3 2 12 6 3" xfId="23360"/>
    <cellStyle name="Normal 3 2 12 6 3 2" xfId="23361"/>
    <cellStyle name="Normal 3 2 12 6 3 2 2" xfId="23362"/>
    <cellStyle name="Normal 3 2 12 6 3 2 3" xfId="23363"/>
    <cellStyle name="Normal 3 2 12 6 3 2 4" xfId="23364"/>
    <cellStyle name="Normal 3 2 12 6 3 2 5" xfId="23365"/>
    <cellStyle name="Normal 3 2 12 6 3 3" xfId="23366"/>
    <cellStyle name="Normal 3 2 12 6 3 4" xfId="23367"/>
    <cellStyle name="Normal 3 2 12 6 3 5" xfId="23368"/>
    <cellStyle name="Normal 3 2 12 6 4" xfId="23369"/>
    <cellStyle name="Normal 3 2 12 6 5" xfId="23370"/>
    <cellStyle name="Normal 3 2 12 6 6" xfId="23371"/>
    <cellStyle name="Normal 3 2 12 6 7" xfId="23372"/>
    <cellStyle name="Normal 3 2 12 7" xfId="23373"/>
    <cellStyle name="Normal 3 2 12 8" xfId="23374"/>
    <cellStyle name="Normal 3 2 12 9" xfId="23375"/>
    <cellStyle name="Normal 3 2 12 9 2" xfId="23376"/>
    <cellStyle name="Normal 3 2 12 9 2 2" xfId="23377"/>
    <cellStyle name="Normal 3 2 12 9 2 3" xfId="23378"/>
    <cellStyle name="Normal 3 2 12 9 2 4" xfId="23379"/>
    <cellStyle name="Normal 3 2 12 9 2 5" xfId="23380"/>
    <cellStyle name="Normal 3 2 12 9 3" xfId="23381"/>
    <cellStyle name="Normal 3 2 12 9 4" xfId="23382"/>
    <cellStyle name="Normal 3 2 12 9 5" xfId="23383"/>
    <cellStyle name="Normal 3 2 13" xfId="23384"/>
    <cellStyle name="Normal 3 2 14" xfId="23385"/>
    <cellStyle name="Normal 3 2 15" xfId="23386"/>
    <cellStyle name="Normal 3 2 16" xfId="23387"/>
    <cellStyle name="Normal 3 2 17" xfId="23388"/>
    <cellStyle name="Normal 3 2 18" xfId="23389"/>
    <cellStyle name="Normal 3 2 19" xfId="23390"/>
    <cellStyle name="Normal 3 2 2" xfId="23391"/>
    <cellStyle name="Normal 3 2 2 10" xfId="23392"/>
    <cellStyle name="Normal 3 2 2 11" xfId="23393"/>
    <cellStyle name="Normal 3 2 2 12" xfId="23394"/>
    <cellStyle name="Normal 3 2 2 13" xfId="23395"/>
    <cellStyle name="Normal 3 2 2 14" xfId="23396"/>
    <cellStyle name="Normal 3 2 2 15" xfId="23397"/>
    <cellStyle name="Normal 3 2 2 16" xfId="23398"/>
    <cellStyle name="Normal 3 2 2 17" xfId="23399"/>
    <cellStyle name="Normal 3 2 2 18" xfId="23400"/>
    <cellStyle name="Normal 3 2 2 19" xfId="23401"/>
    <cellStyle name="Normal 3 2 2 2" xfId="23402"/>
    <cellStyle name="Normal 3 2 2 2 10" xfId="23403"/>
    <cellStyle name="Normal 3 2 2 2 11" xfId="23404"/>
    <cellStyle name="Normal 3 2 2 2 12" xfId="23405"/>
    <cellStyle name="Normal 3 2 2 2 13" xfId="23406"/>
    <cellStyle name="Normal 3 2 2 2 14" xfId="23407"/>
    <cellStyle name="Normal 3 2 2 2 15" xfId="23408"/>
    <cellStyle name="Normal 3 2 2 2 16" xfId="23409"/>
    <cellStyle name="Normal 3 2 2 2 16 2" xfId="23410"/>
    <cellStyle name="Normal 3 2 2 2 16 2 2" xfId="23411"/>
    <cellStyle name="Normal 3 2 2 2 16 2 3" xfId="23412"/>
    <cellStyle name="Normal 3 2 2 2 16 2 4" xfId="23413"/>
    <cellStyle name="Normal 3 2 2 2 16 2 5" xfId="23414"/>
    <cellStyle name="Normal 3 2 2 2 16 2 6" xfId="23415"/>
    <cellStyle name="Normal 3 2 2 2 16 3" xfId="23416"/>
    <cellStyle name="Normal 3 2 2 2 16 4" xfId="23417"/>
    <cellStyle name="Normal 3 2 2 2 16 5" xfId="23418"/>
    <cellStyle name="Normal 3 2 2 2 16 6" xfId="23419"/>
    <cellStyle name="Normal 3 2 2 2 16 7" xfId="23420"/>
    <cellStyle name="Normal 3 2 2 2 16 8" xfId="23421"/>
    <cellStyle name="Normal 3 2 2 2 17" xfId="23422"/>
    <cellStyle name="Normal 3 2 2 2 17 2" xfId="23423"/>
    <cellStyle name="Normal 3 2 2 2 17 2 2" xfId="23424"/>
    <cellStyle name="Normal 3 2 2 2 17 2 3" xfId="23425"/>
    <cellStyle name="Normal 3 2 2 2 17 2 4" xfId="23426"/>
    <cellStyle name="Normal 3 2 2 2 17 2 5" xfId="23427"/>
    <cellStyle name="Normal 3 2 2 2 17 2 6" xfId="23428"/>
    <cellStyle name="Normal 3 2 2 2 17 3" xfId="23429"/>
    <cellStyle name="Normal 3 2 2 2 17 4" xfId="23430"/>
    <cellStyle name="Normal 3 2 2 2 17 5" xfId="23431"/>
    <cellStyle name="Normal 3 2 2 2 18" xfId="23432"/>
    <cellStyle name="Normal 3 2 2 2 18 2" xfId="23433"/>
    <cellStyle name="Normal 3 2 2 2 18 2 2" xfId="23434"/>
    <cellStyle name="Normal 3 2 2 2 18 2 3" xfId="23435"/>
    <cellStyle name="Normal 3 2 2 2 18 2 4" xfId="23436"/>
    <cellStyle name="Normal 3 2 2 2 18 2 5" xfId="23437"/>
    <cellStyle name="Normal 3 2 2 2 18 2 6" xfId="23438"/>
    <cellStyle name="Normal 3 2 2 2 18 3" xfId="23439"/>
    <cellStyle name="Normal 3 2 2 2 18 4" xfId="23440"/>
    <cellStyle name="Normal 3 2 2 2 18 5" xfId="23441"/>
    <cellStyle name="Normal 3 2 2 2 19" xfId="23442"/>
    <cellStyle name="Normal 3 2 2 2 19 2" xfId="23443"/>
    <cellStyle name="Normal 3 2 2 2 19 3" xfId="23444"/>
    <cellStyle name="Normal 3 2 2 2 19 4" xfId="23445"/>
    <cellStyle name="Normal 3 2 2 2 19 5" xfId="23446"/>
    <cellStyle name="Normal 3 2 2 2 19 6" xfId="23447"/>
    <cellStyle name="Normal 3 2 2 2 19 7" xfId="23448"/>
    <cellStyle name="Normal 3 2 2 2 2" xfId="23449"/>
    <cellStyle name="Normal 3 2 2 2 2 10" xfId="23450"/>
    <cellStyle name="Normal 3 2 2 2 2 11" xfId="23451"/>
    <cellStyle name="Normal 3 2 2 2 2 12" xfId="23452"/>
    <cellStyle name="Normal 3 2 2 2 2 13" xfId="23453"/>
    <cellStyle name="Normal 3 2 2 2 2 14" xfId="23454"/>
    <cellStyle name="Normal 3 2 2 2 2 15" xfId="23455"/>
    <cellStyle name="Normal 3 2 2 2 2 15 2" xfId="23456"/>
    <cellStyle name="Normal 3 2 2 2 2 15 2 2" xfId="23457"/>
    <cellStyle name="Normal 3 2 2 2 2 15 2 3" xfId="23458"/>
    <cellStyle name="Normal 3 2 2 2 2 15 2 4" xfId="23459"/>
    <cellStyle name="Normal 3 2 2 2 2 15 2 5" xfId="23460"/>
    <cellStyle name="Normal 3 2 2 2 2 15 2 6" xfId="23461"/>
    <cellStyle name="Normal 3 2 2 2 2 15 3" xfId="23462"/>
    <cellStyle name="Normal 3 2 2 2 2 15 4" xfId="23463"/>
    <cellStyle name="Normal 3 2 2 2 2 15 5" xfId="23464"/>
    <cellStyle name="Normal 3 2 2 2 2 15 6" xfId="23465"/>
    <cellStyle name="Normal 3 2 2 2 2 15 7" xfId="23466"/>
    <cellStyle name="Normal 3 2 2 2 2 15 8" xfId="23467"/>
    <cellStyle name="Normal 3 2 2 2 2 16" xfId="23468"/>
    <cellStyle name="Normal 3 2 2 2 2 16 2" xfId="23469"/>
    <cellStyle name="Normal 3 2 2 2 2 16 2 2" xfId="23470"/>
    <cellStyle name="Normal 3 2 2 2 2 16 2 3" xfId="23471"/>
    <cellStyle name="Normal 3 2 2 2 2 16 2 4" xfId="23472"/>
    <cellStyle name="Normal 3 2 2 2 2 16 2 5" xfId="23473"/>
    <cellStyle name="Normal 3 2 2 2 2 16 2 6" xfId="23474"/>
    <cellStyle name="Normal 3 2 2 2 2 16 3" xfId="23475"/>
    <cellStyle name="Normal 3 2 2 2 2 16 4" xfId="23476"/>
    <cellStyle name="Normal 3 2 2 2 2 16 5" xfId="23477"/>
    <cellStyle name="Normal 3 2 2 2 2 17" xfId="23478"/>
    <cellStyle name="Normal 3 2 2 2 2 17 2" xfId="23479"/>
    <cellStyle name="Normal 3 2 2 2 2 17 2 2" xfId="23480"/>
    <cellStyle name="Normal 3 2 2 2 2 17 2 3" xfId="23481"/>
    <cellStyle name="Normal 3 2 2 2 2 17 2 4" xfId="23482"/>
    <cellStyle name="Normal 3 2 2 2 2 17 2 5" xfId="23483"/>
    <cellStyle name="Normal 3 2 2 2 2 17 2 6" xfId="23484"/>
    <cellStyle name="Normal 3 2 2 2 2 17 3" xfId="23485"/>
    <cellStyle name="Normal 3 2 2 2 2 17 4" xfId="23486"/>
    <cellStyle name="Normal 3 2 2 2 2 17 5" xfId="23487"/>
    <cellStyle name="Normal 3 2 2 2 2 18" xfId="23488"/>
    <cellStyle name="Normal 3 2 2 2 2 18 2" xfId="23489"/>
    <cellStyle name="Normal 3 2 2 2 2 18 3" xfId="23490"/>
    <cellStyle name="Normal 3 2 2 2 2 18 4" xfId="23491"/>
    <cellStyle name="Normal 3 2 2 2 2 18 5" xfId="23492"/>
    <cellStyle name="Normal 3 2 2 2 2 18 6" xfId="23493"/>
    <cellStyle name="Normal 3 2 2 2 2 18 7" xfId="23494"/>
    <cellStyle name="Normal 3 2 2 2 2 19" xfId="23495"/>
    <cellStyle name="Normal 3 2 2 2 2 2" xfId="23496"/>
    <cellStyle name="Normal 3 2 2 2 2 2 10" xfId="23497"/>
    <cellStyle name="Normal 3 2 2 2 2 2 11" xfId="23498"/>
    <cellStyle name="Normal 3 2 2 2 2 2 12" xfId="23499"/>
    <cellStyle name="Normal 3 2 2 2 2 2 13" xfId="23500"/>
    <cellStyle name="Normal 3 2 2 2 2 2 14" xfId="23501"/>
    <cellStyle name="Normal 3 2 2 2 2 2 15" xfId="23502"/>
    <cellStyle name="Normal 3 2 2 2 2 2 15 2" xfId="23503"/>
    <cellStyle name="Normal 3 2 2 2 2 2 15 2 2" xfId="23504"/>
    <cellStyle name="Normal 3 2 2 2 2 2 15 2 3" xfId="23505"/>
    <cellStyle name="Normal 3 2 2 2 2 2 15 2 4" xfId="23506"/>
    <cellStyle name="Normal 3 2 2 2 2 2 15 2 5" xfId="23507"/>
    <cellStyle name="Normal 3 2 2 2 2 2 15 2 6" xfId="23508"/>
    <cellStyle name="Normal 3 2 2 2 2 2 15 3" xfId="23509"/>
    <cellStyle name="Normal 3 2 2 2 2 2 15 4" xfId="23510"/>
    <cellStyle name="Normal 3 2 2 2 2 2 15 5" xfId="23511"/>
    <cellStyle name="Normal 3 2 2 2 2 2 15 6" xfId="23512"/>
    <cellStyle name="Normal 3 2 2 2 2 2 15 7" xfId="23513"/>
    <cellStyle name="Normal 3 2 2 2 2 2 15 8" xfId="23514"/>
    <cellStyle name="Normal 3 2 2 2 2 2 16" xfId="23515"/>
    <cellStyle name="Normal 3 2 2 2 2 2 16 2" xfId="23516"/>
    <cellStyle name="Normal 3 2 2 2 2 2 16 2 2" xfId="23517"/>
    <cellStyle name="Normal 3 2 2 2 2 2 16 2 3" xfId="23518"/>
    <cellStyle name="Normal 3 2 2 2 2 2 16 2 4" xfId="23519"/>
    <cellStyle name="Normal 3 2 2 2 2 2 16 2 5" xfId="23520"/>
    <cellStyle name="Normal 3 2 2 2 2 2 16 2 6" xfId="23521"/>
    <cellStyle name="Normal 3 2 2 2 2 2 16 3" xfId="23522"/>
    <cellStyle name="Normal 3 2 2 2 2 2 16 4" xfId="23523"/>
    <cellStyle name="Normal 3 2 2 2 2 2 16 5" xfId="23524"/>
    <cellStyle name="Normal 3 2 2 2 2 2 17" xfId="23525"/>
    <cellStyle name="Normal 3 2 2 2 2 2 17 2" xfId="23526"/>
    <cellStyle name="Normal 3 2 2 2 2 2 17 2 2" xfId="23527"/>
    <cellStyle name="Normal 3 2 2 2 2 2 17 2 3" xfId="23528"/>
    <cellStyle name="Normal 3 2 2 2 2 2 17 2 4" xfId="23529"/>
    <cellStyle name="Normal 3 2 2 2 2 2 17 2 5" xfId="23530"/>
    <cellStyle name="Normal 3 2 2 2 2 2 17 2 6" xfId="23531"/>
    <cellStyle name="Normal 3 2 2 2 2 2 17 3" xfId="23532"/>
    <cellStyle name="Normal 3 2 2 2 2 2 17 4" xfId="23533"/>
    <cellStyle name="Normal 3 2 2 2 2 2 17 5" xfId="23534"/>
    <cellStyle name="Normal 3 2 2 2 2 2 18" xfId="23535"/>
    <cellStyle name="Normal 3 2 2 2 2 2 18 2" xfId="23536"/>
    <cellStyle name="Normal 3 2 2 2 2 2 18 3" xfId="23537"/>
    <cellStyle name="Normal 3 2 2 2 2 2 18 4" xfId="23538"/>
    <cellStyle name="Normal 3 2 2 2 2 2 18 5" xfId="23539"/>
    <cellStyle name="Normal 3 2 2 2 2 2 18 6" xfId="23540"/>
    <cellStyle name="Normal 3 2 2 2 2 2 18 7" xfId="23541"/>
    <cellStyle name="Normal 3 2 2 2 2 2 19" xfId="23542"/>
    <cellStyle name="Normal 3 2 2 2 2 2 2" xfId="23543"/>
    <cellStyle name="Normal 3 2 2 2 2 2 2 10" xfId="23544"/>
    <cellStyle name="Normal 3 2 2 2 2 2 2 11" xfId="23545"/>
    <cellStyle name="Normal 3 2 2 2 2 2 2 12" xfId="23546"/>
    <cellStyle name="Normal 3 2 2 2 2 2 2 13" xfId="23547"/>
    <cellStyle name="Normal 3 2 2 2 2 2 2 14" xfId="23548"/>
    <cellStyle name="Normal 3 2 2 2 2 2 2 15" xfId="23549"/>
    <cellStyle name="Normal 3 2 2 2 2 2 2 16" xfId="23550"/>
    <cellStyle name="Normal 3 2 2 2 2 2 2 17" xfId="23551"/>
    <cellStyle name="Normal 3 2 2 2 2 2 2 18" xfId="23552"/>
    <cellStyle name="Normal 3 2 2 2 2 2 2 19" xfId="23553"/>
    <cellStyle name="Normal 3 2 2 2 2 2 2 2" xfId="23554"/>
    <cellStyle name="Normal 3 2 2 2 2 2 2 2 10" xfId="23555"/>
    <cellStyle name="Normal 3 2 2 2 2 2 2 2 11" xfId="23556"/>
    <cellStyle name="Normal 3 2 2 2 2 2 2 2 12" xfId="23557"/>
    <cellStyle name="Normal 3 2 2 2 2 2 2 2 13" xfId="23558"/>
    <cellStyle name="Normal 3 2 2 2 2 2 2 2 14" xfId="23559"/>
    <cellStyle name="Normal 3 2 2 2 2 2 2 2 2" xfId="23560"/>
    <cellStyle name="Normal 3 2 2 2 2 2 2 2 2 10" xfId="23561"/>
    <cellStyle name="Normal 3 2 2 2 2 2 2 2 2 11" xfId="23562"/>
    <cellStyle name="Normal 3 2 2 2 2 2 2 2 2 12" xfId="23563"/>
    <cellStyle name="Normal 3 2 2 2 2 2 2 2 2 13" xfId="23564"/>
    <cellStyle name="Normal 3 2 2 2 2 2 2 2 2 14" xfId="23565"/>
    <cellStyle name="Normal 3 2 2 2 2 2 2 2 2 2" xfId="23566"/>
    <cellStyle name="Normal 3 2 2 2 2 2 2 2 2 2 10" xfId="23567"/>
    <cellStyle name="Normal 3 2 2 2 2 2 2 2 2 2 11" xfId="23568"/>
    <cellStyle name="Normal 3 2 2 2 2 2 2 2 2 2 2" xfId="23569"/>
    <cellStyle name="Normal 3 2 2 2 2 2 2 2 2 2 2 10" xfId="23570"/>
    <cellStyle name="Normal 3 2 2 2 2 2 2 2 2 2 2 11" xfId="23571"/>
    <cellStyle name="Normal 3 2 2 2 2 2 2 2 2 2 2 2" xfId="23572"/>
    <cellStyle name="Normal 3 2 2 2 2 2 2 2 2 2 2 2 2" xfId="23573"/>
    <cellStyle name="Normal 3 2 2 2 2 2 2 2 2 2 2 2 2 2" xfId="23574"/>
    <cellStyle name="Normal 3 2 2 2 2 2 2 2 2 2 2 2 2 2 2" xfId="23575"/>
    <cellStyle name="Normal 3 2 2 2 2 2 2 2 2 2 2 2 2 2 2 2" xfId="23576"/>
    <cellStyle name="Normal 3 2 2 2 2 2 2 2 2 2 2 2 2 2 2 3" xfId="23577"/>
    <cellStyle name="Normal 3 2 2 2 2 2 2 2 2 2 2 2 2 2 2 4" xfId="23578"/>
    <cellStyle name="Normal 3 2 2 2 2 2 2 2 2 2 2 2 2 2 2 5" xfId="23579"/>
    <cellStyle name="Normal 3 2 2 2 2 2 2 2 2 2 2 2 2 2 3" xfId="23580"/>
    <cellStyle name="Normal 3 2 2 2 2 2 2 2 2 2 2 2 2 2 4" xfId="23581"/>
    <cellStyle name="Normal 3 2 2 2 2 2 2 2 2 2 2 2 2 2 5" xfId="23582"/>
    <cellStyle name="Normal 3 2 2 2 2 2 2 2 2 2 2 2 2 3" xfId="23583"/>
    <cellStyle name="Normal 3 2 2 2 2 2 2 2 2 2 2 2 2 4" xfId="23584"/>
    <cellStyle name="Normal 3 2 2 2 2 2 2 2 2 2 2 2 2 5" xfId="23585"/>
    <cellStyle name="Normal 3 2 2 2 2 2 2 2 2 2 2 2 2 6" xfId="23586"/>
    <cellStyle name="Normal 3 2 2 2 2 2 2 2 2 2 2 2 2 7" xfId="23587"/>
    <cellStyle name="Normal 3 2 2 2 2 2 2 2 2 2 2 2 3" xfId="23588"/>
    <cellStyle name="Normal 3 2 2 2 2 2 2 2 2 2 2 2 3 2" xfId="23589"/>
    <cellStyle name="Normal 3 2 2 2 2 2 2 2 2 2 2 2 3 2 2" xfId="23590"/>
    <cellStyle name="Normal 3 2 2 2 2 2 2 2 2 2 2 2 3 2 3" xfId="23591"/>
    <cellStyle name="Normal 3 2 2 2 2 2 2 2 2 2 2 2 3 2 4" xfId="23592"/>
    <cellStyle name="Normal 3 2 2 2 2 2 2 2 2 2 2 2 3 2 5" xfId="23593"/>
    <cellStyle name="Normal 3 2 2 2 2 2 2 2 2 2 2 2 3 3" xfId="23594"/>
    <cellStyle name="Normal 3 2 2 2 2 2 2 2 2 2 2 2 3 4" xfId="23595"/>
    <cellStyle name="Normal 3 2 2 2 2 2 2 2 2 2 2 2 3 5" xfId="23596"/>
    <cellStyle name="Normal 3 2 2 2 2 2 2 2 2 2 2 2 4" xfId="23597"/>
    <cellStyle name="Normal 3 2 2 2 2 2 2 2 2 2 2 2 5" xfId="23598"/>
    <cellStyle name="Normal 3 2 2 2 2 2 2 2 2 2 2 2 6" xfId="23599"/>
    <cellStyle name="Normal 3 2 2 2 2 2 2 2 2 2 2 2 7" xfId="23600"/>
    <cellStyle name="Normal 3 2 2 2 2 2 2 2 2 2 2 3" xfId="23601"/>
    <cellStyle name="Normal 3 2 2 2 2 2 2 2 2 2 2 4" xfId="23602"/>
    <cellStyle name="Normal 3 2 2 2 2 2 2 2 2 2 2 5" xfId="23603"/>
    <cellStyle name="Normal 3 2 2 2 2 2 2 2 2 2 2 6" xfId="23604"/>
    <cellStyle name="Normal 3 2 2 2 2 2 2 2 2 2 2 6 2" xfId="23605"/>
    <cellStyle name="Normal 3 2 2 2 2 2 2 2 2 2 2 6 2 2" xfId="23606"/>
    <cellStyle name="Normal 3 2 2 2 2 2 2 2 2 2 2 6 2 3" xfId="23607"/>
    <cellStyle name="Normal 3 2 2 2 2 2 2 2 2 2 2 6 2 4" xfId="23608"/>
    <cellStyle name="Normal 3 2 2 2 2 2 2 2 2 2 2 6 2 5" xfId="23609"/>
    <cellStyle name="Normal 3 2 2 2 2 2 2 2 2 2 2 6 3" xfId="23610"/>
    <cellStyle name="Normal 3 2 2 2 2 2 2 2 2 2 2 6 4" xfId="23611"/>
    <cellStyle name="Normal 3 2 2 2 2 2 2 2 2 2 2 6 5" xfId="23612"/>
    <cellStyle name="Normal 3 2 2 2 2 2 2 2 2 2 2 7" xfId="23613"/>
    <cellStyle name="Normal 3 2 2 2 2 2 2 2 2 2 2 8" xfId="23614"/>
    <cellStyle name="Normal 3 2 2 2 2 2 2 2 2 2 2 9" xfId="23615"/>
    <cellStyle name="Normal 3 2 2 2 2 2 2 2 2 2 3" xfId="23616"/>
    <cellStyle name="Normal 3 2 2 2 2 2 2 2 2 2 3 2" xfId="23617"/>
    <cellStyle name="Normal 3 2 2 2 2 2 2 2 2 2 3 2 2" xfId="23618"/>
    <cellStyle name="Normal 3 2 2 2 2 2 2 2 2 2 3 2 2 2" xfId="23619"/>
    <cellStyle name="Normal 3 2 2 2 2 2 2 2 2 2 3 2 2 2 2" xfId="23620"/>
    <cellStyle name="Normal 3 2 2 2 2 2 2 2 2 2 3 2 2 2 3" xfId="23621"/>
    <cellStyle name="Normal 3 2 2 2 2 2 2 2 2 2 3 2 2 2 4" xfId="23622"/>
    <cellStyle name="Normal 3 2 2 2 2 2 2 2 2 2 3 2 2 2 5" xfId="23623"/>
    <cellStyle name="Normal 3 2 2 2 2 2 2 2 2 2 3 2 2 3" xfId="23624"/>
    <cellStyle name="Normal 3 2 2 2 2 2 2 2 2 2 3 2 2 4" xfId="23625"/>
    <cellStyle name="Normal 3 2 2 2 2 2 2 2 2 2 3 2 2 5" xfId="23626"/>
    <cellStyle name="Normal 3 2 2 2 2 2 2 2 2 2 3 2 3" xfId="23627"/>
    <cellStyle name="Normal 3 2 2 2 2 2 2 2 2 2 3 2 4" xfId="23628"/>
    <cellStyle name="Normal 3 2 2 2 2 2 2 2 2 2 3 2 5" xfId="23629"/>
    <cellStyle name="Normal 3 2 2 2 2 2 2 2 2 2 3 2 6" xfId="23630"/>
    <cellStyle name="Normal 3 2 2 2 2 2 2 2 2 2 3 2 7" xfId="23631"/>
    <cellStyle name="Normal 3 2 2 2 2 2 2 2 2 2 3 3" xfId="23632"/>
    <cellStyle name="Normal 3 2 2 2 2 2 2 2 2 2 3 3 2" xfId="23633"/>
    <cellStyle name="Normal 3 2 2 2 2 2 2 2 2 2 3 3 2 2" xfId="23634"/>
    <cellStyle name="Normal 3 2 2 2 2 2 2 2 2 2 3 3 2 3" xfId="23635"/>
    <cellStyle name="Normal 3 2 2 2 2 2 2 2 2 2 3 3 2 4" xfId="23636"/>
    <cellStyle name="Normal 3 2 2 2 2 2 2 2 2 2 3 3 2 5" xfId="23637"/>
    <cellStyle name="Normal 3 2 2 2 2 2 2 2 2 2 3 3 3" xfId="23638"/>
    <cellStyle name="Normal 3 2 2 2 2 2 2 2 2 2 3 3 4" xfId="23639"/>
    <cellStyle name="Normal 3 2 2 2 2 2 2 2 2 2 3 3 5" xfId="23640"/>
    <cellStyle name="Normal 3 2 2 2 2 2 2 2 2 2 3 4" xfId="23641"/>
    <cellStyle name="Normal 3 2 2 2 2 2 2 2 2 2 3 5" xfId="23642"/>
    <cellStyle name="Normal 3 2 2 2 2 2 2 2 2 2 3 6" xfId="23643"/>
    <cellStyle name="Normal 3 2 2 2 2 2 2 2 2 2 3 7" xfId="23644"/>
    <cellStyle name="Normal 3 2 2 2 2 2 2 2 2 2 4" xfId="23645"/>
    <cellStyle name="Normal 3 2 2 2 2 2 2 2 2 2 5" xfId="23646"/>
    <cellStyle name="Normal 3 2 2 2 2 2 2 2 2 2 6" xfId="23647"/>
    <cellStyle name="Normal 3 2 2 2 2 2 2 2 2 2 6 2" xfId="23648"/>
    <cellStyle name="Normal 3 2 2 2 2 2 2 2 2 2 6 2 2" xfId="23649"/>
    <cellStyle name="Normal 3 2 2 2 2 2 2 2 2 2 6 2 3" xfId="23650"/>
    <cellStyle name="Normal 3 2 2 2 2 2 2 2 2 2 6 2 4" xfId="23651"/>
    <cellStyle name="Normal 3 2 2 2 2 2 2 2 2 2 6 2 5" xfId="23652"/>
    <cellStyle name="Normal 3 2 2 2 2 2 2 2 2 2 6 3" xfId="23653"/>
    <cellStyle name="Normal 3 2 2 2 2 2 2 2 2 2 6 4" xfId="23654"/>
    <cellStyle name="Normal 3 2 2 2 2 2 2 2 2 2 6 5" xfId="23655"/>
    <cellStyle name="Normal 3 2 2 2 2 2 2 2 2 2 7" xfId="23656"/>
    <cellStyle name="Normal 3 2 2 2 2 2 2 2 2 2 8" xfId="23657"/>
    <cellStyle name="Normal 3 2 2 2 2 2 2 2 2 2 9" xfId="23658"/>
    <cellStyle name="Normal 3 2 2 2 2 2 2 2 2 3" xfId="23659"/>
    <cellStyle name="Normal 3 2 2 2 2 2 2 2 2 4" xfId="23660"/>
    <cellStyle name="Normal 3 2 2 2 2 2 2 2 2 5" xfId="23661"/>
    <cellStyle name="Normal 3 2 2 2 2 2 2 2 2 6" xfId="23662"/>
    <cellStyle name="Normal 3 2 2 2 2 2 2 2 2 6 2" xfId="23663"/>
    <cellStyle name="Normal 3 2 2 2 2 2 2 2 2 6 2 2" xfId="23664"/>
    <cellStyle name="Normal 3 2 2 2 2 2 2 2 2 6 2 2 2" xfId="23665"/>
    <cellStyle name="Normal 3 2 2 2 2 2 2 2 2 6 2 2 2 2" xfId="23666"/>
    <cellStyle name="Normal 3 2 2 2 2 2 2 2 2 6 2 2 2 3" xfId="23667"/>
    <cellStyle name="Normal 3 2 2 2 2 2 2 2 2 6 2 2 2 4" xfId="23668"/>
    <cellStyle name="Normal 3 2 2 2 2 2 2 2 2 6 2 2 2 5" xfId="23669"/>
    <cellStyle name="Normal 3 2 2 2 2 2 2 2 2 6 2 2 3" xfId="23670"/>
    <cellStyle name="Normal 3 2 2 2 2 2 2 2 2 6 2 2 4" xfId="23671"/>
    <cellStyle name="Normal 3 2 2 2 2 2 2 2 2 6 2 2 5" xfId="23672"/>
    <cellStyle name="Normal 3 2 2 2 2 2 2 2 2 6 2 3" xfId="23673"/>
    <cellStyle name="Normal 3 2 2 2 2 2 2 2 2 6 2 4" xfId="23674"/>
    <cellStyle name="Normal 3 2 2 2 2 2 2 2 2 6 2 5" xfId="23675"/>
    <cellStyle name="Normal 3 2 2 2 2 2 2 2 2 6 2 6" xfId="23676"/>
    <cellStyle name="Normal 3 2 2 2 2 2 2 2 2 6 2 7" xfId="23677"/>
    <cellStyle name="Normal 3 2 2 2 2 2 2 2 2 6 3" xfId="23678"/>
    <cellStyle name="Normal 3 2 2 2 2 2 2 2 2 6 3 2" xfId="23679"/>
    <cellStyle name="Normal 3 2 2 2 2 2 2 2 2 6 3 2 2" xfId="23680"/>
    <cellStyle name="Normal 3 2 2 2 2 2 2 2 2 6 3 2 3" xfId="23681"/>
    <cellStyle name="Normal 3 2 2 2 2 2 2 2 2 6 3 2 4" xfId="23682"/>
    <cellStyle name="Normal 3 2 2 2 2 2 2 2 2 6 3 2 5" xfId="23683"/>
    <cellStyle name="Normal 3 2 2 2 2 2 2 2 2 6 3 3" xfId="23684"/>
    <cellStyle name="Normal 3 2 2 2 2 2 2 2 2 6 3 4" xfId="23685"/>
    <cellStyle name="Normal 3 2 2 2 2 2 2 2 2 6 3 5" xfId="23686"/>
    <cellStyle name="Normal 3 2 2 2 2 2 2 2 2 6 4" xfId="23687"/>
    <cellStyle name="Normal 3 2 2 2 2 2 2 2 2 6 5" xfId="23688"/>
    <cellStyle name="Normal 3 2 2 2 2 2 2 2 2 6 6" xfId="23689"/>
    <cellStyle name="Normal 3 2 2 2 2 2 2 2 2 6 7" xfId="23690"/>
    <cellStyle name="Normal 3 2 2 2 2 2 2 2 2 7" xfId="23691"/>
    <cellStyle name="Normal 3 2 2 2 2 2 2 2 2 8" xfId="23692"/>
    <cellStyle name="Normal 3 2 2 2 2 2 2 2 2 9" xfId="23693"/>
    <cellStyle name="Normal 3 2 2 2 2 2 2 2 2 9 2" xfId="23694"/>
    <cellStyle name="Normal 3 2 2 2 2 2 2 2 2 9 2 2" xfId="23695"/>
    <cellStyle name="Normal 3 2 2 2 2 2 2 2 2 9 2 3" xfId="23696"/>
    <cellStyle name="Normal 3 2 2 2 2 2 2 2 2 9 2 4" xfId="23697"/>
    <cellStyle name="Normal 3 2 2 2 2 2 2 2 2 9 2 5" xfId="23698"/>
    <cellStyle name="Normal 3 2 2 2 2 2 2 2 2 9 3" xfId="23699"/>
    <cellStyle name="Normal 3 2 2 2 2 2 2 2 2 9 4" xfId="23700"/>
    <cellStyle name="Normal 3 2 2 2 2 2 2 2 2 9 5" xfId="23701"/>
    <cellStyle name="Normal 3 2 2 2 2 2 2 2 3" xfId="23702"/>
    <cellStyle name="Normal 3 2 2 2 2 2 2 2 3 2" xfId="23703"/>
    <cellStyle name="Normal 3 2 2 2 2 2 2 2 3 3" xfId="23704"/>
    <cellStyle name="Normal 3 2 2 2 2 2 2 2 3 4" xfId="23705"/>
    <cellStyle name="Normal 3 2 2 2 2 2 2 2 3 5" xfId="23706"/>
    <cellStyle name="Normal 3 2 2 2 2 2 2 2 3 6" xfId="23707"/>
    <cellStyle name="Normal 3 2 2 2 2 2 2 2 3 7" xfId="23708"/>
    <cellStyle name="Normal 3 2 2 2 2 2 2 2 4" xfId="23709"/>
    <cellStyle name="Normal 3 2 2 2 2 2 2 2 5" xfId="23710"/>
    <cellStyle name="Normal 3 2 2 2 2 2 2 2 6" xfId="23711"/>
    <cellStyle name="Normal 3 2 2 2 2 2 2 2 6 2" xfId="23712"/>
    <cellStyle name="Normal 3 2 2 2 2 2 2 2 6 2 2" xfId="23713"/>
    <cellStyle name="Normal 3 2 2 2 2 2 2 2 6 2 2 2" xfId="23714"/>
    <cellStyle name="Normal 3 2 2 2 2 2 2 2 6 2 2 2 2" xfId="23715"/>
    <cellStyle name="Normal 3 2 2 2 2 2 2 2 6 2 2 2 3" xfId="23716"/>
    <cellStyle name="Normal 3 2 2 2 2 2 2 2 6 2 2 2 4" xfId="23717"/>
    <cellStyle name="Normal 3 2 2 2 2 2 2 2 6 2 2 2 5" xfId="23718"/>
    <cellStyle name="Normal 3 2 2 2 2 2 2 2 6 2 2 3" xfId="23719"/>
    <cellStyle name="Normal 3 2 2 2 2 2 2 2 6 2 2 4" xfId="23720"/>
    <cellStyle name="Normal 3 2 2 2 2 2 2 2 6 2 2 5" xfId="23721"/>
    <cellStyle name="Normal 3 2 2 2 2 2 2 2 6 2 3" xfId="23722"/>
    <cellStyle name="Normal 3 2 2 2 2 2 2 2 6 2 4" xfId="23723"/>
    <cellStyle name="Normal 3 2 2 2 2 2 2 2 6 2 5" xfId="23724"/>
    <cellStyle name="Normal 3 2 2 2 2 2 2 2 6 2 6" xfId="23725"/>
    <cellStyle name="Normal 3 2 2 2 2 2 2 2 6 2 7" xfId="23726"/>
    <cellStyle name="Normal 3 2 2 2 2 2 2 2 6 3" xfId="23727"/>
    <cellStyle name="Normal 3 2 2 2 2 2 2 2 6 3 2" xfId="23728"/>
    <cellStyle name="Normal 3 2 2 2 2 2 2 2 6 3 2 2" xfId="23729"/>
    <cellStyle name="Normal 3 2 2 2 2 2 2 2 6 3 2 3" xfId="23730"/>
    <cellStyle name="Normal 3 2 2 2 2 2 2 2 6 3 2 4" xfId="23731"/>
    <cellStyle name="Normal 3 2 2 2 2 2 2 2 6 3 2 5" xfId="23732"/>
    <cellStyle name="Normal 3 2 2 2 2 2 2 2 6 3 3" xfId="23733"/>
    <cellStyle name="Normal 3 2 2 2 2 2 2 2 6 3 4" xfId="23734"/>
    <cellStyle name="Normal 3 2 2 2 2 2 2 2 6 3 5" xfId="23735"/>
    <cellStyle name="Normal 3 2 2 2 2 2 2 2 6 4" xfId="23736"/>
    <cellStyle name="Normal 3 2 2 2 2 2 2 2 6 5" xfId="23737"/>
    <cellStyle name="Normal 3 2 2 2 2 2 2 2 6 6" xfId="23738"/>
    <cellStyle name="Normal 3 2 2 2 2 2 2 2 6 7" xfId="23739"/>
    <cellStyle name="Normal 3 2 2 2 2 2 2 2 7" xfId="23740"/>
    <cellStyle name="Normal 3 2 2 2 2 2 2 2 8" xfId="23741"/>
    <cellStyle name="Normal 3 2 2 2 2 2 2 2 9" xfId="23742"/>
    <cellStyle name="Normal 3 2 2 2 2 2 2 2 9 2" xfId="23743"/>
    <cellStyle name="Normal 3 2 2 2 2 2 2 2 9 2 2" xfId="23744"/>
    <cellStyle name="Normal 3 2 2 2 2 2 2 2 9 2 3" xfId="23745"/>
    <cellStyle name="Normal 3 2 2 2 2 2 2 2 9 2 4" xfId="23746"/>
    <cellStyle name="Normal 3 2 2 2 2 2 2 2 9 2 5" xfId="23747"/>
    <cellStyle name="Normal 3 2 2 2 2 2 2 2 9 3" xfId="23748"/>
    <cellStyle name="Normal 3 2 2 2 2 2 2 2 9 4" xfId="23749"/>
    <cellStyle name="Normal 3 2 2 2 2 2 2 2 9 5" xfId="23750"/>
    <cellStyle name="Normal 3 2 2 2 2 2 2 20" xfId="23751"/>
    <cellStyle name="Normal 3 2 2 2 2 2 2 21" xfId="23752"/>
    <cellStyle name="Normal 3 2 2 2 2 2 2 22" xfId="23753"/>
    <cellStyle name="Normal 3 2 2 2 2 2 2 23" xfId="23754"/>
    <cellStyle name="Normal 3 2 2 2 2 2 2 24" xfId="23755"/>
    <cellStyle name="Normal 3 2 2 2 2 2 2 25" xfId="23756"/>
    <cellStyle name="Normal 3 2 2 2 2 2 2 26" xfId="23757"/>
    <cellStyle name="Normal 3 2 2 2 2 2 2 27" xfId="23758"/>
    <cellStyle name="Normal 3 2 2 2 2 2 2 28" xfId="23759"/>
    <cellStyle name="Normal 3 2 2 2 2 2 2 29" xfId="23760"/>
    <cellStyle name="Normal 3 2 2 2 2 2 2 3" xfId="23761"/>
    <cellStyle name="Normal 3 2 2 2 2 2 2 3 2" xfId="23762"/>
    <cellStyle name="Normal 3 2 2 2 2 2 2 3 3" xfId="23763"/>
    <cellStyle name="Normal 3 2 2 2 2 2 2 3 4" xfId="23764"/>
    <cellStyle name="Normal 3 2 2 2 2 2 2 3 5" xfId="23765"/>
    <cellStyle name="Normal 3 2 2 2 2 2 2 3 6" xfId="23766"/>
    <cellStyle name="Normal 3 2 2 2 2 2 2 3 7" xfId="23767"/>
    <cellStyle name="Normal 3 2 2 2 2 2 2 4" xfId="23768"/>
    <cellStyle name="Normal 3 2 2 2 2 2 2 5" xfId="23769"/>
    <cellStyle name="Normal 3 2 2 2 2 2 2 6" xfId="23770"/>
    <cellStyle name="Normal 3 2 2 2 2 2 2 6 2" xfId="23771"/>
    <cellStyle name="Normal 3 2 2 2 2 2 2 6 2 2" xfId="23772"/>
    <cellStyle name="Normal 3 2 2 2 2 2 2 6 2 2 2" xfId="23773"/>
    <cellStyle name="Normal 3 2 2 2 2 2 2 6 2 2 2 2" xfId="23774"/>
    <cellStyle name="Normal 3 2 2 2 2 2 2 6 2 2 2 3" xfId="23775"/>
    <cellStyle name="Normal 3 2 2 2 2 2 2 6 2 2 2 4" xfId="23776"/>
    <cellStyle name="Normal 3 2 2 2 2 2 2 6 2 2 2 5" xfId="23777"/>
    <cellStyle name="Normal 3 2 2 2 2 2 2 6 2 2 3" xfId="23778"/>
    <cellStyle name="Normal 3 2 2 2 2 2 2 6 2 2 4" xfId="23779"/>
    <cellStyle name="Normal 3 2 2 2 2 2 2 6 2 2 5" xfId="23780"/>
    <cellStyle name="Normal 3 2 2 2 2 2 2 6 2 3" xfId="23781"/>
    <cellStyle name="Normal 3 2 2 2 2 2 2 6 2 4" xfId="23782"/>
    <cellStyle name="Normal 3 2 2 2 2 2 2 6 2 5" xfId="23783"/>
    <cellStyle name="Normal 3 2 2 2 2 2 2 6 2 6" xfId="23784"/>
    <cellStyle name="Normal 3 2 2 2 2 2 2 6 2 7" xfId="23785"/>
    <cellStyle name="Normal 3 2 2 2 2 2 2 6 3" xfId="23786"/>
    <cellStyle name="Normal 3 2 2 2 2 2 2 6 3 2" xfId="23787"/>
    <cellStyle name="Normal 3 2 2 2 2 2 2 6 3 2 2" xfId="23788"/>
    <cellStyle name="Normal 3 2 2 2 2 2 2 6 3 2 3" xfId="23789"/>
    <cellStyle name="Normal 3 2 2 2 2 2 2 6 3 2 4" xfId="23790"/>
    <cellStyle name="Normal 3 2 2 2 2 2 2 6 3 2 5" xfId="23791"/>
    <cellStyle name="Normal 3 2 2 2 2 2 2 6 3 3" xfId="23792"/>
    <cellStyle name="Normal 3 2 2 2 2 2 2 6 3 4" xfId="23793"/>
    <cellStyle name="Normal 3 2 2 2 2 2 2 6 3 5" xfId="23794"/>
    <cellStyle name="Normal 3 2 2 2 2 2 2 6 4" xfId="23795"/>
    <cellStyle name="Normal 3 2 2 2 2 2 2 6 5" xfId="23796"/>
    <cellStyle name="Normal 3 2 2 2 2 2 2 6 6" xfId="23797"/>
    <cellStyle name="Normal 3 2 2 2 2 2 2 6 7" xfId="23798"/>
    <cellStyle name="Normal 3 2 2 2 2 2 2 7" xfId="23799"/>
    <cellStyle name="Normal 3 2 2 2 2 2 2 8" xfId="23800"/>
    <cellStyle name="Normal 3 2 2 2 2 2 2 9" xfId="23801"/>
    <cellStyle name="Normal 3 2 2 2 2 2 2 9 2" xfId="23802"/>
    <cellStyle name="Normal 3 2 2 2 2 2 2 9 2 2" xfId="23803"/>
    <cellStyle name="Normal 3 2 2 2 2 2 2 9 2 3" xfId="23804"/>
    <cellStyle name="Normal 3 2 2 2 2 2 2 9 2 4" xfId="23805"/>
    <cellStyle name="Normal 3 2 2 2 2 2 2 9 2 5" xfId="23806"/>
    <cellStyle name="Normal 3 2 2 2 2 2 2 9 3" xfId="23807"/>
    <cellStyle name="Normal 3 2 2 2 2 2 2 9 4" xfId="23808"/>
    <cellStyle name="Normal 3 2 2 2 2 2 2 9 5" xfId="23809"/>
    <cellStyle name="Normal 3 2 2 2 2 2 20" xfId="23810"/>
    <cellStyle name="Normal 3 2 2 2 2 2 21" xfId="23811"/>
    <cellStyle name="Normal 3 2 2 2 2 2 21 2" xfId="23812"/>
    <cellStyle name="Normal 3 2 2 2 2 2 21 3" xfId="23813"/>
    <cellStyle name="Normal 3 2 2 2 2 2 21 4" xfId="23814"/>
    <cellStyle name="Normal 3 2 2 2 2 2 21 5" xfId="23815"/>
    <cellStyle name="Normal 3 2 2 2 2 2 21 6" xfId="23816"/>
    <cellStyle name="Normal 3 2 2 2 2 2 22" xfId="23817"/>
    <cellStyle name="Normal 3 2 2 2 2 2 22 2" xfId="23818"/>
    <cellStyle name="Normal 3 2 2 2 2 2 22 2 2" xfId="23819"/>
    <cellStyle name="Normal 3 2 2 2 2 2 22 2 2 2" xfId="23820"/>
    <cellStyle name="Normal 3 2 2 2 2 2 22 2 2 2 2" xfId="23821"/>
    <cellStyle name="Normal 3 2 2 2 2 2 22 2 2 2 3" xfId="23822"/>
    <cellStyle name="Normal 3 2 2 2 2 2 22 2 2 2 4" xfId="23823"/>
    <cellStyle name="Normal 3 2 2 2 2 2 22 2 2 2 5" xfId="23824"/>
    <cellStyle name="Normal 3 2 2 2 2 2 22 2 2 3" xfId="23825"/>
    <cellStyle name="Normal 3 2 2 2 2 2 22 2 2 4" xfId="23826"/>
    <cellStyle name="Normal 3 2 2 2 2 2 22 2 2 5" xfId="23827"/>
    <cellStyle name="Normal 3 2 2 2 2 2 22 2 3" xfId="23828"/>
    <cellStyle name="Normal 3 2 2 2 2 2 22 2 4" xfId="23829"/>
    <cellStyle name="Normal 3 2 2 2 2 2 22 2 5" xfId="23830"/>
    <cellStyle name="Normal 3 2 2 2 2 2 22 2 6" xfId="23831"/>
    <cellStyle name="Normal 3 2 2 2 2 2 22 2 7" xfId="23832"/>
    <cellStyle name="Normal 3 2 2 2 2 2 22 3" xfId="23833"/>
    <cellStyle name="Normal 3 2 2 2 2 2 22 3 2" xfId="23834"/>
    <cellStyle name="Normal 3 2 2 2 2 2 22 3 2 2" xfId="23835"/>
    <cellStyle name="Normal 3 2 2 2 2 2 22 3 2 3" xfId="23836"/>
    <cellStyle name="Normal 3 2 2 2 2 2 22 3 2 4" xfId="23837"/>
    <cellStyle name="Normal 3 2 2 2 2 2 22 3 2 5" xfId="23838"/>
    <cellStyle name="Normal 3 2 2 2 2 2 22 3 3" xfId="23839"/>
    <cellStyle name="Normal 3 2 2 2 2 2 22 3 4" xfId="23840"/>
    <cellStyle name="Normal 3 2 2 2 2 2 22 3 5" xfId="23841"/>
    <cellStyle name="Normal 3 2 2 2 2 2 22 4" xfId="23842"/>
    <cellStyle name="Normal 3 2 2 2 2 2 22 5" xfId="23843"/>
    <cellStyle name="Normal 3 2 2 2 2 2 22 6" xfId="23844"/>
    <cellStyle name="Normal 3 2 2 2 2 2 22 7" xfId="23845"/>
    <cellStyle name="Normal 3 2 2 2 2 2 23" xfId="23846"/>
    <cellStyle name="Normal 3 2 2 2 2 2 23 2" xfId="23847"/>
    <cellStyle name="Normal 3 2 2 2 2 2 23 2 2" xfId="23848"/>
    <cellStyle name="Normal 3 2 2 2 2 2 23 2 2 2" xfId="23849"/>
    <cellStyle name="Normal 3 2 2 2 2 2 23 2 2 2 2" xfId="23850"/>
    <cellStyle name="Normal 3 2 2 2 2 2 23 2 2 2 3" xfId="23851"/>
    <cellStyle name="Normal 3 2 2 2 2 2 23 2 2 2 4" xfId="23852"/>
    <cellStyle name="Normal 3 2 2 2 2 2 23 2 2 2 5" xfId="23853"/>
    <cellStyle name="Normal 3 2 2 2 2 2 23 2 2 3" xfId="23854"/>
    <cellStyle name="Normal 3 2 2 2 2 2 23 2 2 4" xfId="23855"/>
    <cellStyle name="Normal 3 2 2 2 2 2 23 2 2 5" xfId="23856"/>
    <cellStyle name="Normal 3 2 2 2 2 2 23 2 3" xfId="23857"/>
    <cellStyle name="Normal 3 2 2 2 2 2 23 2 4" xfId="23858"/>
    <cellStyle name="Normal 3 2 2 2 2 2 23 2 5" xfId="23859"/>
    <cellStyle name="Normal 3 2 2 2 2 2 23 2 6" xfId="23860"/>
    <cellStyle name="Normal 3 2 2 2 2 2 23 2 7" xfId="23861"/>
    <cellStyle name="Normal 3 2 2 2 2 2 23 3" xfId="23862"/>
    <cellStyle name="Normal 3 2 2 2 2 2 23 3 2" xfId="23863"/>
    <cellStyle name="Normal 3 2 2 2 2 2 23 3 2 2" xfId="23864"/>
    <cellStyle name="Normal 3 2 2 2 2 2 23 3 2 3" xfId="23865"/>
    <cellStyle name="Normal 3 2 2 2 2 2 23 3 2 4" xfId="23866"/>
    <cellStyle name="Normal 3 2 2 2 2 2 23 3 2 5" xfId="23867"/>
    <cellStyle name="Normal 3 2 2 2 2 2 23 3 3" xfId="23868"/>
    <cellStyle name="Normal 3 2 2 2 2 2 23 3 4" xfId="23869"/>
    <cellStyle name="Normal 3 2 2 2 2 2 23 3 5" xfId="23870"/>
    <cellStyle name="Normal 3 2 2 2 2 2 23 4" xfId="23871"/>
    <cellStyle name="Normal 3 2 2 2 2 2 23 5" xfId="23872"/>
    <cellStyle name="Normal 3 2 2 2 2 2 23 6" xfId="23873"/>
    <cellStyle name="Normal 3 2 2 2 2 2 23 7" xfId="23874"/>
    <cellStyle name="Normal 3 2 2 2 2 2 24" xfId="23875"/>
    <cellStyle name="Normal 3 2 2 2 2 2 24 2" xfId="23876"/>
    <cellStyle name="Normal 3 2 2 2 2 2 24 2 2" xfId="23877"/>
    <cellStyle name="Normal 3 2 2 2 2 2 24 2 2 2" xfId="23878"/>
    <cellStyle name="Normal 3 2 2 2 2 2 24 2 2 2 2" xfId="23879"/>
    <cellStyle name="Normal 3 2 2 2 2 2 24 2 2 2 3" xfId="23880"/>
    <cellStyle name="Normal 3 2 2 2 2 2 24 2 2 2 4" xfId="23881"/>
    <cellStyle name="Normal 3 2 2 2 2 2 24 2 2 2 5" xfId="23882"/>
    <cellStyle name="Normal 3 2 2 2 2 2 24 2 2 3" xfId="23883"/>
    <cellStyle name="Normal 3 2 2 2 2 2 24 2 2 4" xfId="23884"/>
    <cellStyle name="Normal 3 2 2 2 2 2 24 2 2 5" xfId="23885"/>
    <cellStyle name="Normal 3 2 2 2 2 2 24 2 3" xfId="23886"/>
    <cellStyle name="Normal 3 2 2 2 2 2 24 2 4" xfId="23887"/>
    <cellStyle name="Normal 3 2 2 2 2 2 24 2 5" xfId="23888"/>
    <cellStyle name="Normal 3 2 2 2 2 2 24 2 6" xfId="23889"/>
    <cellStyle name="Normal 3 2 2 2 2 2 24 2 7" xfId="23890"/>
    <cellStyle name="Normal 3 2 2 2 2 2 24 3" xfId="23891"/>
    <cellStyle name="Normal 3 2 2 2 2 2 24 3 2" xfId="23892"/>
    <cellStyle name="Normal 3 2 2 2 2 2 24 3 2 2" xfId="23893"/>
    <cellStyle name="Normal 3 2 2 2 2 2 24 3 2 3" xfId="23894"/>
    <cellStyle name="Normal 3 2 2 2 2 2 24 3 2 4" xfId="23895"/>
    <cellStyle name="Normal 3 2 2 2 2 2 24 3 2 5" xfId="23896"/>
    <cellStyle name="Normal 3 2 2 2 2 2 24 3 3" xfId="23897"/>
    <cellStyle name="Normal 3 2 2 2 2 2 24 3 4" xfId="23898"/>
    <cellStyle name="Normal 3 2 2 2 2 2 24 3 5" xfId="23899"/>
    <cellStyle name="Normal 3 2 2 2 2 2 24 4" xfId="23900"/>
    <cellStyle name="Normal 3 2 2 2 2 2 24 5" xfId="23901"/>
    <cellStyle name="Normal 3 2 2 2 2 2 24 6" xfId="23902"/>
    <cellStyle name="Normal 3 2 2 2 2 2 24 7" xfId="23903"/>
    <cellStyle name="Normal 3 2 2 2 2 2 25" xfId="23904"/>
    <cellStyle name="Normal 3 2 2 2 2 2 25 2" xfId="23905"/>
    <cellStyle name="Normal 3 2 2 2 2 2 25 2 2" xfId="23906"/>
    <cellStyle name="Normal 3 2 2 2 2 2 25 2 2 2" xfId="23907"/>
    <cellStyle name="Normal 3 2 2 2 2 2 25 2 2 3" xfId="23908"/>
    <cellStyle name="Normal 3 2 2 2 2 2 25 2 2 4" xfId="23909"/>
    <cellStyle name="Normal 3 2 2 2 2 2 25 2 2 5" xfId="23910"/>
    <cellStyle name="Normal 3 2 2 2 2 2 25 2 3" xfId="23911"/>
    <cellStyle name="Normal 3 2 2 2 2 2 25 2 4" xfId="23912"/>
    <cellStyle name="Normal 3 2 2 2 2 2 25 2 5" xfId="23913"/>
    <cellStyle name="Normal 3 2 2 2 2 2 25 3" xfId="23914"/>
    <cellStyle name="Normal 3 2 2 2 2 2 25 4" xfId="23915"/>
    <cellStyle name="Normal 3 2 2 2 2 2 25 5" xfId="23916"/>
    <cellStyle name="Normal 3 2 2 2 2 2 25 6" xfId="23917"/>
    <cellStyle name="Normal 3 2 2 2 2 2 25 7" xfId="23918"/>
    <cellStyle name="Normal 3 2 2 2 2 2 26" xfId="23919"/>
    <cellStyle name="Normal 3 2 2 2 2 2 26 2" xfId="23920"/>
    <cellStyle name="Normal 3 2 2 2 2 2 26 3" xfId="23921"/>
    <cellStyle name="Normal 3 2 2 2 2 2 26 4" xfId="23922"/>
    <cellStyle name="Normal 3 2 2 2 2 2 26 5" xfId="23923"/>
    <cellStyle name="Normal 3 2 2 2 2 2 26 6" xfId="23924"/>
    <cellStyle name="Normal 3 2 2 2 2 2 27" xfId="23925"/>
    <cellStyle name="Normal 3 2 2 2 2 2 27 2" xfId="23926"/>
    <cellStyle name="Normal 3 2 2 2 2 2 27 2 2" xfId="23927"/>
    <cellStyle name="Normal 3 2 2 2 2 2 27 2 3" xfId="23928"/>
    <cellStyle name="Normal 3 2 2 2 2 2 27 2 4" xfId="23929"/>
    <cellStyle name="Normal 3 2 2 2 2 2 27 2 5" xfId="23930"/>
    <cellStyle name="Normal 3 2 2 2 2 2 27 3" xfId="23931"/>
    <cellStyle name="Normal 3 2 2 2 2 2 27 4" xfId="23932"/>
    <cellStyle name="Normal 3 2 2 2 2 2 27 5" xfId="23933"/>
    <cellStyle name="Normal 3 2 2 2 2 2 28" xfId="23934"/>
    <cellStyle name="Normal 3 2 2 2 2 2 29" xfId="23935"/>
    <cellStyle name="Normal 3 2 2 2 2 2 3" xfId="23936"/>
    <cellStyle name="Normal 3 2 2 2 2 2 30" xfId="23937"/>
    <cellStyle name="Normal 3 2 2 2 2 2 31" xfId="23938"/>
    <cellStyle name="Normal 3 2 2 2 2 2 32" xfId="23939"/>
    <cellStyle name="Normal 3 2 2 2 2 2 33" xfId="23940"/>
    <cellStyle name="Normal 3 2 2 2 2 2 34" xfId="23941"/>
    <cellStyle name="Normal 3 2 2 2 2 2 35" xfId="23942"/>
    <cellStyle name="Normal 3 2 2 2 2 2 36" xfId="23943"/>
    <cellStyle name="Normal 3 2 2 2 2 2 37" xfId="23944"/>
    <cellStyle name="Normal 3 2 2 2 2 2 38" xfId="23945"/>
    <cellStyle name="Normal 3 2 2 2 2 2 39" xfId="23946"/>
    <cellStyle name="Normal 3 2 2 2 2 2 4" xfId="23947"/>
    <cellStyle name="Normal 3 2 2 2 2 2 40" xfId="23948"/>
    <cellStyle name="Normal 3 2 2 2 2 2 41" xfId="23949"/>
    <cellStyle name="Normal 3 2 2 2 2 2 5" xfId="23950"/>
    <cellStyle name="Normal 3 2 2 2 2 2 6" xfId="23951"/>
    <cellStyle name="Normal 3 2 2 2 2 2 7" xfId="23952"/>
    <cellStyle name="Normal 3 2 2 2 2 2 8" xfId="23953"/>
    <cellStyle name="Normal 3 2 2 2 2 2 9" xfId="23954"/>
    <cellStyle name="Normal 3 2 2 2 2 20" xfId="23955"/>
    <cellStyle name="Normal 3 2 2 2 2 21" xfId="23956"/>
    <cellStyle name="Normal 3 2 2 2 2 21 2" xfId="23957"/>
    <cellStyle name="Normal 3 2 2 2 2 21 3" xfId="23958"/>
    <cellStyle name="Normal 3 2 2 2 2 21 4" xfId="23959"/>
    <cellStyle name="Normal 3 2 2 2 2 21 5" xfId="23960"/>
    <cellStyle name="Normal 3 2 2 2 2 21 6" xfId="23961"/>
    <cellStyle name="Normal 3 2 2 2 2 22" xfId="23962"/>
    <cellStyle name="Normal 3 2 2 2 2 22 2" xfId="23963"/>
    <cellStyle name="Normal 3 2 2 2 2 22 2 2" xfId="23964"/>
    <cellStyle name="Normal 3 2 2 2 2 22 2 2 2" xfId="23965"/>
    <cellStyle name="Normal 3 2 2 2 2 22 2 2 2 2" xfId="23966"/>
    <cellStyle name="Normal 3 2 2 2 2 22 2 2 2 3" xfId="23967"/>
    <cellStyle name="Normal 3 2 2 2 2 22 2 2 2 4" xfId="23968"/>
    <cellStyle name="Normal 3 2 2 2 2 22 2 2 2 5" xfId="23969"/>
    <cellStyle name="Normal 3 2 2 2 2 22 2 2 3" xfId="23970"/>
    <cellStyle name="Normal 3 2 2 2 2 22 2 2 4" xfId="23971"/>
    <cellStyle name="Normal 3 2 2 2 2 22 2 2 5" xfId="23972"/>
    <cellStyle name="Normal 3 2 2 2 2 22 2 3" xfId="23973"/>
    <cellStyle name="Normal 3 2 2 2 2 22 2 4" xfId="23974"/>
    <cellStyle name="Normal 3 2 2 2 2 22 2 5" xfId="23975"/>
    <cellStyle name="Normal 3 2 2 2 2 22 2 6" xfId="23976"/>
    <cellStyle name="Normal 3 2 2 2 2 22 2 7" xfId="23977"/>
    <cellStyle name="Normal 3 2 2 2 2 22 3" xfId="23978"/>
    <cellStyle name="Normal 3 2 2 2 2 22 3 2" xfId="23979"/>
    <cellStyle name="Normal 3 2 2 2 2 22 3 2 2" xfId="23980"/>
    <cellStyle name="Normal 3 2 2 2 2 22 3 2 3" xfId="23981"/>
    <cellStyle name="Normal 3 2 2 2 2 22 3 2 4" xfId="23982"/>
    <cellStyle name="Normal 3 2 2 2 2 22 3 2 5" xfId="23983"/>
    <cellStyle name="Normal 3 2 2 2 2 22 3 3" xfId="23984"/>
    <cellStyle name="Normal 3 2 2 2 2 22 3 4" xfId="23985"/>
    <cellStyle name="Normal 3 2 2 2 2 22 3 5" xfId="23986"/>
    <cellStyle name="Normal 3 2 2 2 2 22 4" xfId="23987"/>
    <cellStyle name="Normal 3 2 2 2 2 22 5" xfId="23988"/>
    <cellStyle name="Normal 3 2 2 2 2 22 6" xfId="23989"/>
    <cellStyle name="Normal 3 2 2 2 2 22 7" xfId="23990"/>
    <cellStyle name="Normal 3 2 2 2 2 23" xfId="23991"/>
    <cellStyle name="Normal 3 2 2 2 2 23 2" xfId="23992"/>
    <cellStyle name="Normal 3 2 2 2 2 23 2 2" xfId="23993"/>
    <cellStyle name="Normal 3 2 2 2 2 23 2 2 2" xfId="23994"/>
    <cellStyle name="Normal 3 2 2 2 2 23 2 2 2 2" xfId="23995"/>
    <cellStyle name="Normal 3 2 2 2 2 23 2 2 2 3" xfId="23996"/>
    <cellStyle name="Normal 3 2 2 2 2 23 2 2 2 4" xfId="23997"/>
    <cellStyle name="Normal 3 2 2 2 2 23 2 2 2 5" xfId="23998"/>
    <cellStyle name="Normal 3 2 2 2 2 23 2 2 3" xfId="23999"/>
    <cellStyle name="Normal 3 2 2 2 2 23 2 2 4" xfId="24000"/>
    <cellStyle name="Normal 3 2 2 2 2 23 2 2 5" xfId="24001"/>
    <cellStyle name="Normal 3 2 2 2 2 23 2 3" xfId="24002"/>
    <cellStyle name="Normal 3 2 2 2 2 23 2 4" xfId="24003"/>
    <cellStyle name="Normal 3 2 2 2 2 23 2 5" xfId="24004"/>
    <cellStyle name="Normal 3 2 2 2 2 23 2 6" xfId="24005"/>
    <cellStyle name="Normal 3 2 2 2 2 23 2 7" xfId="24006"/>
    <cellStyle name="Normal 3 2 2 2 2 23 3" xfId="24007"/>
    <cellStyle name="Normal 3 2 2 2 2 23 3 2" xfId="24008"/>
    <cellStyle name="Normal 3 2 2 2 2 23 3 2 2" xfId="24009"/>
    <cellStyle name="Normal 3 2 2 2 2 23 3 2 3" xfId="24010"/>
    <cellStyle name="Normal 3 2 2 2 2 23 3 2 4" xfId="24011"/>
    <cellStyle name="Normal 3 2 2 2 2 23 3 2 5" xfId="24012"/>
    <cellStyle name="Normal 3 2 2 2 2 23 3 3" xfId="24013"/>
    <cellStyle name="Normal 3 2 2 2 2 23 3 4" xfId="24014"/>
    <cellStyle name="Normal 3 2 2 2 2 23 3 5" xfId="24015"/>
    <cellStyle name="Normal 3 2 2 2 2 23 4" xfId="24016"/>
    <cellStyle name="Normal 3 2 2 2 2 23 5" xfId="24017"/>
    <cellStyle name="Normal 3 2 2 2 2 23 6" xfId="24018"/>
    <cellStyle name="Normal 3 2 2 2 2 23 7" xfId="24019"/>
    <cellStyle name="Normal 3 2 2 2 2 24" xfId="24020"/>
    <cellStyle name="Normal 3 2 2 2 2 24 2" xfId="24021"/>
    <cellStyle name="Normal 3 2 2 2 2 24 2 2" xfId="24022"/>
    <cellStyle name="Normal 3 2 2 2 2 24 2 2 2" xfId="24023"/>
    <cellStyle name="Normal 3 2 2 2 2 24 2 2 2 2" xfId="24024"/>
    <cellStyle name="Normal 3 2 2 2 2 24 2 2 2 3" xfId="24025"/>
    <cellStyle name="Normal 3 2 2 2 2 24 2 2 2 4" xfId="24026"/>
    <cellStyle name="Normal 3 2 2 2 2 24 2 2 2 5" xfId="24027"/>
    <cellStyle name="Normal 3 2 2 2 2 24 2 2 3" xfId="24028"/>
    <cellStyle name="Normal 3 2 2 2 2 24 2 2 4" xfId="24029"/>
    <cellStyle name="Normal 3 2 2 2 2 24 2 2 5" xfId="24030"/>
    <cellStyle name="Normal 3 2 2 2 2 24 2 3" xfId="24031"/>
    <cellStyle name="Normal 3 2 2 2 2 24 2 4" xfId="24032"/>
    <cellStyle name="Normal 3 2 2 2 2 24 2 5" xfId="24033"/>
    <cellStyle name="Normal 3 2 2 2 2 24 2 6" xfId="24034"/>
    <cellStyle name="Normal 3 2 2 2 2 24 2 7" xfId="24035"/>
    <cellStyle name="Normal 3 2 2 2 2 24 3" xfId="24036"/>
    <cellStyle name="Normal 3 2 2 2 2 24 3 2" xfId="24037"/>
    <cellStyle name="Normal 3 2 2 2 2 24 3 2 2" xfId="24038"/>
    <cellStyle name="Normal 3 2 2 2 2 24 3 2 3" xfId="24039"/>
    <cellStyle name="Normal 3 2 2 2 2 24 3 2 4" xfId="24040"/>
    <cellStyle name="Normal 3 2 2 2 2 24 3 2 5" xfId="24041"/>
    <cellStyle name="Normal 3 2 2 2 2 24 3 3" xfId="24042"/>
    <cellStyle name="Normal 3 2 2 2 2 24 3 4" xfId="24043"/>
    <cellStyle name="Normal 3 2 2 2 2 24 3 5" xfId="24044"/>
    <cellStyle name="Normal 3 2 2 2 2 24 4" xfId="24045"/>
    <cellStyle name="Normal 3 2 2 2 2 24 5" xfId="24046"/>
    <cellStyle name="Normal 3 2 2 2 2 24 6" xfId="24047"/>
    <cellStyle name="Normal 3 2 2 2 2 24 7" xfId="24048"/>
    <cellStyle name="Normal 3 2 2 2 2 25" xfId="24049"/>
    <cellStyle name="Normal 3 2 2 2 2 25 2" xfId="24050"/>
    <cellStyle name="Normal 3 2 2 2 2 25 2 2" xfId="24051"/>
    <cellStyle name="Normal 3 2 2 2 2 25 2 2 2" xfId="24052"/>
    <cellStyle name="Normal 3 2 2 2 2 25 2 2 3" xfId="24053"/>
    <cellStyle name="Normal 3 2 2 2 2 25 2 2 4" xfId="24054"/>
    <cellStyle name="Normal 3 2 2 2 2 25 2 2 5" xfId="24055"/>
    <cellStyle name="Normal 3 2 2 2 2 25 2 3" xfId="24056"/>
    <cellStyle name="Normal 3 2 2 2 2 25 2 4" xfId="24057"/>
    <cellStyle name="Normal 3 2 2 2 2 25 2 5" xfId="24058"/>
    <cellStyle name="Normal 3 2 2 2 2 25 3" xfId="24059"/>
    <cellStyle name="Normal 3 2 2 2 2 25 4" xfId="24060"/>
    <cellStyle name="Normal 3 2 2 2 2 25 5" xfId="24061"/>
    <cellStyle name="Normal 3 2 2 2 2 25 6" xfId="24062"/>
    <cellStyle name="Normal 3 2 2 2 2 25 7" xfId="24063"/>
    <cellStyle name="Normal 3 2 2 2 2 26" xfId="24064"/>
    <cellStyle name="Normal 3 2 2 2 2 26 2" xfId="24065"/>
    <cellStyle name="Normal 3 2 2 2 2 26 3" xfId="24066"/>
    <cellStyle name="Normal 3 2 2 2 2 26 4" xfId="24067"/>
    <cellStyle name="Normal 3 2 2 2 2 26 5" xfId="24068"/>
    <cellStyle name="Normal 3 2 2 2 2 26 6" xfId="24069"/>
    <cellStyle name="Normal 3 2 2 2 2 27" xfId="24070"/>
    <cellStyle name="Normal 3 2 2 2 2 27 2" xfId="24071"/>
    <cellStyle name="Normal 3 2 2 2 2 27 2 2" xfId="24072"/>
    <cellStyle name="Normal 3 2 2 2 2 27 2 3" xfId="24073"/>
    <cellStyle name="Normal 3 2 2 2 2 27 2 4" xfId="24074"/>
    <cellStyle name="Normal 3 2 2 2 2 27 2 5" xfId="24075"/>
    <cellStyle name="Normal 3 2 2 2 2 27 3" xfId="24076"/>
    <cellStyle name="Normal 3 2 2 2 2 27 4" xfId="24077"/>
    <cellStyle name="Normal 3 2 2 2 2 27 5" xfId="24078"/>
    <cellStyle name="Normal 3 2 2 2 2 28" xfId="24079"/>
    <cellStyle name="Normal 3 2 2 2 2 29" xfId="24080"/>
    <cellStyle name="Normal 3 2 2 2 2 3" xfId="24081"/>
    <cellStyle name="Normal 3 2 2 2 2 3 10" xfId="24082"/>
    <cellStyle name="Normal 3 2 2 2 2 3 11" xfId="24083"/>
    <cellStyle name="Normal 3 2 2 2 2 3 12" xfId="24084"/>
    <cellStyle name="Normal 3 2 2 2 2 3 13" xfId="24085"/>
    <cellStyle name="Normal 3 2 2 2 2 3 14" xfId="24086"/>
    <cellStyle name="Normal 3 2 2 2 2 3 15" xfId="24087"/>
    <cellStyle name="Normal 3 2 2 2 2 3 16" xfId="24088"/>
    <cellStyle name="Normal 3 2 2 2 2 3 17" xfId="24089"/>
    <cellStyle name="Normal 3 2 2 2 2 3 18" xfId="24090"/>
    <cellStyle name="Normal 3 2 2 2 2 3 19" xfId="24091"/>
    <cellStyle name="Normal 3 2 2 2 2 3 2" xfId="24092"/>
    <cellStyle name="Normal 3 2 2 2 2 3 2 10" xfId="24093"/>
    <cellStyle name="Normal 3 2 2 2 2 3 2 11" xfId="24094"/>
    <cellStyle name="Normal 3 2 2 2 2 3 2 12" xfId="24095"/>
    <cellStyle name="Normal 3 2 2 2 2 3 2 13" xfId="24096"/>
    <cellStyle name="Normal 3 2 2 2 2 3 2 14" xfId="24097"/>
    <cellStyle name="Normal 3 2 2 2 2 3 2 2" xfId="24098"/>
    <cellStyle name="Normal 3 2 2 2 2 3 2 2 10" xfId="24099"/>
    <cellStyle name="Normal 3 2 2 2 2 3 2 2 11" xfId="24100"/>
    <cellStyle name="Normal 3 2 2 2 2 3 2 2 12" xfId="24101"/>
    <cellStyle name="Normal 3 2 2 2 2 3 2 2 13" xfId="24102"/>
    <cellStyle name="Normal 3 2 2 2 2 3 2 2 14" xfId="24103"/>
    <cellStyle name="Normal 3 2 2 2 2 3 2 2 2" xfId="24104"/>
    <cellStyle name="Normal 3 2 2 2 2 3 2 2 2 10" xfId="24105"/>
    <cellStyle name="Normal 3 2 2 2 2 3 2 2 2 11" xfId="24106"/>
    <cellStyle name="Normal 3 2 2 2 2 3 2 2 2 2" xfId="24107"/>
    <cellStyle name="Normal 3 2 2 2 2 3 2 2 2 2 10" xfId="24108"/>
    <cellStyle name="Normal 3 2 2 2 2 3 2 2 2 2 11" xfId="24109"/>
    <cellStyle name="Normal 3 2 2 2 2 3 2 2 2 2 2" xfId="24110"/>
    <cellStyle name="Normal 3 2 2 2 2 3 2 2 2 2 2 2" xfId="24111"/>
    <cellStyle name="Normal 3 2 2 2 2 3 2 2 2 2 2 2 2" xfId="24112"/>
    <cellStyle name="Normal 3 2 2 2 2 3 2 2 2 2 2 2 2 2" xfId="24113"/>
    <cellStyle name="Normal 3 2 2 2 2 3 2 2 2 2 2 2 2 2 2" xfId="24114"/>
    <cellStyle name="Normal 3 2 2 2 2 3 2 2 2 2 2 2 2 2 3" xfId="24115"/>
    <cellStyle name="Normal 3 2 2 2 2 3 2 2 2 2 2 2 2 2 4" xfId="24116"/>
    <cellStyle name="Normal 3 2 2 2 2 3 2 2 2 2 2 2 2 2 5" xfId="24117"/>
    <cellStyle name="Normal 3 2 2 2 2 3 2 2 2 2 2 2 2 3" xfId="24118"/>
    <cellStyle name="Normal 3 2 2 2 2 3 2 2 2 2 2 2 2 4" xfId="24119"/>
    <cellStyle name="Normal 3 2 2 2 2 3 2 2 2 2 2 2 2 5" xfId="24120"/>
    <cellStyle name="Normal 3 2 2 2 2 3 2 2 2 2 2 2 3" xfId="24121"/>
    <cellStyle name="Normal 3 2 2 2 2 3 2 2 2 2 2 2 4" xfId="24122"/>
    <cellStyle name="Normal 3 2 2 2 2 3 2 2 2 2 2 2 5" xfId="24123"/>
    <cellStyle name="Normal 3 2 2 2 2 3 2 2 2 2 2 2 6" xfId="24124"/>
    <cellStyle name="Normal 3 2 2 2 2 3 2 2 2 2 2 2 7" xfId="24125"/>
    <cellStyle name="Normal 3 2 2 2 2 3 2 2 2 2 2 3" xfId="24126"/>
    <cellStyle name="Normal 3 2 2 2 2 3 2 2 2 2 2 3 2" xfId="24127"/>
    <cellStyle name="Normal 3 2 2 2 2 3 2 2 2 2 2 3 2 2" xfId="24128"/>
    <cellStyle name="Normal 3 2 2 2 2 3 2 2 2 2 2 3 2 3" xfId="24129"/>
    <cellStyle name="Normal 3 2 2 2 2 3 2 2 2 2 2 3 2 4" xfId="24130"/>
    <cellStyle name="Normal 3 2 2 2 2 3 2 2 2 2 2 3 2 5" xfId="24131"/>
    <cellStyle name="Normal 3 2 2 2 2 3 2 2 2 2 2 3 3" xfId="24132"/>
    <cellStyle name="Normal 3 2 2 2 2 3 2 2 2 2 2 3 4" xfId="24133"/>
    <cellStyle name="Normal 3 2 2 2 2 3 2 2 2 2 2 3 5" xfId="24134"/>
    <cellStyle name="Normal 3 2 2 2 2 3 2 2 2 2 2 4" xfId="24135"/>
    <cellStyle name="Normal 3 2 2 2 2 3 2 2 2 2 2 5" xfId="24136"/>
    <cellStyle name="Normal 3 2 2 2 2 3 2 2 2 2 2 6" xfId="24137"/>
    <cellStyle name="Normal 3 2 2 2 2 3 2 2 2 2 2 7" xfId="24138"/>
    <cellStyle name="Normal 3 2 2 2 2 3 2 2 2 2 3" xfId="24139"/>
    <cellStyle name="Normal 3 2 2 2 2 3 2 2 2 2 4" xfId="24140"/>
    <cellStyle name="Normal 3 2 2 2 2 3 2 2 2 2 5" xfId="24141"/>
    <cellStyle name="Normal 3 2 2 2 2 3 2 2 2 2 6" xfId="24142"/>
    <cellStyle name="Normal 3 2 2 2 2 3 2 2 2 2 6 2" xfId="24143"/>
    <cellStyle name="Normal 3 2 2 2 2 3 2 2 2 2 6 2 2" xfId="24144"/>
    <cellStyle name="Normal 3 2 2 2 2 3 2 2 2 2 6 2 3" xfId="24145"/>
    <cellStyle name="Normal 3 2 2 2 2 3 2 2 2 2 6 2 4" xfId="24146"/>
    <cellStyle name="Normal 3 2 2 2 2 3 2 2 2 2 6 2 5" xfId="24147"/>
    <cellStyle name="Normal 3 2 2 2 2 3 2 2 2 2 6 3" xfId="24148"/>
    <cellStyle name="Normal 3 2 2 2 2 3 2 2 2 2 6 4" xfId="24149"/>
    <cellStyle name="Normal 3 2 2 2 2 3 2 2 2 2 6 5" xfId="24150"/>
    <cellStyle name="Normal 3 2 2 2 2 3 2 2 2 2 7" xfId="24151"/>
    <cellStyle name="Normal 3 2 2 2 2 3 2 2 2 2 8" xfId="24152"/>
    <cellStyle name="Normal 3 2 2 2 2 3 2 2 2 2 9" xfId="24153"/>
    <cellStyle name="Normal 3 2 2 2 2 3 2 2 2 3" xfId="24154"/>
    <cellStyle name="Normal 3 2 2 2 2 3 2 2 2 3 2" xfId="24155"/>
    <cellStyle name="Normal 3 2 2 2 2 3 2 2 2 3 2 2" xfId="24156"/>
    <cellStyle name="Normal 3 2 2 2 2 3 2 2 2 3 2 2 2" xfId="24157"/>
    <cellStyle name="Normal 3 2 2 2 2 3 2 2 2 3 2 2 2 2" xfId="24158"/>
    <cellStyle name="Normal 3 2 2 2 2 3 2 2 2 3 2 2 2 3" xfId="24159"/>
    <cellStyle name="Normal 3 2 2 2 2 3 2 2 2 3 2 2 2 4" xfId="24160"/>
    <cellStyle name="Normal 3 2 2 2 2 3 2 2 2 3 2 2 2 5" xfId="24161"/>
    <cellStyle name="Normal 3 2 2 2 2 3 2 2 2 3 2 2 3" xfId="24162"/>
    <cellStyle name="Normal 3 2 2 2 2 3 2 2 2 3 2 2 4" xfId="24163"/>
    <cellStyle name="Normal 3 2 2 2 2 3 2 2 2 3 2 2 5" xfId="24164"/>
    <cellStyle name="Normal 3 2 2 2 2 3 2 2 2 3 2 3" xfId="24165"/>
    <cellStyle name="Normal 3 2 2 2 2 3 2 2 2 3 2 4" xfId="24166"/>
    <cellStyle name="Normal 3 2 2 2 2 3 2 2 2 3 2 5" xfId="24167"/>
    <cellStyle name="Normal 3 2 2 2 2 3 2 2 2 3 2 6" xfId="24168"/>
    <cellStyle name="Normal 3 2 2 2 2 3 2 2 2 3 2 7" xfId="24169"/>
    <cellStyle name="Normal 3 2 2 2 2 3 2 2 2 3 3" xfId="24170"/>
    <cellStyle name="Normal 3 2 2 2 2 3 2 2 2 3 3 2" xfId="24171"/>
    <cellStyle name="Normal 3 2 2 2 2 3 2 2 2 3 3 2 2" xfId="24172"/>
    <cellStyle name="Normal 3 2 2 2 2 3 2 2 2 3 3 2 3" xfId="24173"/>
    <cellStyle name="Normal 3 2 2 2 2 3 2 2 2 3 3 2 4" xfId="24174"/>
    <cellStyle name="Normal 3 2 2 2 2 3 2 2 2 3 3 2 5" xfId="24175"/>
    <cellStyle name="Normal 3 2 2 2 2 3 2 2 2 3 3 3" xfId="24176"/>
    <cellStyle name="Normal 3 2 2 2 2 3 2 2 2 3 3 4" xfId="24177"/>
    <cellStyle name="Normal 3 2 2 2 2 3 2 2 2 3 3 5" xfId="24178"/>
    <cellStyle name="Normal 3 2 2 2 2 3 2 2 2 3 4" xfId="24179"/>
    <cellStyle name="Normal 3 2 2 2 2 3 2 2 2 3 5" xfId="24180"/>
    <cellStyle name="Normal 3 2 2 2 2 3 2 2 2 3 6" xfId="24181"/>
    <cellStyle name="Normal 3 2 2 2 2 3 2 2 2 3 7" xfId="24182"/>
    <cellStyle name="Normal 3 2 2 2 2 3 2 2 2 4" xfId="24183"/>
    <cellStyle name="Normal 3 2 2 2 2 3 2 2 2 5" xfId="24184"/>
    <cellStyle name="Normal 3 2 2 2 2 3 2 2 2 6" xfId="24185"/>
    <cellStyle name="Normal 3 2 2 2 2 3 2 2 2 6 2" xfId="24186"/>
    <cellStyle name="Normal 3 2 2 2 2 3 2 2 2 6 2 2" xfId="24187"/>
    <cellStyle name="Normal 3 2 2 2 2 3 2 2 2 6 2 3" xfId="24188"/>
    <cellStyle name="Normal 3 2 2 2 2 3 2 2 2 6 2 4" xfId="24189"/>
    <cellStyle name="Normal 3 2 2 2 2 3 2 2 2 6 2 5" xfId="24190"/>
    <cellStyle name="Normal 3 2 2 2 2 3 2 2 2 6 3" xfId="24191"/>
    <cellStyle name="Normal 3 2 2 2 2 3 2 2 2 6 4" xfId="24192"/>
    <cellStyle name="Normal 3 2 2 2 2 3 2 2 2 6 5" xfId="24193"/>
    <cellStyle name="Normal 3 2 2 2 2 3 2 2 2 7" xfId="24194"/>
    <cellStyle name="Normal 3 2 2 2 2 3 2 2 2 8" xfId="24195"/>
    <cellStyle name="Normal 3 2 2 2 2 3 2 2 2 9" xfId="24196"/>
    <cellStyle name="Normal 3 2 2 2 2 3 2 2 3" xfId="24197"/>
    <cellStyle name="Normal 3 2 2 2 2 3 2 2 4" xfId="24198"/>
    <cellStyle name="Normal 3 2 2 2 2 3 2 2 5" xfId="24199"/>
    <cellStyle name="Normal 3 2 2 2 2 3 2 2 6" xfId="24200"/>
    <cellStyle name="Normal 3 2 2 2 2 3 2 2 6 2" xfId="24201"/>
    <cellStyle name="Normal 3 2 2 2 2 3 2 2 6 2 2" xfId="24202"/>
    <cellStyle name="Normal 3 2 2 2 2 3 2 2 6 2 2 2" xfId="24203"/>
    <cellStyle name="Normal 3 2 2 2 2 3 2 2 6 2 2 2 2" xfId="24204"/>
    <cellStyle name="Normal 3 2 2 2 2 3 2 2 6 2 2 2 3" xfId="24205"/>
    <cellStyle name="Normal 3 2 2 2 2 3 2 2 6 2 2 2 4" xfId="24206"/>
    <cellStyle name="Normal 3 2 2 2 2 3 2 2 6 2 2 2 5" xfId="24207"/>
    <cellStyle name="Normal 3 2 2 2 2 3 2 2 6 2 2 3" xfId="24208"/>
    <cellStyle name="Normal 3 2 2 2 2 3 2 2 6 2 2 4" xfId="24209"/>
    <cellStyle name="Normal 3 2 2 2 2 3 2 2 6 2 2 5" xfId="24210"/>
    <cellStyle name="Normal 3 2 2 2 2 3 2 2 6 2 3" xfId="24211"/>
    <cellStyle name="Normal 3 2 2 2 2 3 2 2 6 2 4" xfId="24212"/>
    <cellStyle name="Normal 3 2 2 2 2 3 2 2 6 2 5" xfId="24213"/>
    <cellStyle name="Normal 3 2 2 2 2 3 2 2 6 2 6" xfId="24214"/>
    <cellStyle name="Normal 3 2 2 2 2 3 2 2 6 2 7" xfId="24215"/>
    <cellStyle name="Normal 3 2 2 2 2 3 2 2 6 3" xfId="24216"/>
    <cellStyle name="Normal 3 2 2 2 2 3 2 2 6 3 2" xfId="24217"/>
    <cellStyle name="Normal 3 2 2 2 2 3 2 2 6 3 2 2" xfId="24218"/>
    <cellStyle name="Normal 3 2 2 2 2 3 2 2 6 3 2 3" xfId="24219"/>
    <cellStyle name="Normal 3 2 2 2 2 3 2 2 6 3 2 4" xfId="24220"/>
    <cellStyle name="Normal 3 2 2 2 2 3 2 2 6 3 2 5" xfId="24221"/>
    <cellStyle name="Normal 3 2 2 2 2 3 2 2 6 3 3" xfId="24222"/>
    <cellStyle name="Normal 3 2 2 2 2 3 2 2 6 3 4" xfId="24223"/>
    <cellStyle name="Normal 3 2 2 2 2 3 2 2 6 3 5" xfId="24224"/>
    <cellStyle name="Normal 3 2 2 2 2 3 2 2 6 4" xfId="24225"/>
    <cellStyle name="Normal 3 2 2 2 2 3 2 2 6 5" xfId="24226"/>
    <cellStyle name="Normal 3 2 2 2 2 3 2 2 6 6" xfId="24227"/>
    <cellStyle name="Normal 3 2 2 2 2 3 2 2 6 7" xfId="24228"/>
    <cellStyle name="Normal 3 2 2 2 2 3 2 2 7" xfId="24229"/>
    <cellStyle name="Normal 3 2 2 2 2 3 2 2 8" xfId="24230"/>
    <cellStyle name="Normal 3 2 2 2 2 3 2 2 9" xfId="24231"/>
    <cellStyle name="Normal 3 2 2 2 2 3 2 2 9 2" xfId="24232"/>
    <cellStyle name="Normal 3 2 2 2 2 3 2 2 9 2 2" xfId="24233"/>
    <cellStyle name="Normal 3 2 2 2 2 3 2 2 9 2 3" xfId="24234"/>
    <cellStyle name="Normal 3 2 2 2 2 3 2 2 9 2 4" xfId="24235"/>
    <cellStyle name="Normal 3 2 2 2 2 3 2 2 9 2 5" xfId="24236"/>
    <cellStyle name="Normal 3 2 2 2 2 3 2 2 9 3" xfId="24237"/>
    <cellStyle name="Normal 3 2 2 2 2 3 2 2 9 4" xfId="24238"/>
    <cellStyle name="Normal 3 2 2 2 2 3 2 2 9 5" xfId="24239"/>
    <cellStyle name="Normal 3 2 2 2 2 3 2 3" xfId="24240"/>
    <cellStyle name="Normal 3 2 2 2 2 3 2 3 2" xfId="24241"/>
    <cellStyle name="Normal 3 2 2 2 2 3 2 3 3" xfId="24242"/>
    <cellStyle name="Normal 3 2 2 2 2 3 2 3 4" xfId="24243"/>
    <cellStyle name="Normal 3 2 2 2 2 3 2 3 5" xfId="24244"/>
    <cellStyle name="Normal 3 2 2 2 2 3 2 3 6" xfId="24245"/>
    <cellStyle name="Normal 3 2 2 2 2 3 2 3 7" xfId="24246"/>
    <cellStyle name="Normal 3 2 2 2 2 3 2 4" xfId="24247"/>
    <cellStyle name="Normal 3 2 2 2 2 3 2 5" xfId="24248"/>
    <cellStyle name="Normal 3 2 2 2 2 3 2 6" xfId="24249"/>
    <cellStyle name="Normal 3 2 2 2 2 3 2 6 2" xfId="24250"/>
    <cellStyle name="Normal 3 2 2 2 2 3 2 6 2 2" xfId="24251"/>
    <cellStyle name="Normal 3 2 2 2 2 3 2 6 2 2 2" xfId="24252"/>
    <cellStyle name="Normal 3 2 2 2 2 3 2 6 2 2 2 2" xfId="24253"/>
    <cellStyle name="Normal 3 2 2 2 2 3 2 6 2 2 2 3" xfId="24254"/>
    <cellStyle name="Normal 3 2 2 2 2 3 2 6 2 2 2 4" xfId="24255"/>
    <cellStyle name="Normal 3 2 2 2 2 3 2 6 2 2 2 5" xfId="24256"/>
    <cellStyle name="Normal 3 2 2 2 2 3 2 6 2 2 3" xfId="24257"/>
    <cellStyle name="Normal 3 2 2 2 2 3 2 6 2 2 4" xfId="24258"/>
    <cellStyle name="Normal 3 2 2 2 2 3 2 6 2 2 5" xfId="24259"/>
    <cellStyle name="Normal 3 2 2 2 2 3 2 6 2 3" xfId="24260"/>
    <cellStyle name="Normal 3 2 2 2 2 3 2 6 2 4" xfId="24261"/>
    <cellStyle name="Normal 3 2 2 2 2 3 2 6 2 5" xfId="24262"/>
    <cellStyle name="Normal 3 2 2 2 2 3 2 6 2 6" xfId="24263"/>
    <cellStyle name="Normal 3 2 2 2 2 3 2 6 2 7" xfId="24264"/>
    <cellStyle name="Normal 3 2 2 2 2 3 2 6 3" xfId="24265"/>
    <cellStyle name="Normal 3 2 2 2 2 3 2 6 3 2" xfId="24266"/>
    <cellStyle name="Normal 3 2 2 2 2 3 2 6 3 2 2" xfId="24267"/>
    <cellStyle name="Normal 3 2 2 2 2 3 2 6 3 2 3" xfId="24268"/>
    <cellStyle name="Normal 3 2 2 2 2 3 2 6 3 2 4" xfId="24269"/>
    <cellStyle name="Normal 3 2 2 2 2 3 2 6 3 2 5" xfId="24270"/>
    <cellStyle name="Normal 3 2 2 2 2 3 2 6 3 3" xfId="24271"/>
    <cellStyle name="Normal 3 2 2 2 2 3 2 6 3 4" xfId="24272"/>
    <cellStyle name="Normal 3 2 2 2 2 3 2 6 3 5" xfId="24273"/>
    <cellStyle name="Normal 3 2 2 2 2 3 2 6 4" xfId="24274"/>
    <cellStyle name="Normal 3 2 2 2 2 3 2 6 5" xfId="24275"/>
    <cellStyle name="Normal 3 2 2 2 2 3 2 6 6" xfId="24276"/>
    <cellStyle name="Normal 3 2 2 2 2 3 2 6 7" xfId="24277"/>
    <cellStyle name="Normal 3 2 2 2 2 3 2 7" xfId="24278"/>
    <cellStyle name="Normal 3 2 2 2 2 3 2 8" xfId="24279"/>
    <cellStyle name="Normal 3 2 2 2 2 3 2 9" xfId="24280"/>
    <cellStyle name="Normal 3 2 2 2 2 3 2 9 2" xfId="24281"/>
    <cellStyle name="Normal 3 2 2 2 2 3 2 9 2 2" xfId="24282"/>
    <cellStyle name="Normal 3 2 2 2 2 3 2 9 2 3" xfId="24283"/>
    <cellStyle name="Normal 3 2 2 2 2 3 2 9 2 4" xfId="24284"/>
    <cellStyle name="Normal 3 2 2 2 2 3 2 9 2 5" xfId="24285"/>
    <cellStyle name="Normal 3 2 2 2 2 3 2 9 3" xfId="24286"/>
    <cellStyle name="Normal 3 2 2 2 2 3 2 9 4" xfId="24287"/>
    <cellStyle name="Normal 3 2 2 2 2 3 2 9 5" xfId="24288"/>
    <cellStyle name="Normal 3 2 2 2 2 3 20" xfId="24289"/>
    <cellStyle name="Normal 3 2 2 2 2 3 21" xfId="24290"/>
    <cellStyle name="Normal 3 2 2 2 2 3 22" xfId="24291"/>
    <cellStyle name="Normal 3 2 2 2 2 3 23" xfId="24292"/>
    <cellStyle name="Normal 3 2 2 2 2 3 24" xfId="24293"/>
    <cellStyle name="Normal 3 2 2 2 2 3 25" xfId="24294"/>
    <cellStyle name="Normal 3 2 2 2 2 3 26" xfId="24295"/>
    <cellStyle name="Normal 3 2 2 2 2 3 27" xfId="24296"/>
    <cellStyle name="Normal 3 2 2 2 2 3 28" xfId="24297"/>
    <cellStyle name="Normal 3 2 2 2 2 3 29" xfId="24298"/>
    <cellStyle name="Normal 3 2 2 2 2 3 3" xfId="24299"/>
    <cellStyle name="Normal 3 2 2 2 2 3 3 2" xfId="24300"/>
    <cellStyle name="Normal 3 2 2 2 2 3 3 3" xfId="24301"/>
    <cellStyle name="Normal 3 2 2 2 2 3 3 4" xfId="24302"/>
    <cellStyle name="Normal 3 2 2 2 2 3 3 5" xfId="24303"/>
    <cellStyle name="Normal 3 2 2 2 2 3 3 6" xfId="24304"/>
    <cellStyle name="Normal 3 2 2 2 2 3 3 7" xfId="24305"/>
    <cellStyle name="Normal 3 2 2 2 2 3 4" xfId="24306"/>
    <cellStyle name="Normal 3 2 2 2 2 3 5" xfId="24307"/>
    <cellStyle name="Normal 3 2 2 2 2 3 6" xfId="24308"/>
    <cellStyle name="Normal 3 2 2 2 2 3 6 2" xfId="24309"/>
    <cellStyle name="Normal 3 2 2 2 2 3 6 2 2" xfId="24310"/>
    <cellStyle name="Normal 3 2 2 2 2 3 6 2 2 2" xfId="24311"/>
    <cellStyle name="Normal 3 2 2 2 2 3 6 2 2 2 2" xfId="24312"/>
    <cellStyle name="Normal 3 2 2 2 2 3 6 2 2 2 3" xfId="24313"/>
    <cellStyle name="Normal 3 2 2 2 2 3 6 2 2 2 4" xfId="24314"/>
    <cellStyle name="Normal 3 2 2 2 2 3 6 2 2 2 5" xfId="24315"/>
    <cellStyle name="Normal 3 2 2 2 2 3 6 2 2 3" xfId="24316"/>
    <cellStyle name="Normal 3 2 2 2 2 3 6 2 2 4" xfId="24317"/>
    <cellStyle name="Normal 3 2 2 2 2 3 6 2 2 5" xfId="24318"/>
    <cellStyle name="Normal 3 2 2 2 2 3 6 2 3" xfId="24319"/>
    <cellStyle name="Normal 3 2 2 2 2 3 6 2 4" xfId="24320"/>
    <cellStyle name="Normal 3 2 2 2 2 3 6 2 5" xfId="24321"/>
    <cellStyle name="Normal 3 2 2 2 2 3 6 2 6" xfId="24322"/>
    <cellStyle name="Normal 3 2 2 2 2 3 6 2 7" xfId="24323"/>
    <cellStyle name="Normal 3 2 2 2 2 3 6 3" xfId="24324"/>
    <cellStyle name="Normal 3 2 2 2 2 3 6 3 2" xfId="24325"/>
    <cellStyle name="Normal 3 2 2 2 2 3 6 3 2 2" xfId="24326"/>
    <cellStyle name="Normal 3 2 2 2 2 3 6 3 2 3" xfId="24327"/>
    <cellStyle name="Normal 3 2 2 2 2 3 6 3 2 4" xfId="24328"/>
    <cellStyle name="Normal 3 2 2 2 2 3 6 3 2 5" xfId="24329"/>
    <cellStyle name="Normal 3 2 2 2 2 3 6 3 3" xfId="24330"/>
    <cellStyle name="Normal 3 2 2 2 2 3 6 3 4" xfId="24331"/>
    <cellStyle name="Normal 3 2 2 2 2 3 6 3 5" xfId="24332"/>
    <cellStyle name="Normal 3 2 2 2 2 3 6 4" xfId="24333"/>
    <cellStyle name="Normal 3 2 2 2 2 3 6 5" xfId="24334"/>
    <cellStyle name="Normal 3 2 2 2 2 3 6 6" xfId="24335"/>
    <cellStyle name="Normal 3 2 2 2 2 3 6 7" xfId="24336"/>
    <cellStyle name="Normal 3 2 2 2 2 3 7" xfId="24337"/>
    <cellStyle name="Normal 3 2 2 2 2 3 8" xfId="24338"/>
    <cellStyle name="Normal 3 2 2 2 2 3 9" xfId="24339"/>
    <cellStyle name="Normal 3 2 2 2 2 3 9 2" xfId="24340"/>
    <cellStyle name="Normal 3 2 2 2 2 3 9 2 2" xfId="24341"/>
    <cellStyle name="Normal 3 2 2 2 2 3 9 2 3" xfId="24342"/>
    <cellStyle name="Normal 3 2 2 2 2 3 9 2 4" xfId="24343"/>
    <cellStyle name="Normal 3 2 2 2 2 3 9 2 5" xfId="24344"/>
    <cellStyle name="Normal 3 2 2 2 2 3 9 3" xfId="24345"/>
    <cellStyle name="Normal 3 2 2 2 2 3 9 4" xfId="24346"/>
    <cellStyle name="Normal 3 2 2 2 2 3 9 5" xfId="24347"/>
    <cellStyle name="Normal 3 2 2 2 2 30" xfId="24348"/>
    <cellStyle name="Normal 3 2 2 2 2 31" xfId="24349"/>
    <cellStyle name="Normal 3 2 2 2 2 32" xfId="24350"/>
    <cellStyle name="Normal 3 2 2 2 2 33" xfId="24351"/>
    <cellStyle name="Normal 3 2 2 2 2 34" xfId="24352"/>
    <cellStyle name="Normal 3 2 2 2 2 35" xfId="24353"/>
    <cellStyle name="Normal 3 2 2 2 2 36" xfId="24354"/>
    <cellStyle name="Normal 3 2 2 2 2 37" xfId="24355"/>
    <cellStyle name="Normal 3 2 2 2 2 38" xfId="24356"/>
    <cellStyle name="Normal 3 2 2 2 2 39" xfId="24357"/>
    <cellStyle name="Normal 3 2 2 2 2 4" xfId="24358"/>
    <cellStyle name="Normal 3 2 2 2 2 40" xfId="24359"/>
    <cellStyle name="Normal 3 2 2 2 2 41" xfId="24360"/>
    <cellStyle name="Normal 3 2 2 2 2 5" xfId="24361"/>
    <cellStyle name="Normal 3 2 2 2 2 6" xfId="24362"/>
    <cellStyle name="Normal 3 2 2 2 2 7" xfId="24363"/>
    <cellStyle name="Normal 3 2 2 2 2 8" xfId="24364"/>
    <cellStyle name="Normal 3 2 2 2 2 9" xfId="24365"/>
    <cellStyle name="Normal 3 2 2 2 2_11 CC2007 trabajo" xfId="24366"/>
    <cellStyle name="Normal 3 2 2 2 20" xfId="24367"/>
    <cellStyle name="Normal 3 2 2 2 21" xfId="24368"/>
    <cellStyle name="Normal 3 2 2 2 22" xfId="24369"/>
    <cellStyle name="Normal 3 2 2 2 22 2" xfId="24370"/>
    <cellStyle name="Normal 3 2 2 2 22 3" xfId="24371"/>
    <cellStyle name="Normal 3 2 2 2 22 4" xfId="24372"/>
    <cellStyle name="Normal 3 2 2 2 22 5" xfId="24373"/>
    <cellStyle name="Normal 3 2 2 2 22 6" xfId="24374"/>
    <cellStyle name="Normal 3 2 2 2 23" xfId="24375"/>
    <cellStyle name="Normal 3 2 2 2 23 2" xfId="24376"/>
    <cellStyle name="Normal 3 2 2 2 23 2 2" xfId="24377"/>
    <cellStyle name="Normal 3 2 2 2 23 2 2 2" xfId="24378"/>
    <cellStyle name="Normal 3 2 2 2 23 2 2 2 2" xfId="24379"/>
    <cellStyle name="Normal 3 2 2 2 23 2 2 2 3" xfId="24380"/>
    <cellStyle name="Normal 3 2 2 2 23 2 2 2 4" xfId="24381"/>
    <cellStyle name="Normal 3 2 2 2 23 2 2 2 5" xfId="24382"/>
    <cellStyle name="Normal 3 2 2 2 23 2 2 3" xfId="24383"/>
    <cellStyle name="Normal 3 2 2 2 23 2 2 4" xfId="24384"/>
    <cellStyle name="Normal 3 2 2 2 23 2 2 5" xfId="24385"/>
    <cellStyle name="Normal 3 2 2 2 23 2 3" xfId="24386"/>
    <cellStyle name="Normal 3 2 2 2 23 2 4" xfId="24387"/>
    <cellStyle name="Normal 3 2 2 2 23 2 5" xfId="24388"/>
    <cellStyle name="Normal 3 2 2 2 23 2 6" xfId="24389"/>
    <cellStyle name="Normal 3 2 2 2 23 2 7" xfId="24390"/>
    <cellStyle name="Normal 3 2 2 2 23 3" xfId="24391"/>
    <cellStyle name="Normal 3 2 2 2 23 3 2" xfId="24392"/>
    <cellStyle name="Normal 3 2 2 2 23 3 2 2" xfId="24393"/>
    <cellStyle name="Normal 3 2 2 2 23 3 2 3" xfId="24394"/>
    <cellStyle name="Normal 3 2 2 2 23 3 2 4" xfId="24395"/>
    <cellStyle name="Normal 3 2 2 2 23 3 2 5" xfId="24396"/>
    <cellStyle name="Normal 3 2 2 2 23 3 3" xfId="24397"/>
    <cellStyle name="Normal 3 2 2 2 23 3 4" xfId="24398"/>
    <cellStyle name="Normal 3 2 2 2 23 3 5" xfId="24399"/>
    <cellStyle name="Normal 3 2 2 2 23 4" xfId="24400"/>
    <cellStyle name="Normal 3 2 2 2 23 5" xfId="24401"/>
    <cellStyle name="Normal 3 2 2 2 23 6" xfId="24402"/>
    <cellStyle name="Normal 3 2 2 2 23 7" xfId="24403"/>
    <cellStyle name="Normal 3 2 2 2 24" xfId="24404"/>
    <cellStyle name="Normal 3 2 2 2 24 2" xfId="24405"/>
    <cellStyle name="Normal 3 2 2 2 24 2 2" xfId="24406"/>
    <cellStyle name="Normal 3 2 2 2 24 2 2 2" xfId="24407"/>
    <cellStyle name="Normal 3 2 2 2 24 2 2 2 2" xfId="24408"/>
    <cellStyle name="Normal 3 2 2 2 24 2 2 2 3" xfId="24409"/>
    <cellStyle name="Normal 3 2 2 2 24 2 2 2 4" xfId="24410"/>
    <cellStyle name="Normal 3 2 2 2 24 2 2 2 5" xfId="24411"/>
    <cellStyle name="Normal 3 2 2 2 24 2 2 3" xfId="24412"/>
    <cellStyle name="Normal 3 2 2 2 24 2 2 4" xfId="24413"/>
    <cellStyle name="Normal 3 2 2 2 24 2 2 5" xfId="24414"/>
    <cellStyle name="Normal 3 2 2 2 24 2 3" xfId="24415"/>
    <cellStyle name="Normal 3 2 2 2 24 2 4" xfId="24416"/>
    <cellStyle name="Normal 3 2 2 2 24 2 5" xfId="24417"/>
    <cellStyle name="Normal 3 2 2 2 24 2 6" xfId="24418"/>
    <cellStyle name="Normal 3 2 2 2 24 2 7" xfId="24419"/>
    <cellStyle name="Normal 3 2 2 2 24 3" xfId="24420"/>
    <cellStyle name="Normal 3 2 2 2 24 3 2" xfId="24421"/>
    <cellStyle name="Normal 3 2 2 2 24 3 2 2" xfId="24422"/>
    <cellStyle name="Normal 3 2 2 2 24 3 2 3" xfId="24423"/>
    <cellStyle name="Normal 3 2 2 2 24 3 2 4" xfId="24424"/>
    <cellStyle name="Normal 3 2 2 2 24 3 2 5" xfId="24425"/>
    <cellStyle name="Normal 3 2 2 2 24 3 3" xfId="24426"/>
    <cellStyle name="Normal 3 2 2 2 24 3 4" xfId="24427"/>
    <cellStyle name="Normal 3 2 2 2 24 3 5" xfId="24428"/>
    <cellStyle name="Normal 3 2 2 2 24 4" xfId="24429"/>
    <cellStyle name="Normal 3 2 2 2 24 5" xfId="24430"/>
    <cellStyle name="Normal 3 2 2 2 24 6" xfId="24431"/>
    <cellStyle name="Normal 3 2 2 2 24 7" xfId="24432"/>
    <cellStyle name="Normal 3 2 2 2 25" xfId="24433"/>
    <cellStyle name="Normal 3 2 2 2 25 2" xfId="24434"/>
    <cellStyle name="Normal 3 2 2 2 25 2 2" xfId="24435"/>
    <cellStyle name="Normal 3 2 2 2 25 2 2 2" xfId="24436"/>
    <cellStyle name="Normal 3 2 2 2 25 2 2 2 2" xfId="24437"/>
    <cellStyle name="Normal 3 2 2 2 25 2 2 2 3" xfId="24438"/>
    <cellStyle name="Normal 3 2 2 2 25 2 2 2 4" xfId="24439"/>
    <cellStyle name="Normal 3 2 2 2 25 2 2 2 5" xfId="24440"/>
    <cellStyle name="Normal 3 2 2 2 25 2 2 3" xfId="24441"/>
    <cellStyle name="Normal 3 2 2 2 25 2 2 4" xfId="24442"/>
    <cellStyle name="Normal 3 2 2 2 25 2 2 5" xfId="24443"/>
    <cellStyle name="Normal 3 2 2 2 25 2 3" xfId="24444"/>
    <cellStyle name="Normal 3 2 2 2 25 2 4" xfId="24445"/>
    <cellStyle name="Normal 3 2 2 2 25 2 5" xfId="24446"/>
    <cellStyle name="Normal 3 2 2 2 25 2 6" xfId="24447"/>
    <cellStyle name="Normal 3 2 2 2 25 2 7" xfId="24448"/>
    <cellStyle name="Normal 3 2 2 2 25 3" xfId="24449"/>
    <cellStyle name="Normal 3 2 2 2 25 3 2" xfId="24450"/>
    <cellStyle name="Normal 3 2 2 2 25 3 2 2" xfId="24451"/>
    <cellStyle name="Normal 3 2 2 2 25 3 2 3" xfId="24452"/>
    <cellStyle name="Normal 3 2 2 2 25 3 2 4" xfId="24453"/>
    <cellStyle name="Normal 3 2 2 2 25 3 2 5" xfId="24454"/>
    <cellStyle name="Normal 3 2 2 2 25 3 3" xfId="24455"/>
    <cellStyle name="Normal 3 2 2 2 25 3 4" xfId="24456"/>
    <cellStyle name="Normal 3 2 2 2 25 3 5" xfId="24457"/>
    <cellStyle name="Normal 3 2 2 2 25 4" xfId="24458"/>
    <cellStyle name="Normal 3 2 2 2 25 5" xfId="24459"/>
    <cellStyle name="Normal 3 2 2 2 25 6" xfId="24460"/>
    <cellStyle name="Normal 3 2 2 2 25 7" xfId="24461"/>
    <cellStyle name="Normal 3 2 2 2 26" xfId="24462"/>
    <cellStyle name="Normal 3 2 2 2 26 2" xfId="24463"/>
    <cellStyle name="Normal 3 2 2 2 26 2 2" xfId="24464"/>
    <cellStyle name="Normal 3 2 2 2 26 2 2 2" xfId="24465"/>
    <cellStyle name="Normal 3 2 2 2 26 2 2 3" xfId="24466"/>
    <cellStyle name="Normal 3 2 2 2 26 2 2 4" xfId="24467"/>
    <cellStyle name="Normal 3 2 2 2 26 2 2 5" xfId="24468"/>
    <cellStyle name="Normal 3 2 2 2 26 2 3" xfId="24469"/>
    <cellStyle name="Normal 3 2 2 2 26 2 4" xfId="24470"/>
    <cellStyle name="Normal 3 2 2 2 26 2 5" xfId="24471"/>
    <cellStyle name="Normal 3 2 2 2 26 3" xfId="24472"/>
    <cellStyle name="Normal 3 2 2 2 26 4" xfId="24473"/>
    <cellStyle name="Normal 3 2 2 2 26 5" xfId="24474"/>
    <cellStyle name="Normal 3 2 2 2 26 6" xfId="24475"/>
    <cellStyle name="Normal 3 2 2 2 26 7" xfId="24476"/>
    <cellStyle name="Normal 3 2 2 2 27" xfId="24477"/>
    <cellStyle name="Normal 3 2 2 2 27 2" xfId="24478"/>
    <cellStyle name="Normal 3 2 2 2 27 3" xfId="24479"/>
    <cellStyle name="Normal 3 2 2 2 27 4" xfId="24480"/>
    <cellStyle name="Normal 3 2 2 2 27 5" xfId="24481"/>
    <cellStyle name="Normal 3 2 2 2 27 6" xfId="24482"/>
    <cellStyle name="Normal 3 2 2 2 28" xfId="24483"/>
    <cellStyle name="Normal 3 2 2 2 28 2" xfId="24484"/>
    <cellStyle name="Normal 3 2 2 2 28 2 2" xfId="24485"/>
    <cellStyle name="Normal 3 2 2 2 28 2 3" xfId="24486"/>
    <cellStyle name="Normal 3 2 2 2 28 2 4" xfId="24487"/>
    <cellStyle name="Normal 3 2 2 2 28 2 5" xfId="24488"/>
    <cellStyle name="Normal 3 2 2 2 28 3" xfId="24489"/>
    <cellStyle name="Normal 3 2 2 2 28 4" xfId="24490"/>
    <cellStyle name="Normal 3 2 2 2 28 5" xfId="24491"/>
    <cellStyle name="Normal 3 2 2 2 29" xfId="24492"/>
    <cellStyle name="Normal 3 2 2 2 3" xfId="24493"/>
    <cellStyle name="Normal 3 2 2 2 30" xfId="24494"/>
    <cellStyle name="Normal 3 2 2 2 31" xfId="24495"/>
    <cellStyle name="Normal 3 2 2 2 32" xfId="24496"/>
    <cellStyle name="Normal 3 2 2 2 33" xfId="24497"/>
    <cellStyle name="Normal 3 2 2 2 34" xfId="24498"/>
    <cellStyle name="Normal 3 2 2 2 35" xfId="24499"/>
    <cellStyle name="Normal 3 2 2 2 36" xfId="24500"/>
    <cellStyle name="Normal 3 2 2 2 37" xfId="24501"/>
    <cellStyle name="Normal 3 2 2 2 38" xfId="24502"/>
    <cellStyle name="Normal 3 2 2 2 39" xfId="24503"/>
    <cellStyle name="Normal 3 2 2 2 4" xfId="24504"/>
    <cellStyle name="Normal 3 2 2 2 4 10" xfId="24505"/>
    <cellStyle name="Normal 3 2 2 2 4 11" xfId="24506"/>
    <cellStyle name="Normal 3 2 2 2 4 12" xfId="24507"/>
    <cellStyle name="Normal 3 2 2 2 4 13" xfId="24508"/>
    <cellStyle name="Normal 3 2 2 2 4 14" xfId="24509"/>
    <cellStyle name="Normal 3 2 2 2 4 15" xfId="24510"/>
    <cellStyle name="Normal 3 2 2 2 4 16" xfId="24511"/>
    <cellStyle name="Normal 3 2 2 2 4 17" xfId="24512"/>
    <cellStyle name="Normal 3 2 2 2 4 18" xfId="24513"/>
    <cellStyle name="Normal 3 2 2 2 4 19" xfId="24514"/>
    <cellStyle name="Normal 3 2 2 2 4 2" xfId="24515"/>
    <cellStyle name="Normal 3 2 2 2 4 2 10" xfId="24516"/>
    <cellStyle name="Normal 3 2 2 2 4 2 11" xfId="24517"/>
    <cellStyle name="Normal 3 2 2 2 4 2 12" xfId="24518"/>
    <cellStyle name="Normal 3 2 2 2 4 2 13" xfId="24519"/>
    <cellStyle name="Normal 3 2 2 2 4 2 14" xfId="24520"/>
    <cellStyle name="Normal 3 2 2 2 4 2 2" xfId="24521"/>
    <cellStyle name="Normal 3 2 2 2 4 2 2 10" xfId="24522"/>
    <cellStyle name="Normal 3 2 2 2 4 2 2 11" xfId="24523"/>
    <cellStyle name="Normal 3 2 2 2 4 2 2 12" xfId="24524"/>
    <cellStyle name="Normal 3 2 2 2 4 2 2 13" xfId="24525"/>
    <cellStyle name="Normal 3 2 2 2 4 2 2 14" xfId="24526"/>
    <cellStyle name="Normal 3 2 2 2 4 2 2 2" xfId="24527"/>
    <cellStyle name="Normal 3 2 2 2 4 2 2 2 10" xfId="24528"/>
    <cellStyle name="Normal 3 2 2 2 4 2 2 2 11" xfId="24529"/>
    <cellStyle name="Normal 3 2 2 2 4 2 2 2 2" xfId="24530"/>
    <cellStyle name="Normal 3 2 2 2 4 2 2 2 2 10" xfId="24531"/>
    <cellStyle name="Normal 3 2 2 2 4 2 2 2 2 11" xfId="24532"/>
    <cellStyle name="Normal 3 2 2 2 4 2 2 2 2 2" xfId="24533"/>
    <cellStyle name="Normal 3 2 2 2 4 2 2 2 2 2 2" xfId="24534"/>
    <cellStyle name="Normal 3 2 2 2 4 2 2 2 2 2 2 2" xfId="24535"/>
    <cellStyle name="Normal 3 2 2 2 4 2 2 2 2 2 2 2 2" xfId="24536"/>
    <cellStyle name="Normal 3 2 2 2 4 2 2 2 2 2 2 2 2 2" xfId="24537"/>
    <cellStyle name="Normal 3 2 2 2 4 2 2 2 2 2 2 2 2 3" xfId="24538"/>
    <cellStyle name="Normal 3 2 2 2 4 2 2 2 2 2 2 2 2 4" xfId="24539"/>
    <cellStyle name="Normal 3 2 2 2 4 2 2 2 2 2 2 2 2 5" xfId="24540"/>
    <cellStyle name="Normal 3 2 2 2 4 2 2 2 2 2 2 2 3" xfId="24541"/>
    <cellStyle name="Normal 3 2 2 2 4 2 2 2 2 2 2 2 4" xfId="24542"/>
    <cellStyle name="Normal 3 2 2 2 4 2 2 2 2 2 2 2 5" xfId="24543"/>
    <cellStyle name="Normal 3 2 2 2 4 2 2 2 2 2 2 3" xfId="24544"/>
    <cellStyle name="Normal 3 2 2 2 4 2 2 2 2 2 2 4" xfId="24545"/>
    <cellStyle name="Normal 3 2 2 2 4 2 2 2 2 2 2 5" xfId="24546"/>
    <cellStyle name="Normal 3 2 2 2 4 2 2 2 2 2 2 6" xfId="24547"/>
    <cellStyle name="Normal 3 2 2 2 4 2 2 2 2 2 2 7" xfId="24548"/>
    <cellStyle name="Normal 3 2 2 2 4 2 2 2 2 2 3" xfId="24549"/>
    <cellStyle name="Normal 3 2 2 2 4 2 2 2 2 2 3 2" xfId="24550"/>
    <cellStyle name="Normal 3 2 2 2 4 2 2 2 2 2 3 2 2" xfId="24551"/>
    <cellStyle name="Normal 3 2 2 2 4 2 2 2 2 2 3 2 3" xfId="24552"/>
    <cellStyle name="Normal 3 2 2 2 4 2 2 2 2 2 3 2 4" xfId="24553"/>
    <cellStyle name="Normal 3 2 2 2 4 2 2 2 2 2 3 2 5" xfId="24554"/>
    <cellStyle name="Normal 3 2 2 2 4 2 2 2 2 2 3 3" xfId="24555"/>
    <cellStyle name="Normal 3 2 2 2 4 2 2 2 2 2 3 4" xfId="24556"/>
    <cellStyle name="Normal 3 2 2 2 4 2 2 2 2 2 3 5" xfId="24557"/>
    <cellStyle name="Normal 3 2 2 2 4 2 2 2 2 2 4" xfId="24558"/>
    <cellStyle name="Normal 3 2 2 2 4 2 2 2 2 2 5" xfId="24559"/>
    <cellStyle name="Normal 3 2 2 2 4 2 2 2 2 2 6" xfId="24560"/>
    <cellStyle name="Normal 3 2 2 2 4 2 2 2 2 2 7" xfId="24561"/>
    <cellStyle name="Normal 3 2 2 2 4 2 2 2 2 3" xfId="24562"/>
    <cellStyle name="Normal 3 2 2 2 4 2 2 2 2 4" xfId="24563"/>
    <cellStyle name="Normal 3 2 2 2 4 2 2 2 2 5" xfId="24564"/>
    <cellStyle name="Normal 3 2 2 2 4 2 2 2 2 6" xfId="24565"/>
    <cellStyle name="Normal 3 2 2 2 4 2 2 2 2 6 2" xfId="24566"/>
    <cellStyle name="Normal 3 2 2 2 4 2 2 2 2 6 2 2" xfId="24567"/>
    <cellStyle name="Normal 3 2 2 2 4 2 2 2 2 6 2 3" xfId="24568"/>
    <cellStyle name="Normal 3 2 2 2 4 2 2 2 2 6 2 4" xfId="24569"/>
    <cellStyle name="Normal 3 2 2 2 4 2 2 2 2 6 2 5" xfId="24570"/>
    <cellStyle name="Normal 3 2 2 2 4 2 2 2 2 6 3" xfId="24571"/>
    <cellStyle name="Normal 3 2 2 2 4 2 2 2 2 6 4" xfId="24572"/>
    <cellStyle name="Normal 3 2 2 2 4 2 2 2 2 6 5" xfId="24573"/>
    <cellStyle name="Normal 3 2 2 2 4 2 2 2 2 7" xfId="24574"/>
    <cellStyle name="Normal 3 2 2 2 4 2 2 2 2 8" xfId="24575"/>
    <cellStyle name="Normal 3 2 2 2 4 2 2 2 2 9" xfId="24576"/>
    <cellStyle name="Normal 3 2 2 2 4 2 2 2 3" xfId="24577"/>
    <cellStyle name="Normal 3 2 2 2 4 2 2 2 3 2" xfId="24578"/>
    <cellStyle name="Normal 3 2 2 2 4 2 2 2 3 2 2" xfId="24579"/>
    <cellStyle name="Normal 3 2 2 2 4 2 2 2 3 2 2 2" xfId="24580"/>
    <cellStyle name="Normal 3 2 2 2 4 2 2 2 3 2 2 2 2" xfId="24581"/>
    <cellStyle name="Normal 3 2 2 2 4 2 2 2 3 2 2 2 3" xfId="24582"/>
    <cellStyle name="Normal 3 2 2 2 4 2 2 2 3 2 2 2 4" xfId="24583"/>
    <cellStyle name="Normal 3 2 2 2 4 2 2 2 3 2 2 2 5" xfId="24584"/>
    <cellStyle name="Normal 3 2 2 2 4 2 2 2 3 2 2 3" xfId="24585"/>
    <cellStyle name="Normal 3 2 2 2 4 2 2 2 3 2 2 4" xfId="24586"/>
    <cellStyle name="Normal 3 2 2 2 4 2 2 2 3 2 2 5" xfId="24587"/>
    <cellStyle name="Normal 3 2 2 2 4 2 2 2 3 2 3" xfId="24588"/>
    <cellStyle name="Normal 3 2 2 2 4 2 2 2 3 2 4" xfId="24589"/>
    <cellStyle name="Normal 3 2 2 2 4 2 2 2 3 2 5" xfId="24590"/>
    <cellStyle name="Normal 3 2 2 2 4 2 2 2 3 2 6" xfId="24591"/>
    <cellStyle name="Normal 3 2 2 2 4 2 2 2 3 2 7" xfId="24592"/>
    <cellStyle name="Normal 3 2 2 2 4 2 2 2 3 3" xfId="24593"/>
    <cellStyle name="Normal 3 2 2 2 4 2 2 2 3 3 2" xfId="24594"/>
    <cellStyle name="Normal 3 2 2 2 4 2 2 2 3 3 2 2" xfId="24595"/>
    <cellStyle name="Normal 3 2 2 2 4 2 2 2 3 3 2 3" xfId="24596"/>
    <cellStyle name="Normal 3 2 2 2 4 2 2 2 3 3 2 4" xfId="24597"/>
    <cellStyle name="Normal 3 2 2 2 4 2 2 2 3 3 2 5" xfId="24598"/>
    <cellStyle name="Normal 3 2 2 2 4 2 2 2 3 3 3" xfId="24599"/>
    <cellStyle name="Normal 3 2 2 2 4 2 2 2 3 3 4" xfId="24600"/>
    <cellStyle name="Normal 3 2 2 2 4 2 2 2 3 3 5" xfId="24601"/>
    <cellStyle name="Normal 3 2 2 2 4 2 2 2 3 4" xfId="24602"/>
    <cellStyle name="Normal 3 2 2 2 4 2 2 2 3 5" xfId="24603"/>
    <cellStyle name="Normal 3 2 2 2 4 2 2 2 3 6" xfId="24604"/>
    <cellStyle name="Normal 3 2 2 2 4 2 2 2 3 7" xfId="24605"/>
    <cellStyle name="Normal 3 2 2 2 4 2 2 2 4" xfId="24606"/>
    <cellStyle name="Normal 3 2 2 2 4 2 2 2 5" xfId="24607"/>
    <cellStyle name="Normal 3 2 2 2 4 2 2 2 6" xfId="24608"/>
    <cellStyle name="Normal 3 2 2 2 4 2 2 2 6 2" xfId="24609"/>
    <cellStyle name="Normal 3 2 2 2 4 2 2 2 6 2 2" xfId="24610"/>
    <cellStyle name="Normal 3 2 2 2 4 2 2 2 6 2 3" xfId="24611"/>
    <cellStyle name="Normal 3 2 2 2 4 2 2 2 6 2 4" xfId="24612"/>
    <cellStyle name="Normal 3 2 2 2 4 2 2 2 6 2 5" xfId="24613"/>
    <cellStyle name="Normal 3 2 2 2 4 2 2 2 6 3" xfId="24614"/>
    <cellStyle name="Normal 3 2 2 2 4 2 2 2 6 4" xfId="24615"/>
    <cellStyle name="Normal 3 2 2 2 4 2 2 2 6 5" xfId="24616"/>
    <cellStyle name="Normal 3 2 2 2 4 2 2 2 7" xfId="24617"/>
    <cellStyle name="Normal 3 2 2 2 4 2 2 2 8" xfId="24618"/>
    <cellStyle name="Normal 3 2 2 2 4 2 2 2 9" xfId="24619"/>
    <cellStyle name="Normal 3 2 2 2 4 2 2 3" xfId="24620"/>
    <cellStyle name="Normal 3 2 2 2 4 2 2 4" xfId="24621"/>
    <cellStyle name="Normal 3 2 2 2 4 2 2 5" xfId="24622"/>
    <cellStyle name="Normal 3 2 2 2 4 2 2 6" xfId="24623"/>
    <cellStyle name="Normal 3 2 2 2 4 2 2 6 2" xfId="24624"/>
    <cellStyle name="Normal 3 2 2 2 4 2 2 6 2 2" xfId="24625"/>
    <cellStyle name="Normal 3 2 2 2 4 2 2 6 2 2 2" xfId="24626"/>
    <cellStyle name="Normal 3 2 2 2 4 2 2 6 2 2 2 2" xfId="24627"/>
    <cellStyle name="Normal 3 2 2 2 4 2 2 6 2 2 2 3" xfId="24628"/>
    <cellStyle name="Normal 3 2 2 2 4 2 2 6 2 2 2 4" xfId="24629"/>
    <cellStyle name="Normal 3 2 2 2 4 2 2 6 2 2 2 5" xfId="24630"/>
    <cellStyle name="Normal 3 2 2 2 4 2 2 6 2 2 3" xfId="24631"/>
    <cellStyle name="Normal 3 2 2 2 4 2 2 6 2 2 4" xfId="24632"/>
    <cellStyle name="Normal 3 2 2 2 4 2 2 6 2 2 5" xfId="24633"/>
    <cellStyle name="Normal 3 2 2 2 4 2 2 6 2 3" xfId="24634"/>
    <cellStyle name="Normal 3 2 2 2 4 2 2 6 2 4" xfId="24635"/>
    <cellStyle name="Normal 3 2 2 2 4 2 2 6 2 5" xfId="24636"/>
    <cellStyle name="Normal 3 2 2 2 4 2 2 6 2 6" xfId="24637"/>
    <cellStyle name="Normal 3 2 2 2 4 2 2 6 2 7" xfId="24638"/>
    <cellStyle name="Normal 3 2 2 2 4 2 2 6 3" xfId="24639"/>
    <cellStyle name="Normal 3 2 2 2 4 2 2 6 3 2" xfId="24640"/>
    <cellStyle name="Normal 3 2 2 2 4 2 2 6 3 2 2" xfId="24641"/>
    <cellStyle name="Normal 3 2 2 2 4 2 2 6 3 2 3" xfId="24642"/>
    <cellStyle name="Normal 3 2 2 2 4 2 2 6 3 2 4" xfId="24643"/>
    <cellStyle name="Normal 3 2 2 2 4 2 2 6 3 2 5" xfId="24644"/>
    <cellStyle name="Normal 3 2 2 2 4 2 2 6 3 3" xfId="24645"/>
    <cellStyle name="Normal 3 2 2 2 4 2 2 6 3 4" xfId="24646"/>
    <cellStyle name="Normal 3 2 2 2 4 2 2 6 3 5" xfId="24647"/>
    <cellStyle name="Normal 3 2 2 2 4 2 2 6 4" xfId="24648"/>
    <cellStyle name="Normal 3 2 2 2 4 2 2 6 5" xfId="24649"/>
    <cellStyle name="Normal 3 2 2 2 4 2 2 6 6" xfId="24650"/>
    <cellStyle name="Normal 3 2 2 2 4 2 2 6 7" xfId="24651"/>
    <cellStyle name="Normal 3 2 2 2 4 2 2 7" xfId="24652"/>
    <cellStyle name="Normal 3 2 2 2 4 2 2 8" xfId="24653"/>
    <cellStyle name="Normal 3 2 2 2 4 2 2 9" xfId="24654"/>
    <cellStyle name="Normal 3 2 2 2 4 2 2 9 2" xfId="24655"/>
    <cellStyle name="Normal 3 2 2 2 4 2 2 9 2 2" xfId="24656"/>
    <cellStyle name="Normal 3 2 2 2 4 2 2 9 2 3" xfId="24657"/>
    <cellStyle name="Normal 3 2 2 2 4 2 2 9 2 4" xfId="24658"/>
    <cellStyle name="Normal 3 2 2 2 4 2 2 9 2 5" xfId="24659"/>
    <cellStyle name="Normal 3 2 2 2 4 2 2 9 3" xfId="24660"/>
    <cellStyle name="Normal 3 2 2 2 4 2 2 9 4" xfId="24661"/>
    <cellStyle name="Normal 3 2 2 2 4 2 2 9 5" xfId="24662"/>
    <cellStyle name="Normal 3 2 2 2 4 2 3" xfId="24663"/>
    <cellStyle name="Normal 3 2 2 2 4 2 3 2" xfId="24664"/>
    <cellStyle name="Normal 3 2 2 2 4 2 3 3" xfId="24665"/>
    <cellStyle name="Normal 3 2 2 2 4 2 3 4" xfId="24666"/>
    <cellStyle name="Normal 3 2 2 2 4 2 3 5" xfId="24667"/>
    <cellStyle name="Normal 3 2 2 2 4 2 3 6" xfId="24668"/>
    <cellStyle name="Normal 3 2 2 2 4 2 3 7" xfId="24669"/>
    <cellStyle name="Normal 3 2 2 2 4 2 4" xfId="24670"/>
    <cellStyle name="Normal 3 2 2 2 4 2 5" xfId="24671"/>
    <cellStyle name="Normal 3 2 2 2 4 2 6" xfId="24672"/>
    <cellStyle name="Normal 3 2 2 2 4 2 6 2" xfId="24673"/>
    <cellStyle name="Normal 3 2 2 2 4 2 6 2 2" xfId="24674"/>
    <cellStyle name="Normal 3 2 2 2 4 2 6 2 2 2" xfId="24675"/>
    <cellStyle name="Normal 3 2 2 2 4 2 6 2 2 2 2" xfId="24676"/>
    <cellStyle name="Normal 3 2 2 2 4 2 6 2 2 2 3" xfId="24677"/>
    <cellStyle name="Normal 3 2 2 2 4 2 6 2 2 2 4" xfId="24678"/>
    <cellStyle name="Normal 3 2 2 2 4 2 6 2 2 2 5" xfId="24679"/>
    <cellStyle name="Normal 3 2 2 2 4 2 6 2 2 3" xfId="24680"/>
    <cellStyle name="Normal 3 2 2 2 4 2 6 2 2 4" xfId="24681"/>
    <cellStyle name="Normal 3 2 2 2 4 2 6 2 2 5" xfId="24682"/>
    <cellStyle name="Normal 3 2 2 2 4 2 6 2 3" xfId="24683"/>
    <cellStyle name="Normal 3 2 2 2 4 2 6 2 4" xfId="24684"/>
    <cellStyle name="Normal 3 2 2 2 4 2 6 2 5" xfId="24685"/>
    <cellStyle name="Normal 3 2 2 2 4 2 6 2 6" xfId="24686"/>
    <cellStyle name="Normal 3 2 2 2 4 2 6 2 7" xfId="24687"/>
    <cellStyle name="Normal 3 2 2 2 4 2 6 3" xfId="24688"/>
    <cellStyle name="Normal 3 2 2 2 4 2 6 3 2" xfId="24689"/>
    <cellStyle name="Normal 3 2 2 2 4 2 6 3 2 2" xfId="24690"/>
    <cellStyle name="Normal 3 2 2 2 4 2 6 3 2 3" xfId="24691"/>
    <cellStyle name="Normal 3 2 2 2 4 2 6 3 2 4" xfId="24692"/>
    <cellStyle name="Normal 3 2 2 2 4 2 6 3 2 5" xfId="24693"/>
    <cellStyle name="Normal 3 2 2 2 4 2 6 3 3" xfId="24694"/>
    <cellStyle name="Normal 3 2 2 2 4 2 6 3 4" xfId="24695"/>
    <cellStyle name="Normal 3 2 2 2 4 2 6 3 5" xfId="24696"/>
    <cellStyle name="Normal 3 2 2 2 4 2 6 4" xfId="24697"/>
    <cellStyle name="Normal 3 2 2 2 4 2 6 5" xfId="24698"/>
    <cellStyle name="Normal 3 2 2 2 4 2 6 6" xfId="24699"/>
    <cellStyle name="Normal 3 2 2 2 4 2 6 7" xfId="24700"/>
    <cellStyle name="Normal 3 2 2 2 4 2 7" xfId="24701"/>
    <cellStyle name="Normal 3 2 2 2 4 2 8" xfId="24702"/>
    <cellStyle name="Normal 3 2 2 2 4 2 9" xfId="24703"/>
    <cellStyle name="Normal 3 2 2 2 4 2 9 2" xfId="24704"/>
    <cellStyle name="Normal 3 2 2 2 4 2 9 2 2" xfId="24705"/>
    <cellStyle name="Normal 3 2 2 2 4 2 9 2 3" xfId="24706"/>
    <cellStyle name="Normal 3 2 2 2 4 2 9 2 4" xfId="24707"/>
    <cellStyle name="Normal 3 2 2 2 4 2 9 2 5" xfId="24708"/>
    <cellStyle name="Normal 3 2 2 2 4 2 9 3" xfId="24709"/>
    <cellStyle name="Normal 3 2 2 2 4 2 9 4" xfId="24710"/>
    <cellStyle name="Normal 3 2 2 2 4 2 9 5" xfId="24711"/>
    <cellStyle name="Normal 3 2 2 2 4 20" xfId="24712"/>
    <cellStyle name="Normal 3 2 2 2 4 21" xfId="24713"/>
    <cellStyle name="Normal 3 2 2 2 4 22" xfId="24714"/>
    <cellStyle name="Normal 3 2 2 2 4 23" xfId="24715"/>
    <cellStyle name="Normal 3 2 2 2 4 24" xfId="24716"/>
    <cellStyle name="Normal 3 2 2 2 4 25" xfId="24717"/>
    <cellStyle name="Normal 3 2 2 2 4 26" xfId="24718"/>
    <cellStyle name="Normal 3 2 2 2 4 27" xfId="24719"/>
    <cellStyle name="Normal 3 2 2 2 4 28" xfId="24720"/>
    <cellStyle name="Normal 3 2 2 2 4 29" xfId="24721"/>
    <cellStyle name="Normal 3 2 2 2 4 3" xfId="24722"/>
    <cellStyle name="Normal 3 2 2 2 4 3 2" xfId="24723"/>
    <cellStyle name="Normal 3 2 2 2 4 3 3" xfId="24724"/>
    <cellStyle name="Normal 3 2 2 2 4 3 4" xfId="24725"/>
    <cellStyle name="Normal 3 2 2 2 4 3 5" xfId="24726"/>
    <cellStyle name="Normal 3 2 2 2 4 3 6" xfId="24727"/>
    <cellStyle name="Normal 3 2 2 2 4 3 7" xfId="24728"/>
    <cellStyle name="Normal 3 2 2 2 4 4" xfId="24729"/>
    <cellStyle name="Normal 3 2 2 2 4 5" xfId="24730"/>
    <cellStyle name="Normal 3 2 2 2 4 6" xfId="24731"/>
    <cellStyle name="Normal 3 2 2 2 4 6 2" xfId="24732"/>
    <cellStyle name="Normal 3 2 2 2 4 6 2 2" xfId="24733"/>
    <cellStyle name="Normal 3 2 2 2 4 6 2 2 2" xfId="24734"/>
    <cellStyle name="Normal 3 2 2 2 4 6 2 2 2 2" xfId="24735"/>
    <cellStyle name="Normal 3 2 2 2 4 6 2 2 2 3" xfId="24736"/>
    <cellStyle name="Normal 3 2 2 2 4 6 2 2 2 4" xfId="24737"/>
    <cellStyle name="Normal 3 2 2 2 4 6 2 2 2 5" xfId="24738"/>
    <cellStyle name="Normal 3 2 2 2 4 6 2 2 3" xfId="24739"/>
    <cellStyle name="Normal 3 2 2 2 4 6 2 2 4" xfId="24740"/>
    <cellStyle name="Normal 3 2 2 2 4 6 2 2 5" xfId="24741"/>
    <cellStyle name="Normal 3 2 2 2 4 6 2 3" xfId="24742"/>
    <cellStyle name="Normal 3 2 2 2 4 6 2 4" xfId="24743"/>
    <cellStyle name="Normal 3 2 2 2 4 6 2 5" xfId="24744"/>
    <cellStyle name="Normal 3 2 2 2 4 6 2 6" xfId="24745"/>
    <cellStyle name="Normal 3 2 2 2 4 6 2 7" xfId="24746"/>
    <cellStyle name="Normal 3 2 2 2 4 6 3" xfId="24747"/>
    <cellStyle name="Normal 3 2 2 2 4 6 3 2" xfId="24748"/>
    <cellStyle name="Normal 3 2 2 2 4 6 3 2 2" xfId="24749"/>
    <cellStyle name="Normal 3 2 2 2 4 6 3 2 3" xfId="24750"/>
    <cellStyle name="Normal 3 2 2 2 4 6 3 2 4" xfId="24751"/>
    <cellStyle name="Normal 3 2 2 2 4 6 3 2 5" xfId="24752"/>
    <cellStyle name="Normal 3 2 2 2 4 6 3 3" xfId="24753"/>
    <cellStyle name="Normal 3 2 2 2 4 6 3 4" xfId="24754"/>
    <cellStyle name="Normal 3 2 2 2 4 6 3 5" xfId="24755"/>
    <cellStyle name="Normal 3 2 2 2 4 6 4" xfId="24756"/>
    <cellStyle name="Normal 3 2 2 2 4 6 5" xfId="24757"/>
    <cellStyle name="Normal 3 2 2 2 4 6 6" xfId="24758"/>
    <cellStyle name="Normal 3 2 2 2 4 6 7" xfId="24759"/>
    <cellStyle name="Normal 3 2 2 2 4 7" xfId="24760"/>
    <cellStyle name="Normal 3 2 2 2 4 8" xfId="24761"/>
    <cellStyle name="Normal 3 2 2 2 4 9" xfId="24762"/>
    <cellStyle name="Normal 3 2 2 2 4 9 2" xfId="24763"/>
    <cellStyle name="Normal 3 2 2 2 4 9 2 2" xfId="24764"/>
    <cellStyle name="Normal 3 2 2 2 4 9 2 3" xfId="24765"/>
    <cellStyle name="Normal 3 2 2 2 4 9 2 4" xfId="24766"/>
    <cellStyle name="Normal 3 2 2 2 4 9 2 5" xfId="24767"/>
    <cellStyle name="Normal 3 2 2 2 4 9 3" xfId="24768"/>
    <cellStyle name="Normal 3 2 2 2 4 9 4" xfId="24769"/>
    <cellStyle name="Normal 3 2 2 2 4 9 5" xfId="24770"/>
    <cellStyle name="Normal 3 2 2 2 40" xfId="24771"/>
    <cellStyle name="Normal 3 2 2 2 41" xfId="24772"/>
    <cellStyle name="Normal 3 2 2 2 42" xfId="24773"/>
    <cellStyle name="Normal 3 2 2 2 5" xfId="24774"/>
    <cellStyle name="Normal 3 2 2 2 6" xfId="24775"/>
    <cellStyle name="Normal 3 2 2 2 7" xfId="24776"/>
    <cellStyle name="Normal 3 2 2 2 8" xfId="24777"/>
    <cellStyle name="Normal 3 2 2 2 9" xfId="24778"/>
    <cellStyle name="Normal 3 2 2 2_11 CC2007 trabajo" xfId="24779"/>
    <cellStyle name="Normal 3 2 2 20" xfId="24780"/>
    <cellStyle name="Normal 3 2 2 20 2" xfId="24781"/>
    <cellStyle name="Normal 3 2 2 20 2 2" xfId="24782"/>
    <cellStyle name="Normal 3 2 2 20 2 3" xfId="24783"/>
    <cellStyle name="Normal 3 2 2 20 2 4" xfId="24784"/>
    <cellStyle name="Normal 3 2 2 20 2 5" xfId="24785"/>
    <cellStyle name="Normal 3 2 2 20 2 6" xfId="24786"/>
    <cellStyle name="Normal 3 2 2 20 3" xfId="24787"/>
    <cellStyle name="Normal 3 2 2 20 4" xfId="24788"/>
    <cellStyle name="Normal 3 2 2 20 5" xfId="24789"/>
    <cellStyle name="Normal 3 2 2 20 6" xfId="24790"/>
    <cellStyle name="Normal 3 2 2 20 7" xfId="24791"/>
    <cellStyle name="Normal 3 2 2 20 8" xfId="24792"/>
    <cellStyle name="Normal 3 2 2 21" xfId="24793"/>
    <cellStyle name="Normal 3 2 2 21 2" xfId="24794"/>
    <cellStyle name="Normal 3 2 2 21 2 2" xfId="24795"/>
    <cellStyle name="Normal 3 2 2 21 2 3" xfId="24796"/>
    <cellStyle name="Normal 3 2 2 21 2 4" xfId="24797"/>
    <cellStyle name="Normal 3 2 2 21 2 5" xfId="24798"/>
    <cellStyle name="Normal 3 2 2 21 2 6" xfId="24799"/>
    <cellStyle name="Normal 3 2 2 21 3" xfId="24800"/>
    <cellStyle name="Normal 3 2 2 21 4" xfId="24801"/>
    <cellStyle name="Normal 3 2 2 21 5" xfId="24802"/>
    <cellStyle name="Normal 3 2 2 22" xfId="24803"/>
    <cellStyle name="Normal 3 2 2 22 2" xfId="24804"/>
    <cellStyle name="Normal 3 2 2 22 2 2" xfId="24805"/>
    <cellStyle name="Normal 3 2 2 22 2 3" xfId="24806"/>
    <cellStyle name="Normal 3 2 2 22 2 4" xfId="24807"/>
    <cellStyle name="Normal 3 2 2 22 2 5" xfId="24808"/>
    <cellStyle name="Normal 3 2 2 22 2 6" xfId="24809"/>
    <cellStyle name="Normal 3 2 2 22 3" xfId="24810"/>
    <cellStyle name="Normal 3 2 2 22 4" xfId="24811"/>
    <cellStyle name="Normal 3 2 2 22 5" xfId="24812"/>
    <cellStyle name="Normal 3 2 2 23" xfId="24813"/>
    <cellStyle name="Normal 3 2 2 23 2" xfId="24814"/>
    <cellStyle name="Normal 3 2 2 23 3" xfId="24815"/>
    <cellStyle name="Normal 3 2 2 23 4" xfId="24816"/>
    <cellStyle name="Normal 3 2 2 23 5" xfId="24817"/>
    <cellStyle name="Normal 3 2 2 23 6" xfId="24818"/>
    <cellStyle name="Normal 3 2 2 23 7" xfId="24819"/>
    <cellStyle name="Normal 3 2 2 24" xfId="24820"/>
    <cellStyle name="Normal 3 2 2 25" xfId="24821"/>
    <cellStyle name="Normal 3 2 2 26" xfId="24822"/>
    <cellStyle name="Normal 3 2 2 26 2" xfId="24823"/>
    <cellStyle name="Normal 3 2 2 26 3" xfId="24824"/>
    <cellStyle name="Normal 3 2 2 26 4" xfId="24825"/>
    <cellStyle name="Normal 3 2 2 26 5" xfId="24826"/>
    <cellStyle name="Normal 3 2 2 26 6" xfId="24827"/>
    <cellStyle name="Normal 3 2 2 27" xfId="24828"/>
    <cellStyle name="Normal 3 2 2 27 2" xfId="24829"/>
    <cellStyle name="Normal 3 2 2 27 2 2" xfId="24830"/>
    <cellStyle name="Normal 3 2 2 27 2 2 2" xfId="24831"/>
    <cellStyle name="Normal 3 2 2 27 2 2 2 2" xfId="24832"/>
    <cellStyle name="Normal 3 2 2 27 2 2 2 3" xfId="24833"/>
    <cellStyle name="Normal 3 2 2 27 2 2 2 4" xfId="24834"/>
    <cellStyle name="Normal 3 2 2 27 2 2 2 5" xfId="24835"/>
    <cellStyle name="Normal 3 2 2 27 2 2 3" xfId="24836"/>
    <cellStyle name="Normal 3 2 2 27 2 2 4" xfId="24837"/>
    <cellStyle name="Normal 3 2 2 27 2 2 5" xfId="24838"/>
    <cellStyle name="Normal 3 2 2 27 2 3" xfId="24839"/>
    <cellStyle name="Normal 3 2 2 27 2 4" xfId="24840"/>
    <cellStyle name="Normal 3 2 2 27 2 5" xfId="24841"/>
    <cellStyle name="Normal 3 2 2 27 2 6" xfId="24842"/>
    <cellStyle name="Normal 3 2 2 27 2 7" xfId="24843"/>
    <cellStyle name="Normal 3 2 2 27 3" xfId="24844"/>
    <cellStyle name="Normal 3 2 2 27 3 2" xfId="24845"/>
    <cellStyle name="Normal 3 2 2 27 3 2 2" xfId="24846"/>
    <cellStyle name="Normal 3 2 2 27 3 2 3" xfId="24847"/>
    <cellStyle name="Normal 3 2 2 27 3 2 4" xfId="24848"/>
    <cellStyle name="Normal 3 2 2 27 3 2 5" xfId="24849"/>
    <cellStyle name="Normal 3 2 2 27 3 3" xfId="24850"/>
    <cellStyle name="Normal 3 2 2 27 3 4" xfId="24851"/>
    <cellStyle name="Normal 3 2 2 27 3 5" xfId="24852"/>
    <cellStyle name="Normal 3 2 2 27 4" xfId="24853"/>
    <cellStyle name="Normal 3 2 2 27 5" xfId="24854"/>
    <cellStyle name="Normal 3 2 2 27 6" xfId="24855"/>
    <cellStyle name="Normal 3 2 2 27 7" xfId="24856"/>
    <cellStyle name="Normal 3 2 2 28" xfId="24857"/>
    <cellStyle name="Normal 3 2 2 28 2" xfId="24858"/>
    <cellStyle name="Normal 3 2 2 28 2 2" xfId="24859"/>
    <cellStyle name="Normal 3 2 2 28 2 2 2" xfId="24860"/>
    <cellStyle name="Normal 3 2 2 28 2 2 2 2" xfId="24861"/>
    <cellStyle name="Normal 3 2 2 28 2 2 2 3" xfId="24862"/>
    <cellStyle name="Normal 3 2 2 28 2 2 2 4" xfId="24863"/>
    <cellStyle name="Normal 3 2 2 28 2 2 2 5" xfId="24864"/>
    <cellStyle name="Normal 3 2 2 28 2 2 3" xfId="24865"/>
    <cellStyle name="Normal 3 2 2 28 2 2 4" xfId="24866"/>
    <cellStyle name="Normal 3 2 2 28 2 2 5" xfId="24867"/>
    <cellStyle name="Normal 3 2 2 28 2 3" xfId="24868"/>
    <cellStyle name="Normal 3 2 2 28 2 4" xfId="24869"/>
    <cellStyle name="Normal 3 2 2 28 2 5" xfId="24870"/>
    <cellStyle name="Normal 3 2 2 28 2 6" xfId="24871"/>
    <cellStyle name="Normal 3 2 2 28 2 7" xfId="24872"/>
    <cellStyle name="Normal 3 2 2 28 3" xfId="24873"/>
    <cellStyle name="Normal 3 2 2 28 3 2" xfId="24874"/>
    <cellStyle name="Normal 3 2 2 28 3 2 2" xfId="24875"/>
    <cellStyle name="Normal 3 2 2 28 3 2 3" xfId="24876"/>
    <cellStyle name="Normal 3 2 2 28 3 2 4" xfId="24877"/>
    <cellStyle name="Normal 3 2 2 28 3 2 5" xfId="24878"/>
    <cellStyle name="Normal 3 2 2 28 3 3" xfId="24879"/>
    <cellStyle name="Normal 3 2 2 28 3 4" xfId="24880"/>
    <cellStyle name="Normal 3 2 2 28 3 5" xfId="24881"/>
    <cellStyle name="Normal 3 2 2 28 4" xfId="24882"/>
    <cellStyle name="Normal 3 2 2 28 5" xfId="24883"/>
    <cellStyle name="Normal 3 2 2 28 6" xfId="24884"/>
    <cellStyle name="Normal 3 2 2 28 7" xfId="24885"/>
    <cellStyle name="Normal 3 2 2 29" xfId="24886"/>
    <cellStyle name="Normal 3 2 2 29 2" xfId="24887"/>
    <cellStyle name="Normal 3 2 2 29 2 2" xfId="24888"/>
    <cellStyle name="Normal 3 2 2 29 2 2 2" xfId="24889"/>
    <cellStyle name="Normal 3 2 2 29 2 2 2 2" xfId="24890"/>
    <cellStyle name="Normal 3 2 2 29 2 2 2 3" xfId="24891"/>
    <cellStyle name="Normal 3 2 2 29 2 2 2 4" xfId="24892"/>
    <cellStyle name="Normal 3 2 2 29 2 2 2 5" xfId="24893"/>
    <cellStyle name="Normal 3 2 2 29 2 2 3" xfId="24894"/>
    <cellStyle name="Normal 3 2 2 29 2 2 4" xfId="24895"/>
    <cellStyle name="Normal 3 2 2 29 2 2 5" xfId="24896"/>
    <cellStyle name="Normal 3 2 2 29 2 3" xfId="24897"/>
    <cellStyle name="Normal 3 2 2 29 2 4" xfId="24898"/>
    <cellStyle name="Normal 3 2 2 29 2 5" xfId="24899"/>
    <cellStyle name="Normal 3 2 2 29 2 6" xfId="24900"/>
    <cellStyle name="Normal 3 2 2 29 2 7" xfId="24901"/>
    <cellStyle name="Normal 3 2 2 29 3" xfId="24902"/>
    <cellStyle name="Normal 3 2 2 29 3 2" xfId="24903"/>
    <cellStyle name="Normal 3 2 2 29 3 2 2" xfId="24904"/>
    <cellStyle name="Normal 3 2 2 29 3 2 3" xfId="24905"/>
    <cellStyle name="Normal 3 2 2 29 3 2 4" xfId="24906"/>
    <cellStyle name="Normal 3 2 2 29 3 2 5" xfId="24907"/>
    <cellStyle name="Normal 3 2 2 29 3 3" xfId="24908"/>
    <cellStyle name="Normal 3 2 2 29 3 4" xfId="24909"/>
    <cellStyle name="Normal 3 2 2 29 3 5" xfId="24910"/>
    <cellStyle name="Normal 3 2 2 29 4" xfId="24911"/>
    <cellStyle name="Normal 3 2 2 29 5" xfId="24912"/>
    <cellStyle name="Normal 3 2 2 29 6" xfId="24913"/>
    <cellStyle name="Normal 3 2 2 29 7" xfId="24914"/>
    <cellStyle name="Normal 3 2 2 3" xfId="24915"/>
    <cellStyle name="Normal 3 2 2 30" xfId="24916"/>
    <cellStyle name="Normal 3 2 2 30 2" xfId="24917"/>
    <cellStyle name="Normal 3 2 2 30 2 2" xfId="24918"/>
    <cellStyle name="Normal 3 2 2 30 2 2 2" xfId="24919"/>
    <cellStyle name="Normal 3 2 2 30 2 2 3" xfId="24920"/>
    <cellStyle name="Normal 3 2 2 30 2 2 4" xfId="24921"/>
    <cellStyle name="Normal 3 2 2 30 2 2 5" xfId="24922"/>
    <cellStyle name="Normal 3 2 2 30 2 3" xfId="24923"/>
    <cellStyle name="Normal 3 2 2 30 2 4" xfId="24924"/>
    <cellStyle name="Normal 3 2 2 30 2 5" xfId="24925"/>
    <cellStyle name="Normal 3 2 2 30 3" xfId="24926"/>
    <cellStyle name="Normal 3 2 2 30 4" xfId="24927"/>
    <cellStyle name="Normal 3 2 2 30 5" xfId="24928"/>
    <cellStyle name="Normal 3 2 2 30 6" xfId="24929"/>
    <cellStyle name="Normal 3 2 2 30 7" xfId="24930"/>
    <cellStyle name="Normal 3 2 2 31" xfId="24931"/>
    <cellStyle name="Normal 3 2 2 31 2" xfId="24932"/>
    <cellStyle name="Normal 3 2 2 31 3" xfId="24933"/>
    <cellStyle name="Normal 3 2 2 31 4" xfId="24934"/>
    <cellStyle name="Normal 3 2 2 31 5" xfId="24935"/>
    <cellStyle name="Normal 3 2 2 31 6" xfId="24936"/>
    <cellStyle name="Normal 3 2 2 32" xfId="24937"/>
    <cellStyle name="Normal 3 2 2 32 2" xfId="24938"/>
    <cellStyle name="Normal 3 2 2 32 2 2" xfId="24939"/>
    <cellStyle name="Normal 3 2 2 32 2 3" xfId="24940"/>
    <cellStyle name="Normal 3 2 2 32 2 4" xfId="24941"/>
    <cellStyle name="Normal 3 2 2 32 2 5" xfId="24942"/>
    <cellStyle name="Normal 3 2 2 32 3" xfId="24943"/>
    <cellStyle name="Normal 3 2 2 32 4" xfId="24944"/>
    <cellStyle name="Normal 3 2 2 32 5" xfId="24945"/>
    <cellStyle name="Normal 3 2 2 33" xfId="24946"/>
    <cellStyle name="Normal 3 2 2 34" xfId="24947"/>
    <cellStyle name="Normal 3 2 2 35" xfId="24948"/>
    <cellStyle name="Normal 3 2 2 36" xfId="24949"/>
    <cellStyle name="Normal 3 2 2 37" xfId="24950"/>
    <cellStyle name="Normal 3 2 2 38" xfId="24951"/>
    <cellStyle name="Normal 3 2 2 39" xfId="24952"/>
    <cellStyle name="Normal 3 2 2 4" xfId="24953"/>
    <cellStyle name="Normal 3 2 2 4 2" xfId="24954"/>
    <cellStyle name="Normal 3 2 2 4 3" xfId="24955"/>
    <cellStyle name="Normal 3 2 2 4_11 CC2007 trabajo" xfId="24956"/>
    <cellStyle name="Normal 3 2 2 40" xfId="24957"/>
    <cellStyle name="Normal 3 2 2 41" xfId="24958"/>
    <cellStyle name="Normal 3 2 2 42" xfId="24959"/>
    <cellStyle name="Normal 3 2 2 43" xfId="24960"/>
    <cellStyle name="Normal 3 2 2 44" xfId="24961"/>
    <cellStyle name="Normal 3 2 2 45" xfId="24962"/>
    <cellStyle name="Normal 3 2 2 46" xfId="24963"/>
    <cellStyle name="Normal 3 2 2 5" xfId="24964"/>
    <cellStyle name="Normal 3 2 2 6" xfId="24965"/>
    <cellStyle name="Normal 3 2 2 7" xfId="24966"/>
    <cellStyle name="Normal 3 2 2 8" xfId="24967"/>
    <cellStyle name="Normal 3 2 2 8 10" xfId="24968"/>
    <cellStyle name="Normal 3 2 2 8 11" xfId="24969"/>
    <cellStyle name="Normal 3 2 2 8 12" xfId="24970"/>
    <cellStyle name="Normal 3 2 2 8 13" xfId="24971"/>
    <cellStyle name="Normal 3 2 2 8 14" xfId="24972"/>
    <cellStyle name="Normal 3 2 2 8 15" xfId="24973"/>
    <cellStyle name="Normal 3 2 2 8 16" xfId="24974"/>
    <cellStyle name="Normal 3 2 2 8 17" xfId="24975"/>
    <cellStyle name="Normal 3 2 2 8 18" xfId="24976"/>
    <cellStyle name="Normal 3 2 2 8 19" xfId="24977"/>
    <cellStyle name="Normal 3 2 2 8 2" xfId="24978"/>
    <cellStyle name="Normal 3 2 2 8 2 10" xfId="24979"/>
    <cellStyle name="Normal 3 2 2 8 2 11" xfId="24980"/>
    <cellStyle name="Normal 3 2 2 8 2 12" xfId="24981"/>
    <cellStyle name="Normal 3 2 2 8 2 13" xfId="24982"/>
    <cellStyle name="Normal 3 2 2 8 2 14" xfId="24983"/>
    <cellStyle name="Normal 3 2 2 8 2 2" xfId="24984"/>
    <cellStyle name="Normal 3 2 2 8 2 2 10" xfId="24985"/>
    <cellStyle name="Normal 3 2 2 8 2 2 11" xfId="24986"/>
    <cellStyle name="Normal 3 2 2 8 2 2 12" xfId="24987"/>
    <cellStyle name="Normal 3 2 2 8 2 2 13" xfId="24988"/>
    <cellStyle name="Normal 3 2 2 8 2 2 14" xfId="24989"/>
    <cellStyle name="Normal 3 2 2 8 2 2 2" xfId="24990"/>
    <cellStyle name="Normal 3 2 2 8 2 2 2 10" xfId="24991"/>
    <cellStyle name="Normal 3 2 2 8 2 2 2 11" xfId="24992"/>
    <cellStyle name="Normal 3 2 2 8 2 2 2 2" xfId="24993"/>
    <cellStyle name="Normal 3 2 2 8 2 2 2 2 10" xfId="24994"/>
    <cellStyle name="Normal 3 2 2 8 2 2 2 2 11" xfId="24995"/>
    <cellStyle name="Normal 3 2 2 8 2 2 2 2 2" xfId="24996"/>
    <cellStyle name="Normal 3 2 2 8 2 2 2 2 2 2" xfId="24997"/>
    <cellStyle name="Normal 3 2 2 8 2 2 2 2 2 2 2" xfId="24998"/>
    <cellStyle name="Normal 3 2 2 8 2 2 2 2 2 2 2 2" xfId="24999"/>
    <cellStyle name="Normal 3 2 2 8 2 2 2 2 2 2 2 2 2" xfId="25000"/>
    <cellStyle name="Normal 3 2 2 8 2 2 2 2 2 2 2 2 3" xfId="25001"/>
    <cellStyle name="Normal 3 2 2 8 2 2 2 2 2 2 2 2 4" xfId="25002"/>
    <cellStyle name="Normal 3 2 2 8 2 2 2 2 2 2 2 2 5" xfId="25003"/>
    <cellStyle name="Normal 3 2 2 8 2 2 2 2 2 2 2 3" xfId="25004"/>
    <cellStyle name="Normal 3 2 2 8 2 2 2 2 2 2 2 4" xfId="25005"/>
    <cellStyle name="Normal 3 2 2 8 2 2 2 2 2 2 2 5" xfId="25006"/>
    <cellStyle name="Normal 3 2 2 8 2 2 2 2 2 2 3" xfId="25007"/>
    <cellStyle name="Normal 3 2 2 8 2 2 2 2 2 2 4" xfId="25008"/>
    <cellStyle name="Normal 3 2 2 8 2 2 2 2 2 2 5" xfId="25009"/>
    <cellStyle name="Normal 3 2 2 8 2 2 2 2 2 2 6" xfId="25010"/>
    <cellStyle name="Normal 3 2 2 8 2 2 2 2 2 2 7" xfId="25011"/>
    <cellStyle name="Normal 3 2 2 8 2 2 2 2 2 3" xfId="25012"/>
    <cellStyle name="Normal 3 2 2 8 2 2 2 2 2 3 2" xfId="25013"/>
    <cellStyle name="Normal 3 2 2 8 2 2 2 2 2 3 2 2" xfId="25014"/>
    <cellStyle name="Normal 3 2 2 8 2 2 2 2 2 3 2 3" xfId="25015"/>
    <cellStyle name="Normal 3 2 2 8 2 2 2 2 2 3 2 4" xfId="25016"/>
    <cellStyle name="Normal 3 2 2 8 2 2 2 2 2 3 2 5" xfId="25017"/>
    <cellStyle name="Normal 3 2 2 8 2 2 2 2 2 3 3" xfId="25018"/>
    <cellStyle name="Normal 3 2 2 8 2 2 2 2 2 3 4" xfId="25019"/>
    <cellStyle name="Normal 3 2 2 8 2 2 2 2 2 3 5" xfId="25020"/>
    <cellStyle name="Normal 3 2 2 8 2 2 2 2 2 4" xfId="25021"/>
    <cellStyle name="Normal 3 2 2 8 2 2 2 2 2 5" xfId="25022"/>
    <cellStyle name="Normal 3 2 2 8 2 2 2 2 2 6" xfId="25023"/>
    <cellStyle name="Normal 3 2 2 8 2 2 2 2 2 7" xfId="25024"/>
    <cellStyle name="Normal 3 2 2 8 2 2 2 2 3" xfId="25025"/>
    <cellStyle name="Normal 3 2 2 8 2 2 2 2 4" xfId="25026"/>
    <cellStyle name="Normal 3 2 2 8 2 2 2 2 5" xfId="25027"/>
    <cellStyle name="Normal 3 2 2 8 2 2 2 2 6" xfId="25028"/>
    <cellStyle name="Normal 3 2 2 8 2 2 2 2 6 2" xfId="25029"/>
    <cellStyle name="Normal 3 2 2 8 2 2 2 2 6 2 2" xfId="25030"/>
    <cellStyle name="Normal 3 2 2 8 2 2 2 2 6 2 3" xfId="25031"/>
    <cellStyle name="Normal 3 2 2 8 2 2 2 2 6 2 4" xfId="25032"/>
    <cellStyle name="Normal 3 2 2 8 2 2 2 2 6 2 5" xfId="25033"/>
    <cellStyle name="Normal 3 2 2 8 2 2 2 2 6 3" xfId="25034"/>
    <cellStyle name="Normal 3 2 2 8 2 2 2 2 6 4" xfId="25035"/>
    <cellStyle name="Normal 3 2 2 8 2 2 2 2 6 5" xfId="25036"/>
    <cellStyle name="Normal 3 2 2 8 2 2 2 2 7" xfId="25037"/>
    <cellStyle name="Normal 3 2 2 8 2 2 2 2 8" xfId="25038"/>
    <cellStyle name="Normal 3 2 2 8 2 2 2 2 9" xfId="25039"/>
    <cellStyle name="Normal 3 2 2 8 2 2 2 3" xfId="25040"/>
    <cellStyle name="Normal 3 2 2 8 2 2 2 3 2" xfId="25041"/>
    <cellStyle name="Normal 3 2 2 8 2 2 2 3 2 2" xfId="25042"/>
    <cellStyle name="Normal 3 2 2 8 2 2 2 3 2 2 2" xfId="25043"/>
    <cellStyle name="Normal 3 2 2 8 2 2 2 3 2 2 2 2" xfId="25044"/>
    <cellStyle name="Normal 3 2 2 8 2 2 2 3 2 2 2 3" xfId="25045"/>
    <cellStyle name="Normal 3 2 2 8 2 2 2 3 2 2 2 4" xfId="25046"/>
    <cellStyle name="Normal 3 2 2 8 2 2 2 3 2 2 2 5" xfId="25047"/>
    <cellStyle name="Normal 3 2 2 8 2 2 2 3 2 2 3" xfId="25048"/>
    <cellStyle name="Normal 3 2 2 8 2 2 2 3 2 2 4" xfId="25049"/>
    <cellStyle name="Normal 3 2 2 8 2 2 2 3 2 2 5" xfId="25050"/>
    <cellStyle name="Normal 3 2 2 8 2 2 2 3 2 3" xfId="25051"/>
    <cellStyle name="Normal 3 2 2 8 2 2 2 3 2 4" xfId="25052"/>
    <cellStyle name="Normal 3 2 2 8 2 2 2 3 2 5" xfId="25053"/>
    <cellStyle name="Normal 3 2 2 8 2 2 2 3 2 6" xfId="25054"/>
    <cellStyle name="Normal 3 2 2 8 2 2 2 3 2 7" xfId="25055"/>
    <cellStyle name="Normal 3 2 2 8 2 2 2 3 3" xfId="25056"/>
    <cellStyle name="Normal 3 2 2 8 2 2 2 3 3 2" xfId="25057"/>
    <cellStyle name="Normal 3 2 2 8 2 2 2 3 3 2 2" xfId="25058"/>
    <cellStyle name="Normal 3 2 2 8 2 2 2 3 3 2 3" xfId="25059"/>
    <cellStyle name="Normal 3 2 2 8 2 2 2 3 3 2 4" xfId="25060"/>
    <cellStyle name="Normal 3 2 2 8 2 2 2 3 3 2 5" xfId="25061"/>
    <cellStyle name="Normal 3 2 2 8 2 2 2 3 3 3" xfId="25062"/>
    <cellStyle name="Normal 3 2 2 8 2 2 2 3 3 4" xfId="25063"/>
    <cellStyle name="Normal 3 2 2 8 2 2 2 3 3 5" xfId="25064"/>
    <cellStyle name="Normal 3 2 2 8 2 2 2 3 4" xfId="25065"/>
    <cellStyle name="Normal 3 2 2 8 2 2 2 3 5" xfId="25066"/>
    <cellStyle name="Normal 3 2 2 8 2 2 2 3 6" xfId="25067"/>
    <cellStyle name="Normal 3 2 2 8 2 2 2 3 7" xfId="25068"/>
    <cellStyle name="Normal 3 2 2 8 2 2 2 4" xfId="25069"/>
    <cellStyle name="Normal 3 2 2 8 2 2 2 5" xfId="25070"/>
    <cellStyle name="Normal 3 2 2 8 2 2 2 6" xfId="25071"/>
    <cellStyle name="Normal 3 2 2 8 2 2 2 6 2" xfId="25072"/>
    <cellStyle name="Normal 3 2 2 8 2 2 2 6 2 2" xfId="25073"/>
    <cellStyle name="Normal 3 2 2 8 2 2 2 6 2 3" xfId="25074"/>
    <cellStyle name="Normal 3 2 2 8 2 2 2 6 2 4" xfId="25075"/>
    <cellStyle name="Normal 3 2 2 8 2 2 2 6 2 5" xfId="25076"/>
    <cellStyle name="Normal 3 2 2 8 2 2 2 6 3" xfId="25077"/>
    <cellStyle name="Normal 3 2 2 8 2 2 2 6 4" xfId="25078"/>
    <cellStyle name="Normal 3 2 2 8 2 2 2 6 5" xfId="25079"/>
    <cellStyle name="Normal 3 2 2 8 2 2 2 7" xfId="25080"/>
    <cellStyle name="Normal 3 2 2 8 2 2 2 8" xfId="25081"/>
    <cellStyle name="Normal 3 2 2 8 2 2 2 9" xfId="25082"/>
    <cellStyle name="Normal 3 2 2 8 2 2 3" xfId="25083"/>
    <cellStyle name="Normal 3 2 2 8 2 2 4" xfId="25084"/>
    <cellStyle name="Normal 3 2 2 8 2 2 5" xfId="25085"/>
    <cellStyle name="Normal 3 2 2 8 2 2 6" xfId="25086"/>
    <cellStyle name="Normal 3 2 2 8 2 2 6 2" xfId="25087"/>
    <cellStyle name="Normal 3 2 2 8 2 2 6 2 2" xfId="25088"/>
    <cellStyle name="Normal 3 2 2 8 2 2 6 2 2 2" xfId="25089"/>
    <cellStyle name="Normal 3 2 2 8 2 2 6 2 2 2 2" xfId="25090"/>
    <cellStyle name="Normal 3 2 2 8 2 2 6 2 2 2 3" xfId="25091"/>
    <cellStyle name="Normal 3 2 2 8 2 2 6 2 2 2 4" xfId="25092"/>
    <cellStyle name="Normal 3 2 2 8 2 2 6 2 2 2 5" xfId="25093"/>
    <cellStyle name="Normal 3 2 2 8 2 2 6 2 2 3" xfId="25094"/>
    <cellStyle name="Normal 3 2 2 8 2 2 6 2 2 4" xfId="25095"/>
    <cellStyle name="Normal 3 2 2 8 2 2 6 2 2 5" xfId="25096"/>
    <cellStyle name="Normal 3 2 2 8 2 2 6 2 3" xfId="25097"/>
    <cellStyle name="Normal 3 2 2 8 2 2 6 2 4" xfId="25098"/>
    <cellStyle name="Normal 3 2 2 8 2 2 6 2 5" xfId="25099"/>
    <cellStyle name="Normal 3 2 2 8 2 2 6 2 6" xfId="25100"/>
    <cellStyle name="Normal 3 2 2 8 2 2 6 2 7" xfId="25101"/>
    <cellStyle name="Normal 3 2 2 8 2 2 6 3" xfId="25102"/>
    <cellStyle name="Normal 3 2 2 8 2 2 6 3 2" xfId="25103"/>
    <cellStyle name="Normal 3 2 2 8 2 2 6 3 2 2" xfId="25104"/>
    <cellStyle name="Normal 3 2 2 8 2 2 6 3 2 3" xfId="25105"/>
    <cellStyle name="Normal 3 2 2 8 2 2 6 3 2 4" xfId="25106"/>
    <cellStyle name="Normal 3 2 2 8 2 2 6 3 2 5" xfId="25107"/>
    <cellStyle name="Normal 3 2 2 8 2 2 6 3 3" xfId="25108"/>
    <cellStyle name="Normal 3 2 2 8 2 2 6 3 4" xfId="25109"/>
    <cellStyle name="Normal 3 2 2 8 2 2 6 3 5" xfId="25110"/>
    <cellStyle name="Normal 3 2 2 8 2 2 6 4" xfId="25111"/>
    <cellStyle name="Normal 3 2 2 8 2 2 6 5" xfId="25112"/>
    <cellStyle name="Normal 3 2 2 8 2 2 6 6" xfId="25113"/>
    <cellStyle name="Normal 3 2 2 8 2 2 6 7" xfId="25114"/>
    <cellStyle name="Normal 3 2 2 8 2 2 7" xfId="25115"/>
    <cellStyle name="Normal 3 2 2 8 2 2 8" xfId="25116"/>
    <cellStyle name="Normal 3 2 2 8 2 2 9" xfId="25117"/>
    <cellStyle name="Normal 3 2 2 8 2 2 9 2" xfId="25118"/>
    <cellStyle name="Normal 3 2 2 8 2 2 9 2 2" xfId="25119"/>
    <cellStyle name="Normal 3 2 2 8 2 2 9 2 3" xfId="25120"/>
    <cellStyle name="Normal 3 2 2 8 2 2 9 2 4" xfId="25121"/>
    <cellStyle name="Normal 3 2 2 8 2 2 9 2 5" xfId="25122"/>
    <cellStyle name="Normal 3 2 2 8 2 2 9 3" xfId="25123"/>
    <cellStyle name="Normal 3 2 2 8 2 2 9 4" xfId="25124"/>
    <cellStyle name="Normal 3 2 2 8 2 2 9 5" xfId="25125"/>
    <cellStyle name="Normal 3 2 2 8 2 3" xfId="25126"/>
    <cellStyle name="Normal 3 2 2 8 2 3 2" xfId="25127"/>
    <cellStyle name="Normal 3 2 2 8 2 3 3" xfId="25128"/>
    <cellStyle name="Normal 3 2 2 8 2 3 4" xfId="25129"/>
    <cellStyle name="Normal 3 2 2 8 2 3 5" xfId="25130"/>
    <cellStyle name="Normal 3 2 2 8 2 3 6" xfId="25131"/>
    <cellStyle name="Normal 3 2 2 8 2 3 7" xfId="25132"/>
    <cellStyle name="Normal 3 2 2 8 2 4" xfId="25133"/>
    <cellStyle name="Normal 3 2 2 8 2 5" xfId="25134"/>
    <cellStyle name="Normal 3 2 2 8 2 6" xfId="25135"/>
    <cellStyle name="Normal 3 2 2 8 2 6 2" xfId="25136"/>
    <cellStyle name="Normal 3 2 2 8 2 6 2 2" xfId="25137"/>
    <cellStyle name="Normal 3 2 2 8 2 6 2 2 2" xfId="25138"/>
    <cellStyle name="Normal 3 2 2 8 2 6 2 2 2 2" xfId="25139"/>
    <cellStyle name="Normal 3 2 2 8 2 6 2 2 2 3" xfId="25140"/>
    <cellStyle name="Normal 3 2 2 8 2 6 2 2 2 4" xfId="25141"/>
    <cellStyle name="Normal 3 2 2 8 2 6 2 2 2 5" xfId="25142"/>
    <cellStyle name="Normal 3 2 2 8 2 6 2 2 3" xfId="25143"/>
    <cellStyle name="Normal 3 2 2 8 2 6 2 2 4" xfId="25144"/>
    <cellStyle name="Normal 3 2 2 8 2 6 2 2 5" xfId="25145"/>
    <cellStyle name="Normal 3 2 2 8 2 6 2 3" xfId="25146"/>
    <cellStyle name="Normal 3 2 2 8 2 6 2 4" xfId="25147"/>
    <cellStyle name="Normal 3 2 2 8 2 6 2 5" xfId="25148"/>
    <cellStyle name="Normal 3 2 2 8 2 6 2 6" xfId="25149"/>
    <cellStyle name="Normal 3 2 2 8 2 6 2 7" xfId="25150"/>
    <cellStyle name="Normal 3 2 2 8 2 6 3" xfId="25151"/>
    <cellStyle name="Normal 3 2 2 8 2 6 3 2" xfId="25152"/>
    <cellStyle name="Normal 3 2 2 8 2 6 3 2 2" xfId="25153"/>
    <cellStyle name="Normal 3 2 2 8 2 6 3 2 3" xfId="25154"/>
    <cellStyle name="Normal 3 2 2 8 2 6 3 2 4" xfId="25155"/>
    <cellStyle name="Normal 3 2 2 8 2 6 3 2 5" xfId="25156"/>
    <cellStyle name="Normal 3 2 2 8 2 6 3 3" xfId="25157"/>
    <cellStyle name="Normal 3 2 2 8 2 6 3 4" xfId="25158"/>
    <cellStyle name="Normal 3 2 2 8 2 6 3 5" xfId="25159"/>
    <cellStyle name="Normal 3 2 2 8 2 6 4" xfId="25160"/>
    <cellStyle name="Normal 3 2 2 8 2 6 5" xfId="25161"/>
    <cellStyle name="Normal 3 2 2 8 2 6 6" xfId="25162"/>
    <cellStyle name="Normal 3 2 2 8 2 6 7" xfId="25163"/>
    <cellStyle name="Normal 3 2 2 8 2 7" xfId="25164"/>
    <cellStyle name="Normal 3 2 2 8 2 8" xfId="25165"/>
    <cellStyle name="Normal 3 2 2 8 2 9" xfId="25166"/>
    <cellStyle name="Normal 3 2 2 8 2 9 2" xfId="25167"/>
    <cellStyle name="Normal 3 2 2 8 2 9 2 2" xfId="25168"/>
    <cellStyle name="Normal 3 2 2 8 2 9 2 3" xfId="25169"/>
    <cellStyle name="Normal 3 2 2 8 2 9 2 4" xfId="25170"/>
    <cellStyle name="Normal 3 2 2 8 2 9 2 5" xfId="25171"/>
    <cellStyle name="Normal 3 2 2 8 2 9 3" xfId="25172"/>
    <cellStyle name="Normal 3 2 2 8 2 9 4" xfId="25173"/>
    <cellStyle name="Normal 3 2 2 8 2 9 5" xfId="25174"/>
    <cellStyle name="Normal 3 2 2 8 20" xfId="25175"/>
    <cellStyle name="Normal 3 2 2 8 21" xfId="25176"/>
    <cellStyle name="Normal 3 2 2 8 22" xfId="25177"/>
    <cellStyle name="Normal 3 2 2 8 23" xfId="25178"/>
    <cellStyle name="Normal 3 2 2 8 24" xfId="25179"/>
    <cellStyle name="Normal 3 2 2 8 25" xfId="25180"/>
    <cellStyle name="Normal 3 2 2 8 26" xfId="25181"/>
    <cellStyle name="Normal 3 2 2 8 27" xfId="25182"/>
    <cellStyle name="Normal 3 2 2 8 28" xfId="25183"/>
    <cellStyle name="Normal 3 2 2 8 29" xfId="25184"/>
    <cellStyle name="Normal 3 2 2 8 3" xfId="25185"/>
    <cellStyle name="Normal 3 2 2 8 3 2" xfId="25186"/>
    <cellStyle name="Normal 3 2 2 8 3 3" xfId="25187"/>
    <cellStyle name="Normal 3 2 2 8 3 4" xfId="25188"/>
    <cellStyle name="Normal 3 2 2 8 3 5" xfId="25189"/>
    <cellStyle name="Normal 3 2 2 8 3 6" xfId="25190"/>
    <cellStyle name="Normal 3 2 2 8 3 7" xfId="25191"/>
    <cellStyle name="Normal 3 2 2 8 4" xfId="25192"/>
    <cellStyle name="Normal 3 2 2 8 5" xfId="25193"/>
    <cellStyle name="Normal 3 2 2 8 6" xfId="25194"/>
    <cellStyle name="Normal 3 2 2 8 6 2" xfId="25195"/>
    <cellStyle name="Normal 3 2 2 8 6 2 2" xfId="25196"/>
    <cellStyle name="Normal 3 2 2 8 6 2 2 2" xfId="25197"/>
    <cellStyle name="Normal 3 2 2 8 6 2 2 2 2" xfId="25198"/>
    <cellStyle name="Normal 3 2 2 8 6 2 2 2 3" xfId="25199"/>
    <cellStyle name="Normal 3 2 2 8 6 2 2 2 4" xfId="25200"/>
    <cellStyle name="Normal 3 2 2 8 6 2 2 2 5" xfId="25201"/>
    <cellStyle name="Normal 3 2 2 8 6 2 2 3" xfId="25202"/>
    <cellStyle name="Normal 3 2 2 8 6 2 2 4" xfId="25203"/>
    <cellStyle name="Normal 3 2 2 8 6 2 2 5" xfId="25204"/>
    <cellStyle name="Normal 3 2 2 8 6 2 3" xfId="25205"/>
    <cellStyle name="Normal 3 2 2 8 6 2 4" xfId="25206"/>
    <cellStyle name="Normal 3 2 2 8 6 2 5" xfId="25207"/>
    <cellStyle name="Normal 3 2 2 8 6 2 6" xfId="25208"/>
    <cellStyle name="Normal 3 2 2 8 6 2 7" xfId="25209"/>
    <cellStyle name="Normal 3 2 2 8 6 3" xfId="25210"/>
    <cellStyle name="Normal 3 2 2 8 6 3 2" xfId="25211"/>
    <cellStyle name="Normal 3 2 2 8 6 3 2 2" xfId="25212"/>
    <cellStyle name="Normal 3 2 2 8 6 3 2 3" xfId="25213"/>
    <cellStyle name="Normal 3 2 2 8 6 3 2 4" xfId="25214"/>
    <cellStyle name="Normal 3 2 2 8 6 3 2 5" xfId="25215"/>
    <cellStyle name="Normal 3 2 2 8 6 3 3" xfId="25216"/>
    <cellStyle name="Normal 3 2 2 8 6 3 4" xfId="25217"/>
    <cellStyle name="Normal 3 2 2 8 6 3 5" xfId="25218"/>
    <cellStyle name="Normal 3 2 2 8 6 4" xfId="25219"/>
    <cellStyle name="Normal 3 2 2 8 6 5" xfId="25220"/>
    <cellStyle name="Normal 3 2 2 8 6 6" xfId="25221"/>
    <cellStyle name="Normal 3 2 2 8 6 7" xfId="25222"/>
    <cellStyle name="Normal 3 2 2 8 7" xfId="25223"/>
    <cellStyle name="Normal 3 2 2 8 8" xfId="25224"/>
    <cellStyle name="Normal 3 2 2 8 9" xfId="25225"/>
    <cellStyle name="Normal 3 2 2 8 9 2" xfId="25226"/>
    <cellStyle name="Normal 3 2 2 8 9 2 2" xfId="25227"/>
    <cellStyle name="Normal 3 2 2 8 9 2 3" xfId="25228"/>
    <cellStyle name="Normal 3 2 2 8 9 2 4" xfId="25229"/>
    <cellStyle name="Normal 3 2 2 8 9 2 5" xfId="25230"/>
    <cellStyle name="Normal 3 2 2 8 9 3" xfId="25231"/>
    <cellStyle name="Normal 3 2 2 8 9 4" xfId="25232"/>
    <cellStyle name="Normal 3 2 2 8 9 5" xfId="25233"/>
    <cellStyle name="Normal 3 2 2 9" xfId="25234"/>
    <cellStyle name="Normal 3 2 2_11 CC2007 trabajo" xfId="25235"/>
    <cellStyle name="Normal 3 2 20" xfId="25236"/>
    <cellStyle name="Normal 3 2 21" xfId="25237"/>
    <cellStyle name="Normal 3 2 22" xfId="25238"/>
    <cellStyle name="Normal 3 2 23" xfId="25239"/>
    <cellStyle name="Normal 3 2 24" xfId="25240"/>
    <cellStyle name="Normal 3 2 24 2" xfId="25241"/>
    <cellStyle name="Normal 3 2 24 2 2" xfId="25242"/>
    <cellStyle name="Normal 3 2 24 2 3" xfId="25243"/>
    <cellStyle name="Normal 3 2 24 2 4" xfId="25244"/>
    <cellStyle name="Normal 3 2 24 2 5" xfId="25245"/>
    <cellStyle name="Normal 3 2 24 2 6" xfId="25246"/>
    <cellStyle name="Normal 3 2 24 3" xfId="25247"/>
    <cellStyle name="Normal 3 2 24 4" xfId="25248"/>
    <cellStyle name="Normal 3 2 24 5" xfId="25249"/>
    <cellStyle name="Normal 3 2 24 6" xfId="25250"/>
    <cellStyle name="Normal 3 2 24 7" xfId="25251"/>
    <cellStyle name="Normal 3 2 24 8" xfId="25252"/>
    <cellStyle name="Normal 3 2 25" xfId="25253"/>
    <cellStyle name="Normal 3 2 25 2" xfId="25254"/>
    <cellStyle name="Normal 3 2 25 2 2" xfId="25255"/>
    <cellStyle name="Normal 3 2 25 2 3" xfId="25256"/>
    <cellStyle name="Normal 3 2 25 2 4" xfId="25257"/>
    <cellStyle name="Normal 3 2 25 2 5" xfId="25258"/>
    <cellStyle name="Normal 3 2 25 2 6" xfId="25259"/>
    <cellStyle name="Normal 3 2 25 3" xfId="25260"/>
    <cellStyle name="Normal 3 2 25 4" xfId="25261"/>
    <cellStyle name="Normal 3 2 25 5" xfId="25262"/>
    <cellStyle name="Normal 3 2 26" xfId="25263"/>
    <cellStyle name="Normal 3 2 26 2" xfId="25264"/>
    <cellStyle name="Normal 3 2 26 2 2" xfId="25265"/>
    <cellStyle name="Normal 3 2 26 2 3" xfId="25266"/>
    <cellStyle name="Normal 3 2 26 2 4" xfId="25267"/>
    <cellStyle name="Normal 3 2 26 2 5" xfId="25268"/>
    <cellStyle name="Normal 3 2 26 2 6" xfId="25269"/>
    <cellStyle name="Normal 3 2 26 3" xfId="25270"/>
    <cellStyle name="Normal 3 2 26 4" xfId="25271"/>
    <cellStyle name="Normal 3 2 26 5" xfId="25272"/>
    <cellStyle name="Normal 3 2 27" xfId="25273"/>
    <cellStyle name="Normal 3 2 27 2" xfId="25274"/>
    <cellStyle name="Normal 3 2 27 3" xfId="25275"/>
    <cellStyle name="Normal 3 2 27 4" xfId="25276"/>
    <cellStyle name="Normal 3 2 27 5" xfId="25277"/>
    <cellStyle name="Normal 3 2 27 6" xfId="25278"/>
    <cellStyle name="Normal 3 2 27 7" xfId="25279"/>
    <cellStyle name="Normal 3 2 28" xfId="25280"/>
    <cellStyle name="Normal 3 2 29" xfId="25281"/>
    <cellStyle name="Normal 3 2 3" xfId="25282"/>
    <cellStyle name="Normal 3 2 3 10" xfId="25283"/>
    <cellStyle name="Normal 3 2 3 10 2" xfId="25284"/>
    <cellStyle name="Normal 3 2 3 10 3" xfId="25285"/>
    <cellStyle name="Normal 3 2 3 10 4" xfId="25286"/>
    <cellStyle name="Normal 3 2 3 10 5" xfId="25287"/>
    <cellStyle name="Normal 3 2 3 10_11 CC2007 trabajo" xfId="25288"/>
    <cellStyle name="Normal 3 2 3 11" xfId="25289"/>
    <cellStyle name="Normal 3 2 3 12" xfId="25290"/>
    <cellStyle name="Normal 3 2 3 13" xfId="25291"/>
    <cellStyle name="Normal 3 2 3 14" xfId="25292"/>
    <cellStyle name="Normal 3 2 3 2" xfId="25293"/>
    <cellStyle name="Normal 3 2 3 2 10" xfId="25294"/>
    <cellStyle name="Normal 3 2 3 2 11" xfId="25295"/>
    <cellStyle name="Normal 3 2 3 2 12" xfId="25296"/>
    <cellStyle name="Normal 3 2 3 2 2" xfId="25297"/>
    <cellStyle name="Normal 3 2 3 2 2 10" xfId="25298"/>
    <cellStyle name="Normal 3 2 3 2 2 11" xfId="25299"/>
    <cellStyle name="Normal 3 2 3 2 2 2" xfId="25300"/>
    <cellStyle name="Normal 3 2 3 2 2 2 10" xfId="25301"/>
    <cellStyle name="Normal 3 2 3 2 2 2 11" xfId="25302"/>
    <cellStyle name="Normal 3 2 3 2 2 2 2" xfId="25303"/>
    <cellStyle name="Normal 3 2 3 2 2 2 2 2" xfId="25304"/>
    <cellStyle name="Normal 3 2 3 2 2 2 2 2 2" xfId="25305"/>
    <cellStyle name="Normal 3 2 3 2 2 2 2 2 2 2" xfId="25306"/>
    <cellStyle name="Normal 3 2 3 2 2 2 2 2 2 3" xfId="25307"/>
    <cellStyle name="Normal 3 2 3 2 2 2 2 2 2 4" xfId="25308"/>
    <cellStyle name="Normal 3 2 3 2 2 2 2 2 2 5" xfId="25309"/>
    <cellStyle name="Normal 3 2 3 2 2 2 2 2 2_11 CC2007 trabajo" xfId="25310"/>
    <cellStyle name="Normal 3 2 3 2 2 2 2 2 3" xfId="25311"/>
    <cellStyle name="Normal 3 2 3 2 2 2 2 2 4" xfId="25312"/>
    <cellStyle name="Normal 3 2 3 2 2 2 2 2 5" xfId="25313"/>
    <cellStyle name="Normal 3 2 3 2 2 2 2 2 6" xfId="25314"/>
    <cellStyle name="Normal 3 2 3 2 2 2 2 2_11 CC2007 trabajo" xfId="25315"/>
    <cellStyle name="Normal 3 2 3 2 2 2 2 3" xfId="25316"/>
    <cellStyle name="Normal 3 2 3 2 2 2 2 4" xfId="25317"/>
    <cellStyle name="Normal 3 2 3 2 2 2 2 4 2" xfId="25318"/>
    <cellStyle name="Normal 3 2 3 2 2 2 2 4 3" xfId="25319"/>
    <cellStyle name="Normal 3 2 3 2 2 2 2 4 4" xfId="25320"/>
    <cellStyle name="Normal 3 2 3 2 2 2 2 4 5" xfId="25321"/>
    <cellStyle name="Normal 3 2 3 2 2 2 2 4_11 CC2007 trabajo" xfId="25322"/>
    <cellStyle name="Normal 3 2 3 2 2 2 2 5" xfId="25323"/>
    <cellStyle name="Normal 3 2 3 2 2 2 2 6" xfId="25324"/>
    <cellStyle name="Normal 3 2 3 2 2 2 2 7" xfId="25325"/>
    <cellStyle name="Normal 3 2 3 2 2 2 2_11 CC2007 trabajo" xfId="25326"/>
    <cellStyle name="Normal 3 2 3 2 2 2 3" xfId="25327"/>
    <cellStyle name="Normal 3 2 3 2 2 2 4" xfId="25328"/>
    <cellStyle name="Normal 3 2 3 2 2 2 5" xfId="25329"/>
    <cellStyle name="Normal 3 2 3 2 2 2 6" xfId="25330"/>
    <cellStyle name="Normal 3 2 3 2 2 2 7" xfId="25331"/>
    <cellStyle name="Normal 3 2 3 2 2 2 7 2" xfId="25332"/>
    <cellStyle name="Normal 3 2 3 2 2 2 7 2 2" xfId="25333"/>
    <cellStyle name="Normal 3 2 3 2 2 2 7 2 3" xfId="25334"/>
    <cellStyle name="Normal 3 2 3 2 2 2 7 2 4" xfId="25335"/>
    <cellStyle name="Normal 3 2 3 2 2 2 7 2 5" xfId="25336"/>
    <cellStyle name="Normal 3 2 3 2 2 2 7 2_11 CC2007 trabajo" xfId="25337"/>
    <cellStyle name="Normal 3 2 3 2 2 2 7 3" xfId="25338"/>
    <cellStyle name="Normal 3 2 3 2 2 2 7 4" xfId="25339"/>
    <cellStyle name="Normal 3 2 3 2 2 2 7 5" xfId="25340"/>
    <cellStyle name="Normal 3 2 3 2 2 2 7 6" xfId="25341"/>
    <cellStyle name="Normal 3 2 3 2 2 2 7_11 CC2007 trabajo" xfId="25342"/>
    <cellStyle name="Normal 3 2 3 2 2 2 8" xfId="25343"/>
    <cellStyle name="Normal 3 2 3 2 2 2 8 2" xfId="25344"/>
    <cellStyle name="Normal 3 2 3 2 2 2 8 3" xfId="25345"/>
    <cellStyle name="Normal 3 2 3 2 2 2 8 4" xfId="25346"/>
    <cellStyle name="Normal 3 2 3 2 2 2 8 5" xfId="25347"/>
    <cellStyle name="Normal 3 2 3 2 2 2 8_11 CC2007 trabajo" xfId="25348"/>
    <cellStyle name="Normal 3 2 3 2 2 2 9" xfId="25349"/>
    <cellStyle name="Normal 3 2 3 2 2 2_11 CC2007 trabajo" xfId="25350"/>
    <cellStyle name="Normal 3 2 3 2 2 3" xfId="25351"/>
    <cellStyle name="Normal 3 2 3 2 2 3 2" xfId="25352"/>
    <cellStyle name="Normal 3 2 3 2 2 3 2 2" xfId="25353"/>
    <cellStyle name="Normal 3 2 3 2 2 3 2 2 2" xfId="25354"/>
    <cellStyle name="Normal 3 2 3 2 2 3 2 2 3" xfId="25355"/>
    <cellStyle name="Normal 3 2 3 2 2 3 2 2 4" xfId="25356"/>
    <cellStyle name="Normal 3 2 3 2 2 3 2 2 5" xfId="25357"/>
    <cellStyle name="Normal 3 2 3 2 2 3 2 2_11 CC2007 trabajo" xfId="25358"/>
    <cellStyle name="Normal 3 2 3 2 2 3 2 3" xfId="25359"/>
    <cellStyle name="Normal 3 2 3 2 2 3 2 4" xfId="25360"/>
    <cellStyle name="Normal 3 2 3 2 2 3 2 5" xfId="25361"/>
    <cellStyle name="Normal 3 2 3 2 2 3 2 6" xfId="25362"/>
    <cellStyle name="Normal 3 2 3 2 2 3 2_11 CC2007 trabajo" xfId="25363"/>
    <cellStyle name="Normal 3 2 3 2 2 3 3" xfId="25364"/>
    <cellStyle name="Normal 3 2 3 2 2 3 4" xfId="25365"/>
    <cellStyle name="Normal 3 2 3 2 2 3 4 2" xfId="25366"/>
    <cellStyle name="Normal 3 2 3 2 2 3 4 3" xfId="25367"/>
    <cellStyle name="Normal 3 2 3 2 2 3 4 4" xfId="25368"/>
    <cellStyle name="Normal 3 2 3 2 2 3 4 5" xfId="25369"/>
    <cellStyle name="Normal 3 2 3 2 2 3 4_11 CC2007 trabajo" xfId="25370"/>
    <cellStyle name="Normal 3 2 3 2 2 3 5" xfId="25371"/>
    <cellStyle name="Normal 3 2 3 2 2 3 6" xfId="25372"/>
    <cellStyle name="Normal 3 2 3 2 2 3 7" xfId="25373"/>
    <cellStyle name="Normal 3 2 3 2 2 3_11 CC2007 trabajo" xfId="25374"/>
    <cellStyle name="Normal 3 2 3 2 2 4" xfId="25375"/>
    <cellStyle name="Normal 3 2 3 2 2 5" xfId="25376"/>
    <cellStyle name="Normal 3 2 3 2 2 6" xfId="25377"/>
    <cellStyle name="Normal 3 2 3 2 2 7" xfId="25378"/>
    <cellStyle name="Normal 3 2 3 2 2 7 2" xfId="25379"/>
    <cellStyle name="Normal 3 2 3 2 2 7 2 2" xfId="25380"/>
    <cellStyle name="Normal 3 2 3 2 2 7 2 3" xfId="25381"/>
    <cellStyle name="Normal 3 2 3 2 2 7 2 4" xfId="25382"/>
    <cellStyle name="Normal 3 2 3 2 2 7 2 5" xfId="25383"/>
    <cellStyle name="Normal 3 2 3 2 2 7 2_11 CC2007 trabajo" xfId="25384"/>
    <cellStyle name="Normal 3 2 3 2 2 7 3" xfId="25385"/>
    <cellStyle name="Normal 3 2 3 2 2 7 4" xfId="25386"/>
    <cellStyle name="Normal 3 2 3 2 2 7 5" xfId="25387"/>
    <cellStyle name="Normal 3 2 3 2 2 7 6" xfId="25388"/>
    <cellStyle name="Normal 3 2 3 2 2 7_11 CC2007 trabajo" xfId="25389"/>
    <cellStyle name="Normal 3 2 3 2 2 8" xfId="25390"/>
    <cellStyle name="Normal 3 2 3 2 2 8 2" xfId="25391"/>
    <cellStyle name="Normal 3 2 3 2 2 8 3" xfId="25392"/>
    <cellStyle name="Normal 3 2 3 2 2 8 4" xfId="25393"/>
    <cellStyle name="Normal 3 2 3 2 2 8 5" xfId="25394"/>
    <cellStyle name="Normal 3 2 3 2 2 8_11 CC2007 trabajo" xfId="25395"/>
    <cellStyle name="Normal 3 2 3 2 2 9" xfId="25396"/>
    <cellStyle name="Normal 3 2 3 2 2_11 CC2007 trabajo" xfId="25397"/>
    <cellStyle name="Normal 3 2 3 2 3" xfId="25398"/>
    <cellStyle name="Normal 3 2 3 2 3 2" xfId="25399"/>
    <cellStyle name="Normal 3 2 3 2 3 2 2" xfId="25400"/>
    <cellStyle name="Normal 3 2 3 2 3 2 2 2" xfId="25401"/>
    <cellStyle name="Normal 3 2 3 2 3 2 2 3" xfId="25402"/>
    <cellStyle name="Normal 3 2 3 2 3 2 2 4" xfId="25403"/>
    <cellStyle name="Normal 3 2 3 2 3 2 2 5" xfId="25404"/>
    <cellStyle name="Normal 3 2 3 2 3 2 2_11 CC2007 trabajo" xfId="25405"/>
    <cellStyle name="Normal 3 2 3 2 3 2 3" xfId="25406"/>
    <cellStyle name="Normal 3 2 3 2 3 2 4" xfId="25407"/>
    <cellStyle name="Normal 3 2 3 2 3 2 5" xfId="25408"/>
    <cellStyle name="Normal 3 2 3 2 3 2 6" xfId="25409"/>
    <cellStyle name="Normal 3 2 3 2 3 2_11 CC2007 trabajo" xfId="25410"/>
    <cellStyle name="Normal 3 2 3 2 3 3" xfId="25411"/>
    <cellStyle name="Normal 3 2 3 2 3 4" xfId="25412"/>
    <cellStyle name="Normal 3 2 3 2 3 4 2" xfId="25413"/>
    <cellStyle name="Normal 3 2 3 2 3 4 3" xfId="25414"/>
    <cellStyle name="Normal 3 2 3 2 3 4 4" xfId="25415"/>
    <cellStyle name="Normal 3 2 3 2 3 4 5" xfId="25416"/>
    <cellStyle name="Normal 3 2 3 2 3 4_11 CC2007 trabajo" xfId="25417"/>
    <cellStyle name="Normal 3 2 3 2 3 5" xfId="25418"/>
    <cellStyle name="Normal 3 2 3 2 3 6" xfId="25419"/>
    <cellStyle name="Normal 3 2 3 2 3 7" xfId="25420"/>
    <cellStyle name="Normal 3 2 3 2 3_11 CC2007 trabajo" xfId="25421"/>
    <cellStyle name="Normal 3 2 3 2 4" xfId="25422"/>
    <cellStyle name="Normal 3 2 3 2 5" xfId="25423"/>
    <cellStyle name="Normal 3 2 3 2 6" xfId="25424"/>
    <cellStyle name="Normal 3 2 3 2 7" xfId="25425"/>
    <cellStyle name="Normal 3 2 3 2 8" xfId="25426"/>
    <cellStyle name="Normal 3 2 3 2 8 2" xfId="25427"/>
    <cellStyle name="Normal 3 2 3 2 8 2 2" xfId="25428"/>
    <cellStyle name="Normal 3 2 3 2 8 2 3" xfId="25429"/>
    <cellStyle name="Normal 3 2 3 2 8 2 4" xfId="25430"/>
    <cellStyle name="Normal 3 2 3 2 8 2 5" xfId="25431"/>
    <cellStyle name="Normal 3 2 3 2 8 2_11 CC2007 trabajo" xfId="25432"/>
    <cellStyle name="Normal 3 2 3 2 8 3" xfId="25433"/>
    <cellStyle name="Normal 3 2 3 2 8 4" xfId="25434"/>
    <cellStyle name="Normal 3 2 3 2 8 5" xfId="25435"/>
    <cellStyle name="Normal 3 2 3 2 8 6" xfId="25436"/>
    <cellStyle name="Normal 3 2 3 2 8_11 CC2007 trabajo" xfId="25437"/>
    <cellStyle name="Normal 3 2 3 2 9" xfId="25438"/>
    <cellStyle name="Normal 3 2 3 2 9 2" xfId="25439"/>
    <cellStyle name="Normal 3 2 3 2 9 3" xfId="25440"/>
    <cellStyle name="Normal 3 2 3 2 9 4" xfId="25441"/>
    <cellStyle name="Normal 3 2 3 2 9 5" xfId="25442"/>
    <cellStyle name="Normal 3 2 3 2 9_11 CC2007 trabajo" xfId="25443"/>
    <cellStyle name="Normal 3 2 3 2_11 CC2007 trabajo" xfId="25444"/>
    <cellStyle name="Normal 3 2 3 3" xfId="25445"/>
    <cellStyle name="Normal 3 2 3 4" xfId="25446"/>
    <cellStyle name="Normal 3 2 3 4 10" xfId="25447"/>
    <cellStyle name="Normal 3 2 3 4 11" xfId="25448"/>
    <cellStyle name="Normal 3 2 3 4 2" xfId="25449"/>
    <cellStyle name="Normal 3 2 3 4 2 2" xfId="25450"/>
    <cellStyle name="Normal 3 2 3 4 2 2 2" xfId="25451"/>
    <cellStyle name="Normal 3 2 3 4 2 2 2 2" xfId="25452"/>
    <cellStyle name="Normal 3 2 3 4 2 2 2 3" xfId="25453"/>
    <cellStyle name="Normal 3 2 3 4 2 2 2 4" xfId="25454"/>
    <cellStyle name="Normal 3 2 3 4 2 2 2 5" xfId="25455"/>
    <cellStyle name="Normal 3 2 3 4 2 2 2_11 CC2007 trabajo" xfId="25456"/>
    <cellStyle name="Normal 3 2 3 4 2 2 3" xfId="25457"/>
    <cellStyle name="Normal 3 2 3 4 2 2 4" xfId="25458"/>
    <cellStyle name="Normal 3 2 3 4 2 2 5" xfId="25459"/>
    <cellStyle name="Normal 3 2 3 4 2 2 6" xfId="25460"/>
    <cellStyle name="Normal 3 2 3 4 2 2_11 CC2007 trabajo" xfId="25461"/>
    <cellStyle name="Normal 3 2 3 4 2 3" xfId="25462"/>
    <cellStyle name="Normal 3 2 3 4 2 4" xfId="25463"/>
    <cellStyle name="Normal 3 2 3 4 2 4 2" xfId="25464"/>
    <cellStyle name="Normal 3 2 3 4 2 4 3" xfId="25465"/>
    <cellStyle name="Normal 3 2 3 4 2 4 4" xfId="25466"/>
    <cellStyle name="Normal 3 2 3 4 2 4 5" xfId="25467"/>
    <cellStyle name="Normal 3 2 3 4 2 4_11 CC2007 trabajo" xfId="25468"/>
    <cellStyle name="Normal 3 2 3 4 2 5" xfId="25469"/>
    <cellStyle name="Normal 3 2 3 4 2 6" xfId="25470"/>
    <cellStyle name="Normal 3 2 3 4 2 7" xfId="25471"/>
    <cellStyle name="Normal 3 2 3 4 2_11 CC2007 trabajo" xfId="25472"/>
    <cellStyle name="Normal 3 2 3 4 3" xfId="25473"/>
    <cellStyle name="Normal 3 2 3 4 4" xfId="25474"/>
    <cellStyle name="Normal 3 2 3 4 5" xfId="25475"/>
    <cellStyle name="Normal 3 2 3 4 6" xfId="25476"/>
    <cellStyle name="Normal 3 2 3 4 7" xfId="25477"/>
    <cellStyle name="Normal 3 2 3 4 7 2" xfId="25478"/>
    <cellStyle name="Normal 3 2 3 4 7 2 2" xfId="25479"/>
    <cellStyle name="Normal 3 2 3 4 7 2 3" xfId="25480"/>
    <cellStyle name="Normal 3 2 3 4 7 2 4" xfId="25481"/>
    <cellStyle name="Normal 3 2 3 4 7 2 5" xfId="25482"/>
    <cellStyle name="Normal 3 2 3 4 7 2_11 CC2007 trabajo" xfId="25483"/>
    <cellStyle name="Normal 3 2 3 4 7 3" xfId="25484"/>
    <cellStyle name="Normal 3 2 3 4 7 4" xfId="25485"/>
    <cellStyle name="Normal 3 2 3 4 7 5" xfId="25486"/>
    <cellStyle name="Normal 3 2 3 4 7 6" xfId="25487"/>
    <cellStyle name="Normal 3 2 3 4 7_11 CC2007 trabajo" xfId="25488"/>
    <cellStyle name="Normal 3 2 3 4 8" xfId="25489"/>
    <cellStyle name="Normal 3 2 3 4 8 2" xfId="25490"/>
    <cellStyle name="Normal 3 2 3 4 8 3" xfId="25491"/>
    <cellStyle name="Normal 3 2 3 4 8 4" xfId="25492"/>
    <cellStyle name="Normal 3 2 3 4 8 5" xfId="25493"/>
    <cellStyle name="Normal 3 2 3 4 8_11 CC2007 trabajo" xfId="25494"/>
    <cellStyle name="Normal 3 2 3 4 9" xfId="25495"/>
    <cellStyle name="Normal 3 2 3 4_11 CC2007 trabajo" xfId="25496"/>
    <cellStyle name="Normal 3 2 3 5" xfId="25497"/>
    <cellStyle name="Normal 3 2 3 5 2" xfId="25498"/>
    <cellStyle name="Normal 3 2 3 5 2 2" xfId="25499"/>
    <cellStyle name="Normal 3 2 3 5 2 2 2" xfId="25500"/>
    <cellStyle name="Normal 3 2 3 5 2 2 3" xfId="25501"/>
    <cellStyle name="Normal 3 2 3 5 2 2 4" xfId="25502"/>
    <cellStyle name="Normal 3 2 3 5 2 2 5" xfId="25503"/>
    <cellStyle name="Normal 3 2 3 5 2 2_11 CC2007 trabajo" xfId="25504"/>
    <cellStyle name="Normal 3 2 3 5 2 3" xfId="25505"/>
    <cellStyle name="Normal 3 2 3 5 2 4" xfId="25506"/>
    <cellStyle name="Normal 3 2 3 5 2 5" xfId="25507"/>
    <cellStyle name="Normal 3 2 3 5 2 6" xfId="25508"/>
    <cellStyle name="Normal 3 2 3 5 2_11 CC2007 trabajo" xfId="25509"/>
    <cellStyle name="Normal 3 2 3 5 3" xfId="25510"/>
    <cellStyle name="Normal 3 2 3 5 4" xfId="25511"/>
    <cellStyle name="Normal 3 2 3 5 4 2" xfId="25512"/>
    <cellStyle name="Normal 3 2 3 5 4 3" xfId="25513"/>
    <cellStyle name="Normal 3 2 3 5 4 4" xfId="25514"/>
    <cellStyle name="Normal 3 2 3 5 4 5" xfId="25515"/>
    <cellStyle name="Normal 3 2 3 5 4_11 CC2007 trabajo" xfId="25516"/>
    <cellStyle name="Normal 3 2 3 5 5" xfId="25517"/>
    <cellStyle name="Normal 3 2 3 5 6" xfId="25518"/>
    <cellStyle name="Normal 3 2 3 5 7" xfId="25519"/>
    <cellStyle name="Normal 3 2 3 5_11 CC2007 trabajo" xfId="25520"/>
    <cellStyle name="Normal 3 2 3 6" xfId="25521"/>
    <cellStyle name="Normal 3 2 3 7" xfId="25522"/>
    <cellStyle name="Normal 3 2 3 8" xfId="25523"/>
    <cellStyle name="Normal 3 2 3 9" xfId="25524"/>
    <cellStyle name="Normal 3 2 3 9 2" xfId="25525"/>
    <cellStyle name="Normal 3 2 3 9 2 2" xfId="25526"/>
    <cellStyle name="Normal 3 2 3 9 2 3" xfId="25527"/>
    <cellStyle name="Normal 3 2 3 9 2 4" xfId="25528"/>
    <cellStyle name="Normal 3 2 3 9 2 5" xfId="25529"/>
    <cellStyle name="Normal 3 2 3 9 2_11 CC2007 trabajo" xfId="25530"/>
    <cellStyle name="Normal 3 2 3 9 3" xfId="25531"/>
    <cellStyle name="Normal 3 2 3 9 4" xfId="25532"/>
    <cellStyle name="Normal 3 2 3 9 5" xfId="25533"/>
    <cellStyle name="Normal 3 2 3 9 6" xfId="25534"/>
    <cellStyle name="Normal 3 2 3 9_11 CC2007 trabajo" xfId="25535"/>
    <cellStyle name="Normal 3 2 3_11 CC2007 trabajo" xfId="25536"/>
    <cellStyle name="Normal 3 2 30" xfId="25537"/>
    <cellStyle name="Normal 3 2 30 2" xfId="25538"/>
    <cellStyle name="Normal 3 2 30 3" xfId="25539"/>
    <cellStyle name="Normal 3 2 30 4" xfId="25540"/>
    <cellStyle name="Normal 3 2 30 5" xfId="25541"/>
    <cellStyle name="Normal 3 2 30 6" xfId="25542"/>
    <cellStyle name="Normal 3 2 31" xfId="25543"/>
    <cellStyle name="Normal 3 2 31 2" xfId="25544"/>
    <cellStyle name="Normal 3 2 31 2 2" xfId="25545"/>
    <cellStyle name="Normal 3 2 31 2 2 2" xfId="25546"/>
    <cellStyle name="Normal 3 2 31 2 2 2 2" xfId="25547"/>
    <cellStyle name="Normal 3 2 31 2 2 2 3" xfId="25548"/>
    <cellStyle name="Normal 3 2 31 2 2 2 4" xfId="25549"/>
    <cellStyle name="Normal 3 2 31 2 2 2 5" xfId="25550"/>
    <cellStyle name="Normal 3 2 31 2 2 3" xfId="25551"/>
    <cellStyle name="Normal 3 2 31 2 2 4" xfId="25552"/>
    <cellStyle name="Normal 3 2 31 2 2 5" xfId="25553"/>
    <cellStyle name="Normal 3 2 31 2 3" xfId="25554"/>
    <cellStyle name="Normal 3 2 31 2 4" xfId="25555"/>
    <cellStyle name="Normal 3 2 31 2 5" xfId="25556"/>
    <cellStyle name="Normal 3 2 31 2 6" xfId="25557"/>
    <cellStyle name="Normal 3 2 31 2 7" xfId="25558"/>
    <cellStyle name="Normal 3 2 31 3" xfId="25559"/>
    <cellStyle name="Normal 3 2 31 3 2" xfId="25560"/>
    <cellStyle name="Normal 3 2 31 3 2 2" xfId="25561"/>
    <cellStyle name="Normal 3 2 31 3 2 3" xfId="25562"/>
    <cellStyle name="Normal 3 2 31 3 2 4" xfId="25563"/>
    <cellStyle name="Normal 3 2 31 3 2 5" xfId="25564"/>
    <cellStyle name="Normal 3 2 31 3 3" xfId="25565"/>
    <cellStyle name="Normal 3 2 31 3 4" xfId="25566"/>
    <cellStyle name="Normal 3 2 31 3 5" xfId="25567"/>
    <cellStyle name="Normal 3 2 31 4" xfId="25568"/>
    <cellStyle name="Normal 3 2 31 5" xfId="25569"/>
    <cellStyle name="Normal 3 2 31 6" xfId="25570"/>
    <cellStyle name="Normal 3 2 31 7" xfId="25571"/>
    <cellStyle name="Normal 3 2 32" xfId="25572"/>
    <cellStyle name="Normal 3 2 32 2" xfId="25573"/>
    <cellStyle name="Normal 3 2 32 2 2" xfId="25574"/>
    <cellStyle name="Normal 3 2 32 2 2 2" xfId="25575"/>
    <cellStyle name="Normal 3 2 32 2 2 2 2" xfId="25576"/>
    <cellStyle name="Normal 3 2 32 2 2 2 3" xfId="25577"/>
    <cellStyle name="Normal 3 2 32 2 2 2 4" xfId="25578"/>
    <cellStyle name="Normal 3 2 32 2 2 2 5" xfId="25579"/>
    <cellStyle name="Normal 3 2 32 2 2 3" xfId="25580"/>
    <cellStyle name="Normal 3 2 32 2 2 4" xfId="25581"/>
    <cellStyle name="Normal 3 2 32 2 2 5" xfId="25582"/>
    <cellStyle name="Normal 3 2 32 2 3" xfId="25583"/>
    <cellStyle name="Normal 3 2 32 2 4" xfId="25584"/>
    <cellStyle name="Normal 3 2 32 2 5" xfId="25585"/>
    <cellStyle name="Normal 3 2 32 2 6" xfId="25586"/>
    <cellStyle name="Normal 3 2 32 2 7" xfId="25587"/>
    <cellStyle name="Normal 3 2 32 3" xfId="25588"/>
    <cellStyle name="Normal 3 2 32 3 2" xfId="25589"/>
    <cellStyle name="Normal 3 2 32 3 2 2" xfId="25590"/>
    <cellStyle name="Normal 3 2 32 3 2 3" xfId="25591"/>
    <cellStyle name="Normal 3 2 32 3 2 4" xfId="25592"/>
    <cellStyle name="Normal 3 2 32 3 2 5" xfId="25593"/>
    <cellStyle name="Normal 3 2 32 3 3" xfId="25594"/>
    <cellStyle name="Normal 3 2 32 3 4" xfId="25595"/>
    <cellStyle name="Normal 3 2 32 3 5" xfId="25596"/>
    <cellStyle name="Normal 3 2 32 4" xfId="25597"/>
    <cellStyle name="Normal 3 2 32 5" xfId="25598"/>
    <cellStyle name="Normal 3 2 32 6" xfId="25599"/>
    <cellStyle name="Normal 3 2 32 7" xfId="25600"/>
    <cellStyle name="Normal 3 2 33" xfId="25601"/>
    <cellStyle name="Normal 3 2 33 2" xfId="25602"/>
    <cellStyle name="Normal 3 2 33 2 2" xfId="25603"/>
    <cellStyle name="Normal 3 2 33 2 2 2" xfId="25604"/>
    <cellStyle name="Normal 3 2 33 2 2 2 2" xfId="25605"/>
    <cellStyle name="Normal 3 2 33 2 2 2 3" xfId="25606"/>
    <cellStyle name="Normal 3 2 33 2 2 2 4" xfId="25607"/>
    <cellStyle name="Normal 3 2 33 2 2 2 5" xfId="25608"/>
    <cellStyle name="Normal 3 2 33 2 2 3" xfId="25609"/>
    <cellStyle name="Normal 3 2 33 2 2 4" xfId="25610"/>
    <cellStyle name="Normal 3 2 33 2 2 5" xfId="25611"/>
    <cellStyle name="Normal 3 2 33 2 3" xfId="25612"/>
    <cellStyle name="Normal 3 2 33 2 4" xfId="25613"/>
    <cellStyle name="Normal 3 2 33 2 5" xfId="25614"/>
    <cellStyle name="Normal 3 2 33 2 6" xfId="25615"/>
    <cellStyle name="Normal 3 2 33 2 7" xfId="25616"/>
    <cellStyle name="Normal 3 2 33 3" xfId="25617"/>
    <cellStyle name="Normal 3 2 33 3 2" xfId="25618"/>
    <cellStyle name="Normal 3 2 33 3 2 2" xfId="25619"/>
    <cellStyle name="Normal 3 2 33 3 2 3" xfId="25620"/>
    <cellStyle name="Normal 3 2 33 3 2 4" xfId="25621"/>
    <cellStyle name="Normal 3 2 33 3 2 5" xfId="25622"/>
    <cellStyle name="Normal 3 2 33 3 3" xfId="25623"/>
    <cellStyle name="Normal 3 2 33 3 4" xfId="25624"/>
    <cellStyle name="Normal 3 2 33 3 5" xfId="25625"/>
    <cellStyle name="Normal 3 2 33 4" xfId="25626"/>
    <cellStyle name="Normal 3 2 33 5" xfId="25627"/>
    <cellStyle name="Normal 3 2 33 6" xfId="25628"/>
    <cellStyle name="Normal 3 2 33 7" xfId="25629"/>
    <cellStyle name="Normal 3 2 34" xfId="25630"/>
    <cellStyle name="Normal 3 2 34 2" xfId="25631"/>
    <cellStyle name="Normal 3 2 34 2 2" xfId="25632"/>
    <cellStyle name="Normal 3 2 34 2 2 2" xfId="25633"/>
    <cellStyle name="Normal 3 2 34 2 2 3" xfId="25634"/>
    <cellStyle name="Normal 3 2 34 2 2 4" xfId="25635"/>
    <cellStyle name="Normal 3 2 34 2 2 5" xfId="25636"/>
    <cellStyle name="Normal 3 2 34 2 3" xfId="25637"/>
    <cellStyle name="Normal 3 2 34 2 4" xfId="25638"/>
    <cellStyle name="Normal 3 2 34 2 5" xfId="25639"/>
    <cellStyle name="Normal 3 2 34 3" xfId="25640"/>
    <cellStyle name="Normal 3 2 34 4" xfId="25641"/>
    <cellStyle name="Normal 3 2 34 5" xfId="25642"/>
    <cellStyle name="Normal 3 2 34 6" xfId="25643"/>
    <cellStyle name="Normal 3 2 34 7" xfId="25644"/>
    <cellStyle name="Normal 3 2 35" xfId="25645"/>
    <cellStyle name="Normal 3 2 35 2" xfId="25646"/>
    <cellStyle name="Normal 3 2 35 3" xfId="25647"/>
    <cellStyle name="Normal 3 2 35 4" xfId="25648"/>
    <cellStyle name="Normal 3 2 35 5" xfId="25649"/>
    <cellStyle name="Normal 3 2 35 6" xfId="25650"/>
    <cellStyle name="Normal 3 2 36" xfId="25651"/>
    <cellStyle name="Normal 3 2 36 2" xfId="25652"/>
    <cellStyle name="Normal 3 2 36 2 2" xfId="25653"/>
    <cellStyle name="Normal 3 2 36 2 3" xfId="25654"/>
    <cellStyle name="Normal 3 2 36 2 4" xfId="25655"/>
    <cellStyle name="Normal 3 2 36 2 5" xfId="25656"/>
    <cellStyle name="Normal 3 2 36 3" xfId="25657"/>
    <cellStyle name="Normal 3 2 36 4" xfId="25658"/>
    <cellStyle name="Normal 3 2 36 5" xfId="25659"/>
    <cellStyle name="Normal 3 2 37" xfId="25660"/>
    <cellStyle name="Normal 3 2 38" xfId="25661"/>
    <cellStyle name="Normal 3 2 39" xfId="25662"/>
    <cellStyle name="Normal 3 2 4" xfId="25663"/>
    <cellStyle name="Normal 3 2 4 2" xfId="25664"/>
    <cellStyle name="Normal 3 2 4 3" xfId="25665"/>
    <cellStyle name="Normal 3 2 4_11 CC2007 trabajo" xfId="25666"/>
    <cellStyle name="Normal 3 2 40" xfId="25667"/>
    <cellStyle name="Normal 3 2 41" xfId="25668"/>
    <cellStyle name="Normal 3 2 42" xfId="25669"/>
    <cellStyle name="Normal 3 2 43" xfId="25670"/>
    <cellStyle name="Normal 3 2 44" xfId="25671"/>
    <cellStyle name="Normal 3 2 45" xfId="25672"/>
    <cellStyle name="Normal 3 2 46" xfId="25673"/>
    <cellStyle name="Normal 3 2 47" xfId="25674"/>
    <cellStyle name="Normal 3 2 48" xfId="25675"/>
    <cellStyle name="Normal 3 2 49" xfId="25676"/>
    <cellStyle name="Normal 3 2 5" xfId="25677"/>
    <cellStyle name="Normal 3 2 50" xfId="25678"/>
    <cellStyle name="Normal 3 2 6" xfId="25679"/>
    <cellStyle name="Normal 3 2 7" xfId="25680"/>
    <cellStyle name="Normal 3 2 8" xfId="25681"/>
    <cellStyle name="Normal 3 2 9" xfId="25682"/>
    <cellStyle name="Normal 3 2_11 CC2007 trabajo" xfId="25683"/>
    <cellStyle name="Normal 3 20" xfId="25684"/>
    <cellStyle name="Normal 3 21" xfId="25685"/>
    <cellStyle name="Normal 3 22" xfId="25686"/>
    <cellStyle name="Normal 3 23" xfId="25687"/>
    <cellStyle name="Normal 3 24" xfId="25688"/>
    <cellStyle name="Normal 3 25" xfId="25689"/>
    <cellStyle name="Normal 3 26" xfId="25690"/>
    <cellStyle name="Normal 3 27" xfId="25691"/>
    <cellStyle name="Normal 3 27 2" xfId="25692"/>
    <cellStyle name="Normal 3 27 3" xfId="25693"/>
    <cellStyle name="Normal 3 27 4" xfId="25694"/>
    <cellStyle name="Normal 3 27 5" xfId="25695"/>
    <cellStyle name="Normal 3 27 6" xfId="25696"/>
    <cellStyle name="Normal 3 27_11 CC2007 trabajo" xfId="25697"/>
    <cellStyle name="Normal 3 28" xfId="25698"/>
    <cellStyle name="Normal 3 28 2" xfId="25699"/>
    <cellStyle name="Normal 3 28 3" xfId="25700"/>
    <cellStyle name="Normal 3 28 4" xfId="25701"/>
    <cellStyle name="Normal 3 28 5" xfId="25702"/>
    <cellStyle name="Normal 3 28 6" xfId="25703"/>
    <cellStyle name="Normal 3 28_11 CC2007 trabajo" xfId="25704"/>
    <cellStyle name="Normal 3 29" xfId="25705"/>
    <cellStyle name="Normal 3 29 2" xfId="25706"/>
    <cellStyle name="Normal 3 29 3" xfId="25707"/>
    <cellStyle name="Normal 3 29 4" xfId="25708"/>
    <cellStyle name="Normal 3 29 5" xfId="25709"/>
    <cellStyle name="Normal 3 29 6" xfId="25710"/>
    <cellStyle name="Normal 3 29_11 CC2007 trabajo" xfId="25711"/>
    <cellStyle name="Normal 3 3" xfId="307"/>
    <cellStyle name="Normal 3 3 2" xfId="25712"/>
    <cellStyle name="Normal 3 30" xfId="25713"/>
    <cellStyle name="Normal 3 30 2" xfId="25714"/>
    <cellStyle name="Normal 3 30 3" xfId="25715"/>
    <cellStyle name="Normal 3 30 4" xfId="25716"/>
    <cellStyle name="Normal 3 30 5" xfId="25717"/>
    <cellStyle name="Normal 3 30 6" xfId="25718"/>
    <cellStyle name="Normal 3 30_11 CC2007 trabajo" xfId="25719"/>
    <cellStyle name="Normal 3 31" xfId="25720"/>
    <cellStyle name="Normal 3 31 2" xfId="25721"/>
    <cellStyle name="Normal 3 31 3" xfId="25722"/>
    <cellStyle name="Normal 3 31 4" xfId="25723"/>
    <cellStyle name="Normal 3 31 5" xfId="25724"/>
    <cellStyle name="Normal 3 31 6" xfId="25725"/>
    <cellStyle name="Normal 3 31_11 CC2007 trabajo" xfId="25726"/>
    <cellStyle name="Normal 3 32" xfId="25727"/>
    <cellStyle name="Normal 3 32 2" xfId="25728"/>
    <cellStyle name="Normal 3 32 3" xfId="25729"/>
    <cellStyle name="Normal 3 32 4" xfId="25730"/>
    <cellStyle name="Normal 3 32 5" xfId="25731"/>
    <cellStyle name="Normal 3 32 6" xfId="25732"/>
    <cellStyle name="Normal 3 32_11 CC2007 trabajo" xfId="25733"/>
    <cellStyle name="Normal 3 33" xfId="25734"/>
    <cellStyle name="Normal 3 33 2" xfId="25735"/>
    <cellStyle name="Normal 3 33 3" xfId="25736"/>
    <cellStyle name="Normal 3 33 4" xfId="25737"/>
    <cellStyle name="Normal 3 33 5" xfId="25738"/>
    <cellStyle name="Normal 3 33 6" xfId="25739"/>
    <cellStyle name="Normal 3 33_11 CC2007 trabajo" xfId="25740"/>
    <cellStyle name="Normal 3 34" xfId="25741"/>
    <cellStyle name="Normal 3 34 2" xfId="25742"/>
    <cellStyle name="Normal 3 34 3" xfId="25743"/>
    <cellStyle name="Normal 3 34 4" xfId="25744"/>
    <cellStyle name="Normal 3 34 5" xfId="25745"/>
    <cellStyle name="Normal 3 34 6" xfId="25746"/>
    <cellStyle name="Normal 3 34_11 CC2007 trabajo" xfId="25747"/>
    <cellStyle name="Normal 3 35" xfId="25748"/>
    <cellStyle name="Normal 3 35 2" xfId="25749"/>
    <cellStyle name="Normal 3 35 3" xfId="25750"/>
    <cellStyle name="Normal 3 35 4" xfId="25751"/>
    <cellStyle name="Normal 3 35 5" xfId="25752"/>
    <cellStyle name="Normal 3 35 6" xfId="25753"/>
    <cellStyle name="Normal 3 35_11 CC2007 trabajo" xfId="25754"/>
    <cellStyle name="Normal 3 36" xfId="25755"/>
    <cellStyle name="Normal 3 36 2" xfId="25756"/>
    <cellStyle name="Normal 3 36 3" xfId="25757"/>
    <cellStyle name="Normal 3 36 4" xfId="25758"/>
    <cellStyle name="Normal 3 36 5" xfId="25759"/>
    <cellStyle name="Normal 3 36 6" xfId="25760"/>
    <cellStyle name="Normal 3 36_11 CC2007 trabajo" xfId="25761"/>
    <cellStyle name="Normal 3 37" xfId="25762"/>
    <cellStyle name="Normal 3 38" xfId="25763"/>
    <cellStyle name="Normal 3 39" xfId="25764"/>
    <cellStyle name="Normal 3 4" xfId="25765"/>
    <cellStyle name="Normal 3 4 2" xfId="25766"/>
    <cellStyle name="Normal 3 40" xfId="25767"/>
    <cellStyle name="Normal 3 41" xfId="25768"/>
    <cellStyle name="Normal 3 42" xfId="25769"/>
    <cellStyle name="Normal 3 43" xfId="25770"/>
    <cellStyle name="Normal 3 44" xfId="25771"/>
    <cellStyle name="Normal 3 45" xfId="25772"/>
    <cellStyle name="Normal 3 46" xfId="25773"/>
    <cellStyle name="Normal 3 47" xfId="25774"/>
    <cellStyle name="Normal 3 48" xfId="25775"/>
    <cellStyle name="Normal 3 49" xfId="25776"/>
    <cellStyle name="Normal 3 5" xfId="25777"/>
    <cellStyle name="Normal 3 50" xfId="25778"/>
    <cellStyle name="Normal 3 51" xfId="25779"/>
    <cellStyle name="Normal 3 52" xfId="25780"/>
    <cellStyle name="Normal 3 53" xfId="25781"/>
    <cellStyle name="Normal 3 54" xfId="25782"/>
    <cellStyle name="Normal 3 55" xfId="25783"/>
    <cellStyle name="Normal 3 56" xfId="25784"/>
    <cellStyle name="Normal 3 57" xfId="25785"/>
    <cellStyle name="Normal 3 58" xfId="25786"/>
    <cellStyle name="Normal 3 59" xfId="25787"/>
    <cellStyle name="Normal 3 6" xfId="25788"/>
    <cellStyle name="Normal 3 60" xfId="25789"/>
    <cellStyle name="Normal 3 61" xfId="25790"/>
    <cellStyle name="Normal 3 62" xfId="25791"/>
    <cellStyle name="Normal 3 63" xfId="25792"/>
    <cellStyle name="Normal 3 64" xfId="25793"/>
    <cellStyle name="Normal 3 65" xfId="25794"/>
    <cellStyle name="Normal 3 66" xfId="25795"/>
    <cellStyle name="Normal 3 67" xfId="25796"/>
    <cellStyle name="Normal 3 68" xfId="25797"/>
    <cellStyle name="Normal 3 69" xfId="25798"/>
    <cellStyle name="Normal 3 7" xfId="25799"/>
    <cellStyle name="Normal 3 70" xfId="25800"/>
    <cellStyle name="Normal 3 71" xfId="25801"/>
    <cellStyle name="Normal 3 71 2" xfId="25802"/>
    <cellStyle name="Normal 3 71 2 2" xfId="25803"/>
    <cellStyle name="Normal 3 71 2 2 2" xfId="25804"/>
    <cellStyle name="Normal 3 71 2 3" xfId="25805"/>
    <cellStyle name="Normal 3 71 2 4" xfId="25806"/>
    <cellStyle name="Normal 3 71 2 5" xfId="25807"/>
    <cellStyle name="Normal 3 71 3" xfId="25808"/>
    <cellStyle name="Normal 3 71 4" xfId="25809"/>
    <cellStyle name="Normal 3 71 5" xfId="25810"/>
    <cellStyle name="Normal 3 71 5 2" xfId="25811"/>
    <cellStyle name="Normal 3 71 5 3" xfId="25812"/>
    <cellStyle name="Normal 3 71 5 4" xfId="25813"/>
    <cellStyle name="Normal 3 71 5 5" xfId="25814"/>
    <cellStyle name="Normal 3 71 5 6" xfId="25815"/>
    <cellStyle name="Normal 3 71 5 7" xfId="25816"/>
    <cellStyle name="Normal 3 71 6" xfId="25817"/>
    <cellStyle name="Normal 3 71 7" xfId="25818"/>
    <cellStyle name="Normal 3 72" xfId="25819"/>
    <cellStyle name="Normal 3 73" xfId="25820"/>
    <cellStyle name="Normal 3 74" xfId="25821"/>
    <cellStyle name="Normal 3 75" xfId="25822"/>
    <cellStyle name="Normal 3 76" xfId="25823"/>
    <cellStyle name="Normal 3 77" xfId="25824"/>
    <cellStyle name="Normal 3 78" xfId="25825"/>
    <cellStyle name="Normal 3 79" xfId="25826"/>
    <cellStyle name="Normal 3 8" xfId="25827"/>
    <cellStyle name="Normal 3 80" xfId="25828"/>
    <cellStyle name="Normal 3 81" xfId="25829"/>
    <cellStyle name="Normal 3 82" xfId="25830"/>
    <cellStyle name="Normal 3 83" xfId="25831"/>
    <cellStyle name="Normal 3 84" xfId="25832"/>
    <cellStyle name="Normal 3 85" xfId="25833"/>
    <cellStyle name="Normal 3 86" xfId="25834"/>
    <cellStyle name="Normal 3 87" xfId="25835"/>
    <cellStyle name="Normal 3 88" xfId="25836"/>
    <cellStyle name="Normal 3 89" xfId="25837"/>
    <cellStyle name="Normal 3 9" xfId="25838"/>
    <cellStyle name="Normal 3 90" xfId="25839"/>
    <cellStyle name="Normal 3 91" xfId="25840"/>
    <cellStyle name="Normal 3 92" xfId="25841"/>
    <cellStyle name="Normal 3 93" xfId="25842"/>
    <cellStyle name="Normal 3 94" xfId="25843"/>
    <cellStyle name="Normal 3 95" xfId="25844"/>
    <cellStyle name="Normal 3 96" xfId="25845"/>
    <cellStyle name="Normal 3 97" xfId="25846"/>
    <cellStyle name="Normal 3 98" xfId="25847"/>
    <cellStyle name="Normal 3 99" xfId="25848"/>
    <cellStyle name="Normal 3 99 2" xfId="25849"/>
    <cellStyle name="Normal 3 99 2 2" xfId="25850"/>
    <cellStyle name="Normal 3 99 2 2 2" xfId="25851"/>
    <cellStyle name="Normal 3 99 2 2 3" xfId="25852"/>
    <cellStyle name="Normal 3 99 2 2 4" xfId="25853"/>
    <cellStyle name="Normal 3 99 2 2 5" xfId="25854"/>
    <cellStyle name="Normal 3 99 2 2 6" xfId="25855"/>
    <cellStyle name="Normal 3 99 2 2 7" xfId="25856"/>
    <cellStyle name="Normal 3 99 2 3" xfId="25857"/>
    <cellStyle name="Normal 3 99 2 4" xfId="25858"/>
    <cellStyle name="Normal 3 99 2 5" xfId="25859"/>
    <cellStyle name="Normal 3 99 2 6" xfId="25860"/>
    <cellStyle name="Normal 3 99 2 7" xfId="25861"/>
    <cellStyle name="Normal 3 99 2 8" xfId="25862"/>
    <cellStyle name="Normal 3 99 2 9" xfId="25863"/>
    <cellStyle name="Normal 3 99 3" xfId="25864"/>
    <cellStyle name="Normal 3 99 3 2" xfId="25865"/>
    <cellStyle name="Normal 3 99 3 3" xfId="25866"/>
    <cellStyle name="Normal 3 99 3 4" xfId="25867"/>
    <cellStyle name="Normal 3 99 3 5" xfId="25868"/>
    <cellStyle name="Normal 3 99 3 6" xfId="25869"/>
    <cellStyle name="Normal 3 99 3 7" xfId="25870"/>
    <cellStyle name="Normal 3 99 4" xfId="25871"/>
    <cellStyle name="Normal 3 99 5" xfId="25872"/>
    <cellStyle name="Normal 3 99 6" xfId="25873"/>
    <cellStyle name="Normal 3 99 7" xfId="25874"/>
    <cellStyle name="Normal 3 99 8" xfId="25875"/>
    <cellStyle name="Normal 3 99 9" xfId="25876"/>
    <cellStyle name="Normal 3_11 CC2007 trabajo" xfId="25877"/>
    <cellStyle name="Normal 30" xfId="308"/>
    <cellStyle name="Normal 31" xfId="25878"/>
    <cellStyle name="Normal 32" xfId="25879"/>
    <cellStyle name="Normal 33" xfId="25880"/>
    <cellStyle name="Normal 34" xfId="25881"/>
    <cellStyle name="Normal 34 10" xfId="25882"/>
    <cellStyle name="Normal 34 11" xfId="25883"/>
    <cellStyle name="Normal 34 12" xfId="25884"/>
    <cellStyle name="Normal 34 12 10" xfId="25885"/>
    <cellStyle name="Normal 34 12 11" xfId="25886"/>
    <cellStyle name="Normal 34 12 2" xfId="25887"/>
    <cellStyle name="Normal 34 12 2 2" xfId="25888"/>
    <cellStyle name="Normal 34 12 2 2 2" xfId="25889"/>
    <cellStyle name="Normal 34 12 2 2 2 2" xfId="25890"/>
    <cellStyle name="Normal 34 12 2 2 2 2 2" xfId="25891"/>
    <cellStyle name="Normal 34 12 2 2 2 3" xfId="25892"/>
    <cellStyle name="Normal 34 12 2 2 2 4" xfId="25893"/>
    <cellStyle name="Normal 34 12 2 2 2 5" xfId="25894"/>
    <cellStyle name="Normal 34 12 2 2 3" xfId="25895"/>
    <cellStyle name="Normal 34 12 2 2 3 2" xfId="25896"/>
    <cellStyle name="Normal 34 12 2 2 4" xfId="25897"/>
    <cellStyle name="Normal 34 12 2 2 5" xfId="25898"/>
    <cellStyle name="Normal 34 12 2 3" xfId="25899"/>
    <cellStyle name="Normal 34 12 2 4" xfId="25900"/>
    <cellStyle name="Normal 34 12 2 5" xfId="25901"/>
    <cellStyle name="Normal 34 12 2 6" xfId="25902"/>
    <cellStyle name="Normal 34 12 2 6 2" xfId="25903"/>
    <cellStyle name="Normal 34 12 2 7" xfId="25904"/>
    <cellStyle name="Normal 34 12 2 8" xfId="25905"/>
    <cellStyle name="Normal 34 12 2 9" xfId="25906"/>
    <cellStyle name="Normal 34 12 3" xfId="25907"/>
    <cellStyle name="Normal 34 12 4" xfId="25908"/>
    <cellStyle name="Normal 34 12 4 2" xfId="25909"/>
    <cellStyle name="Normal 34 12 4 2 2" xfId="25910"/>
    <cellStyle name="Normal 34 12 4 3" xfId="25911"/>
    <cellStyle name="Normal 34 12 4 4" xfId="25912"/>
    <cellStyle name="Normal 34 12 4 5" xfId="25913"/>
    <cellStyle name="Normal 34 12 5" xfId="25914"/>
    <cellStyle name="Normal 34 12 5 2" xfId="25915"/>
    <cellStyle name="Normal 34 12 5 2 2" xfId="25916"/>
    <cellStyle name="Normal 34 12 5 3" xfId="25917"/>
    <cellStyle name="Normal 34 12 5 4" xfId="25918"/>
    <cellStyle name="Normal 34 12 5 5" xfId="25919"/>
    <cellStyle name="Normal 34 12 6" xfId="25920"/>
    <cellStyle name="Normal 34 12 6 2" xfId="25921"/>
    <cellStyle name="Normal 34 12 6 3" xfId="25922"/>
    <cellStyle name="Normal 34 12 6 4" xfId="25923"/>
    <cellStyle name="Normal 34 12 6 5" xfId="25924"/>
    <cellStyle name="Normal 34 12 6 6" xfId="25925"/>
    <cellStyle name="Normal 34 12 6 7" xfId="25926"/>
    <cellStyle name="Normal 34 12 7" xfId="25927"/>
    <cellStyle name="Normal 34 12 8" xfId="25928"/>
    <cellStyle name="Normal 34 12 9" xfId="25929"/>
    <cellStyle name="Normal 34 12 9 2" xfId="25930"/>
    <cellStyle name="Normal 34 13" xfId="25931"/>
    <cellStyle name="Normal 34 13 10" xfId="25932"/>
    <cellStyle name="Normal 34 13 11" xfId="25933"/>
    <cellStyle name="Normal 34 13 2" xfId="25934"/>
    <cellStyle name="Normal 34 13 2 2" xfId="25935"/>
    <cellStyle name="Normal 34 13 2 2 2" xfId="25936"/>
    <cellStyle name="Normal 34 13 2 2 2 2" xfId="25937"/>
    <cellStyle name="Normal 34 13 2 2 2 2 2" xfId="25938"/>
    <cellStyle name="Normal 34 13 2 2 2 3" xfId="25939"/>
    <cellStyle name="Normal 34 13 2 2 2 4" xfId="25940"/>
    <cellStyle name="Normal 34 13 2 2 2 5" xfId="25941"/>
    <cellStyle name="Normal 34 13 2 2 3" xfId="25942"/>
    <cellStyle name="Normal 34 13 2 2 3 2" xfId="25943"/>
    <cellStyle name="Normal 34 13 2 2 4" xfId="25944"/>
    <cellStyle name="Normal 34 13 2 2 5" xfId="25945"/>
    <cellStyle name="Normal 34 13 2 3" xfId="25946"/>
    <cellStyle name="Normal 34 13 2 4" xfId="25947"/>
    <cellStyle name="Normal 34 13 2 5" xfId="25948"/>
    <cellStyle name="Normal 34 13 2 6" xfId="25949"/>
    <cellStyle name="Normal 34 13 2 6 2" xfId="25950"/>
    <cellStyle name="Normal 34 13 2 7" xfId="25951"/>
    <cellStyle name="Normal 34 13 2 8" xfId="25952"/>
    <cellStyle name="Normal 34 13 2 9" xfId="25953"/>
    <cellStyle name="Normal 34 13 3" xfId="25954"/>
    <cellStyle name="Normal 34 13 4" xfId="25955"/>
    <cellStyle name="Normal 34 13 4 2" xfId="25956"/>
    <cellStyle name="Normal 34 13 4 2 2" xfId="25957"/>
    <cellStyle name="Normal 34 13 4 3" xfId="25958"/>
    <cellStyle name="Normal 34 13 4 4" xfId="25959"/>
    <cellStyle name="Normal 34 13 4 5" xfId="25960"/>
    <cellStyle name="Normal 34 13 5" xfId="25961"/>
    <cellStyle name="Normal 34 13 5 2" xfId="25962"/>
    <cellStyle name="Normal 34 13 5 2 2" xfId="25963"/>
    <cellStyle name="Normal 34 13 5 3" xfId="25964"/>
    <cellStyle name="Normal 34 13 5 4" xfId="25965"/>
    <cellStyle name="Normal 34 13 5 5" xfId="25966"/>
    <cellStyle name="Normal 34 13 6" xfId="25967"/>
    <cellStyle name="Normal 34 13 6 2" xfId="25968"/>
    <cellStyle name="Normal 34 13 6 3" xfId="25969"/>
    <cellStyle name="Normal 34 13 6 4" xfId="25970"/>
    <cellStyle name="Normal 34 13 6 5" xfId="25971"/>
    <cellStyle name="Normal 34 13 6 6" xfId="25972"/>
    <cellStyle name="Normal 34 13 6 7" xfId="25973"/>
    <cellStyle name="Normal 34 13 7" xfId="25974"/>
    <cellStyle name="Normal 34 13 8" xfId="25975"/>
    <cellStyle name="Normal 34 13 9" xfId="25976"/>
    <cellStyle name="Normal 34 13 9 2" xfId="25977"/>
    <cellStyle name="Normal 34 14" xfId="25978"/>
    <cellStyle name="Normal 34 14 10" xfId="25979"/>
    <cellStyle name="Normal 34 14 2" xfId="25980"/>
    <cellStyle name="Normal 34 14 2 10" xfId="25981"/>
    <cellStyle name="Normal 34 14 2 2" xfId="25982"/>
    <cellStyle name="Normal 34 14 2 2 2" xfId="25983"/>
    <cellStyle name="Normal 34 14 2 2 2 2" xfId="25984"/>
    <cellStyle name="Normal 34 14 2 2 3" xfId="25985"/>
    <cellStyle name="Normal 34 14 2 2 4" xfId="25986"/>
    <cellStyle name="Normal 34 14 2 2 5" xfId="25987"/>
    <cellStyle name="Normal 34 14 2 2 6" xfId="25988"/>
    <cellStyle name="Normal 34 14 2 2 7" xfId="25989"/>
    <cellStyle name="Normal 34 14 2 2 8" xfId="25990"/>
    <cellStyle name="Normal 34 14 2 2 9" xfId="25991"/>
    <cellStyle name="Normal 34 14 2 3" xfId="25992"/>
    <cellStyle name="Normal 34 14 2 4" xfId="25993"/>
    <cellStyle name="Normal 34 14 2 4 2" xfId="25994"/>
    <cellStyle name="Normal 34 14 2 5" xfId="25995"/>
    <cellStyle name="Normal 34 14 2 6" xfId="25996"/>
    <cellStyle name="Normal 34 14 2 7" xfId="25997"/>
    <cellStyle name="Normal 34 14 2 8" xfId="25998"/>
    <cellStyle name="Normal 34 14 2 9" xfId="25999"/>
    <cellStyle name="Normal 34 14 3" xfId="26000"/>
    <cellStyle name="Normal 34 14 3 2" xfId="26001"/>
    <cellStyle name="Normal 34 14 3 2 2" xfId="26002"/>
    <cellStyle name="Normal 34 14 3 3" xfId="26003"/>
    <cellStyle name="Normal 34 14 3 4" xfId="26004"/>
    <cellStyle name="Normal 34 14 3 5" xfId="26005"/>
    <cellStyle name="Normal 34 14 3 6" xfId="26006"/>
    <cellStyle name="Normal 34 14 3 7" xfId="26007"/>
    <cellStyle name="Normal 34 14 3 8" xfId="26008"/>
    <cellStyle name="Normal 34 14 3 9" xfId="26009"/>
    <cellStyle name="Normal 34 14 4" xfId="26010"/>
    <cellStyle name="Normal 34 14 4 2" xfId="26011"/>
    <cellStyle name="Normal 34 14 5" xfId="26012"/>
    <cellStyle name="Normal 34 14 6" xfId="26013"/>
    <cellStyle name="Normal 34 14 7" xfId="26014"/>
    <cellStyle name="Normal 34 14 8" xfId="26015"/>
    <cellStyle name="Normal 34 14 9" xfId="26016"/>
    <cellStyle name="Normal 34 15" xfId="26017"/>
    <cellStyle name="Normal 34 16" xfId="26018"/>
    <cellStyle name="Normal 34 17" xfId="26019"/>
    <cellStyle name="Normal 34 18" xfId="26020"/>
    <cellStyle name="Normal 34 19" xfId="26021"/>
    <cellStyle name="Normal 34 2" xfId="26022"/>
    <cellStyle name="Normal 34 20" xfId="26023"/>
    <cellStyle name="Normal 34 21" xfId="26024"/>
    <cellStyle name="Normal 34 22" xfId="26025"/>
    <cellStyle name="Normal 34 23" xfId="26026"/>
    <cellStyle name="Normal 34 24" xfId="26027"/>
    <cellStyle name="Normal 34 25" xfId="26028"/>
    <cellStyle name="Normal 34 26" xfId="26029"/>
    <cellStyle name="Normal 34 27" xfId="26030"/>
    <cellStyle name="Normal 34 28" xfId="26031"/>
    <cellStyle name="Normal 34 29" xfId="26032"/>
    <cellStyle name="Normal 34 3" xfId="26033"/>
    <cellStyle name="Normal 34 30" xfId="26034"/>
    <cellStyle name="Normal 34 31" xfId="26035"/>
    <cellStyle name="Normal 34 32" xfId="26036"/>
    <cellStyle name="Normal 34 33" xfId="26037"/>
    <cellStyle name="Normal 34 34" xfId="26038"/>
    <cellStyle name="Normal 34 35" xfId="26039"/>
    <cellStyle name="Normal 34 36" xfId="26040"/>
    <cellStyle name="Normal 34 37" xfId="26041"/>
    <cellStyle name="Normal 34 38" xfId="26042"/>
    <cellStyle name="Normal 34 39" xfId="26043"/>
    <cellStyle name="Normal 34 4" xfId="26044"/>
    <cellStyle name="Normal 34 40" xfId="26045"/>
    <cellStyle name="Normal 34 41" xfId="26046"/>
    <cellStyle name="Normal 34 42" xfId="26047"/>
    <cellStyle name="Normal 34 42 2" xfId="26048"/>
    <cellStyle name="Normal 34 42 2 2" xfId="26049"/>
    <cellStyle name="Normal 34 42 2 2 2" xfId="26050"/>
    <cellStyle name="Normal 34 42 2 2 3" xfId="26051"/>
    <cellStyle name="Normal 34 42 2 2 4" xfId="26052"/>
    <cellStyle name="Normal 34 42 2 2 5" xfId="26053"/>
    <cellStyle name="Normal 34 42 2 2 6" xfId="26054"/>
    <cellStyle name="Normal 34 42 2 2 7" xfId="26055"/>
    <cellStyle name="Normal 34 42 2 3" xfId="26056"/>
    <cellStyle name="Normal 34 42 2 4" xfId="26057"/>
    <cellStyle name="Normal 34 42 2 5" xfId="26058"/>
    <cellStyle name="Normal 34 42 2 6" xfId="26059"/>
    <cellStyle name="Normal 34 42 2 7" xfId="26060"/>
    <cellStyle name="Normal 34 42 2 8" xfId="26061"/>
    <cellStyle name="Normal 34 42 2 9" xfId="26062"/>
    <cellStyle name="Normal 34 42 3" xfId="26063"/>
    <cellStyle name="Normal 34 42 3 2" xfId="26064"/>
    <cellStyle name="Normal 34 42 3 3" xfId="26065"/>
    <cellStyle name="Normal 34 42 3 4" xfId="26066"/>
    <cellStyle name="Normal 34 42 3 5" xfId="26067"/>
    <cellStyle name="Normal 34 42 3 6" xfId="26068"/>
    <cellStyle name="Normal 34 42 3 7" xfId="26069"/>
    <cellStyle name="Normal 34 42 4" xfId="26070"/>
    <cellStyle name="Normal 34 42 5" xfId="26071"/>
    <cellStyle name="Normal 34 42 6" xfId="26072"/>
    <cellStyle name="Normal 34 42 7" xfId="26073"/>
    <cellStyle name="Normal 34 42 8" xfId="26074"/>
    <cellStyle name="Normal 34 42 9" xfId="26075"/>
    <cellStyle name="Normal 34 43" xfId="26076"/>
    <cellStyle name="Normal 34 44" xfId="26077"/>
    <cellStyle name="Normal 34 45" xfId="26078"/>
    <cellStyle name="Normal 34 46" xfId="26079"/>
    <cellStyle name="Normal 34 47" xfId="26080"/>
    <cellStyle name="Normal 34 48" xfId="26081"/>
    <cellStyle name="Normal 34 49" xfId="26082"/>
    <cellStyle name="Normal 34 5" xfId="26083"/>
    <cellStyle name="Normal 34 50" xfId="26084"/>
    <cellStyle name="Normal 34 6" xfId="26085"/>
    <cellStyle name="Normal 34 7" xfId="26086"/>
    <cellStyle name="Normal 34 8" xfId="26087"/>
    <cellStyle name="Normal 34 9" xfId="26088"/>
    <cellStyle name="Normal 35" xfId="26089"/>
    <cellStyle name="Normal 35 10" xfId="26090"/>
    <cellStyle name="Normal 35 11" xfId="26091"/>
    <cellStyle name="Normal 35 12" xfId="26092"/>
    <cellStyle name="Normal 35 12 10" xfId="26093"/>
    <cellStyle name="Normal 35 12 11" xfId="26094"/>
    <cellStyle name="Normal 35 12 2" xfId="26095"/>
    <cellStyle name="Normal 35 12 2 2" xfId="26096"/>
    <cellStyle name="Normal 35 12 2 2 2" xfId="26097"/>
    <cellStyle name="Normal 35 12 2 2 2 2" xfId="26098"/>
    <cellStyle name="Normal 35 12 2 2 2 2 2" xfId="26099"/>
    <cellStyle name="Normal 35 12 2 2 2 3" xfId="26100"/>
    <cellStyle name="Normal 35 12 2 2 2 4" xfId="26101"/>
    <cellStyle name="Normal 35 12 2 2 2 5" xfId="26102"/>
    <cellStyle name="Normal 35 12 2 2 3" xfId="26103"/>
    <cellStyle name="Normal 35 12 2 2 3 2" xfId="26104"/>
    <cellStyle name="Normal 35 12 2 2 4" xfId="26105"/>
    <cellStyle name="Normal 35 12 2 2 5" xfId="26106"/>
    <cellStyle name="Normal 35 12 2 3" xfId="26107"/>
    <cellStyle name="Normal 35 12 2 4" xfId="26108"/>
    <cellStyle name="Normal 35 12 2 5" xfId="26109"/>
    <cellStyle name="Normal 35 12 2 6" xfId="26110"/>
    <cellStyle name="Normal 35 12 2 6 2" xfId="26111"/>
    <cellStyle name="Normal 35 12 2 7" xfId="26112"/>
    <cellStyle name="Normal 35 12 2 8" xfId="26113"/>
    <cellStyle name="Normal 35 12 2 9" xfId="26114"/>
    <cellStyle name="Normal 35 12 3" xfId="26115"/>
    <cellStyle name="Normal 35 12 4" xfId="26116"/>
    <cellStyle name="Normal 35 12 4 2" xfId="26117"/>
    <cellStyle name="Normal 35 12 4 2 2" xfId="26118"/>
    <cellStyle name="Normal 35 12 4 3" xfId="26119"/>
    <cellStyle name="Normal 35 12 4 4" xfId="26120"/>
    <cellStyle name="Normal 35 12 4 5" xfId="26121"/>
    <cellStyle name="Normal 35 12 5" xfId="26122"/>
    <cellStyle name="Normal 35 12 5 2" xfId="26123"/>
    <cellStyle name="Normal 35 12 5 2 2" xfId="26124"/>
    <cellStyle name="Normal 35 12 5 3" xfId="26125"/>
    <cellStyle name="Normal 35 12 5 4" xfId="26126"/>
    <cellStyle name="Normal 35 12 5 5" xfId="26127"/>
    <cellStyle name="Normal 35 12 6" xfId="26128"/>
    <cellStyle name="Normal 35 12 6 2" xfId="26129"/>
    <cellStyle name="Normal 35 12 6 3" xfId="26130"/>
    <cellStyle name="Normal 35 12 6 4" xfId="26131"/>
    <cellStyle name="Normal 35 12 6 5" xfId="26132"/>
    <cellStyle name="Normal 35 12 6 6" xfId="26133"/>
    <cellStyle name="Normal 35 12 6 7" xfId="26134"/>
    <cellStyle name="Normal 35 12 7" xfId="26135"/>
    <cellStyle name="Normal 35 12 8" xfId="26136"/>
    <cellStyle name="Normal 35 12 9" xfId="26137"/>
    <cellStyle name="Normal 35 12 9 2" xfId="26138"/>
    <cellStyle name="Normal 35 13" xfId="26139"/>
    <cellStyle name="Normal 35 13 10" xfId="26140"/>
    <cellStyle name="Normal 35 13 11" xfId="26141"/>
    <cellStyle name="Normal 35 13 2" xfId="26142"/>
    <cellStyle name="Normal 35 13 2 2" xfId="26143"/>
    <cellStyle name="Normal 35 13 2 2 2" xfId="26144"/>
    <cellStyle name="Normal 35 13 2 2 2 2" xfId="26145"/>
    <cellStyle name="Normal 35 13 2 2 2 2 2" xfId="26146"/>
    <cellStyle name="Normal 35 13 2 2 2 3" xfId="26147"/>
    <cellStyle name="Normal 35 13 2 2 2 4" xfId="26148"/>
    <cellStyle name="Normal 35 13 2 2 2 5" xfId="26149"/>
    <cellStyle name="Normal 35 13 2 2 3" xfId="26150"/>
    <cellStyle name="Normal 35 13 2 2 3 2" xfId="26151"/>
    <cellStyle name="Normal 35 13 2 2 4" xfId="26152"/>
    <cellStyle name="Normal 35 13 2 2 5" xfId="26153"/>
    <cellStyle name="Normal 35 13 2 3" xfId="26154"/>
    <cellStyle name="Normal 35 13 2 4" xfId="26155"/>
    <cellStyle name="Normal 35 13 2 5" xfId="26156"/>
    <cellStyle name="Normal 35 13 2 6" xfId="26157"/>
    <cellStyle name="Normal 35 13 2 6 2" xfId="26158"/>
    <cellStyle name="Normal 35 13 2 7" xfId="26159"/>
    <cellStyle name="Normal 35 13 2 8" xfId="26160"/>
    <cellStyle name="Normal 35 13 2 9" xfId="26161"/>
    <cellStyle name="Normal 35 13 3" xfId="26162"/>
    <cellStyle name="Normal 35 13 4" xfId="26163"/>
    <cellStyle name="Normal 35 13 4 2" xfId="26164"/>
    <cellStyle name="Normal 35 13 4 2 2" xfId="26165"/>
    <cellStyle name="Normal 35 13 4 3" xfId="26166"/>
    <cellStyle name="Normal 35 13 4 4" xfId="26167"/>
    <cellStyle name="Normal 35 13 4 5" xfId="26168"/>
    <cellStyle name="Normal 35 13 5" xfId="26169"/>
    <cellStyle name="Normal 35 13 5 2" xfId="26170"/>
    <cellStyle name="Normal 35 13 5 2 2" xfId="26171"/>
    <cellStyle name="Normal 35 13 5 3" xfId="26172"/>
    <cellStyle name="Normal 35 13 5 4" xfId="26173"/>
    <cellStyle name="Normal 35 13 5 5" xfId="26174"/>
    <cellStyle name="Normal 35 13 6" xfId="26175"/>
    <cellStyle name="Normal 35 13 6 2" xfId="26176"/>
    <cellStyle name="Normal 35 13 6 3" xfId="26177"/>
    <cellStyle name="Normal 35 13 6 4" xfId="26178"/>
    <cellStyle name="Normal 35 13 6 5" xfId="26179"/>
    <cellStyle name="Normal 35 13 6 6" xfId="26180"/>
    <cellStyle name="Normal 35 13 6 7" xfId="26181"/>
    <cellStyle name="Normal 35 13 7" xfId="26182"/>
    <cellStyle name="Normal 35 13 8" xfId="26183"/>
    <cellStyle name="Normal 35 13 9" xfId="26184"/>
    <cellStyle name="Normal 35 13 9 2" xfId="26185"/>
    <cellStyle name="Normal 35 14" xfId="26186"/>
    <cellStyle name="Normal 35 14 10" xfId="26187"/>
    <cellStyle name="Normal 35 14 2" xfId="26188"/>
    <cellStyle name="Normal 35 14 2 10" xfId="26189"/>
    <cellStyle name="Normal 35 14 2 2" xfId="26190"/>
    <cellStyle name="Normal 35 14 2 2 2" xfId="26191"/>
    <cellStyle name="Normal 35 14 2 2 2 2" xfId="26192"/>
    <cellStyle name="Normal 35 14 2 2 3" xfId="26193"/>
    <cellStyle name="Normal 35 14 2 2 4" xfId="26194"/>
    <cellStyle name="Normal 35 14 2 2 5" xfId="26195"/>
    <cellStyle name="Normal 35 14 2 2 6" xfId="26196"/>
    <cellStyle name="Normal 35 14 2 2 7" xfId="26197"/>
    <cellStyle name="Normal 35 14 2 2 8" xfId="26198"/>
    <cellStyle name="Normal 35 14 2 2 9" xfId="26199"/>
    <cellStyle name="Normal 35 14 2 3" xfId="26200"/>
    <cellStyle name="Normal 35 14 2 4" xfId="26201"/>
    <cellStyle name="Normal 35 14 2 4 2" xfId="26202"/>
    <cellStyle name="Normal 35 14 2 5" xfId="26203"/>
    <cellStyle name="Normal 35 14 2 6" xfId="26204"/>
    <cellStyle name="Normal 35 14 2 7" xfId="26205"/>
    <cellStyle name="Normal 35 14 2 8" xfId="26206"/>
    <cellStyle name="Normal 35 14 2 9" xfId="26207"/>
    <cellStyle name="Normal 35 14 3" xfId="26208"/>
    <cellStyle name="Normal 35 14 3 2" xfId="26209"/>
    <cellStyle name="Normal 35 14 3 2 2" xfId="26210"/>
    <cellStyle name="Normal 35 14 3 3" xfId="26211"/>
    <cellStyle name="Normal 35 14 3 4" xfId="26212"/>
    <cellStyle name="Normal 35 14 3 5" xfId="26213"/>
    <cellStyle name="Normal 35 14 3 6" xfId="26214"/>
    <cellStyle name="Normal 35 14 3 7" xfId="26215"/>
    <cellStyle name="Normal 35 14 3 8" xfId="26216"/>
    <cellStyle name="Normal 35 14 3 9" xfId="26217"/>
    <cellStyle name="Normal 35 14 4" xfId="26218"/>
    <cellStyle name="Normal 35 14 4 2" xfId="26219"/>
    <cellStyle name="Normal 35 14 5" xfId="26220"/>
    <cellStyle name="Normal 35 14 6" xfId="26221"/>
    <cellStyle name="Normal 35 14 7" xfId="26222"/>
    <cellStyle name="Normal 35 14 8" xfId="26223"/>
    <cellStyle name="Normal 35 14 9" xfId="26224"/>
    <cellStyle name="Normal 35 15" xfId="26225"/>
    <cellStyle name="Normal 35 16" xfId="26226"/>
    <cellStyle name="Normal 35 17" xfId="26227"/>
    <cellStyle name="Normal 35 18" xfId="26228"/>
    <cellStyle name="Normal 35 19" xfId="26229"/>
    <cellStyle name="Normal 35 2" xfId="26230"/>
    <cellStyle name="Normal 35 20" xfId="26231"/>
    <cellStyle name="Normal 35 21" xfId="26232"/>
    <cellStyle name="Normal 35 22" xfId="26233"/>
    <cellStyle name="Normal 35 23" xfId="26234"/>
    <cellStyle name="Normal 35 24" xfId="26235"/>
    <cellStyle name="Normal 35 25" xfId="26236"/>
    <cellStyle name="Normal 35 26" xfId="26237"/>
    <cellStyle name="Normal 35 27" xfId="26238"/>
    <cellStyle name="Normal 35 28" xfId="26239"/>
    <cellStyle name="Normal 35 29" xfId="26240"/>
    <cellStyle name="Normal 35 3" xfId="26241"/>
    <cellStyle name="Normal 35 30" xfId="26242"/>
    <cellStyle name="Normal 35 31" xfId="26243"/>
    <cellStyle name="Normal 35 32" xfId="26244"/>
    <cellStyle name="Normal 35 33" xfId="26245"/>
    <cellStyle name="Normal 35 34" xfId="26246"/>
    <cellStyle name="Normal 35 35" xfId="26247"/>
    <cellStyle name="Normal 35 36" xfId="26248"/>
    <cellStyle name="Normal 35 37" xfId="26249"/>
    <cellStyle name="Normal 35 38" xfId="26250"/>
    <cellStyle name="Normal 35 39" xfId="26251"/>
    <cellStyle name="Normal 35 4" xfId="26252"/>
    <cellStyle name="Normal 35 40" xfId="26253"/>
    <cellStyle name="Normal 35 41" xfId="26254"/>
    <cellStyle name="Normal 35 42" xfId="26255"/>
    <cellStyle name="Normal 35 42 2" xfId="26256"/>
    <cellStyle name="Normal 35 42 2 2" xfId="26257"/>
    <cellStyle name="Normal 35 42 2 2 2" xfId="26258"/>
    <cellStyle name="Normal 35 42 2 2 3" xfId="26259"/>
    <cellStyle name="Normal 35 42 2 2 4" xfId="26260"/>
    <cellStyle name="Normal 35 42 2 2 5" xfId="26261"/>
    <cellStyle name="Normal 35 42 2 2 6" xfId="26262"/>
    <cellStyle name="Normal 35 42 2 2 7" xfId="26263"/>
    <cellStyle name="Normal 35 42 2 3" xfId="26264"/>
    <cellStyle name="Normal 35 42 2 4" xfId="26265"/>
    <cellStyle name="Normal 35 42 2 5" xfId="26266"/>
    <cellStyle name="Normal 35 42 2 6" xfId="26267"/>
    <cellStyle name="Normal 35 42 2 7" xfId="26268"/>
    <cellStyle name="Normal 35 42 2 8" xfId="26269"/>
    <cellStyle name="Normal 35 42 2 9" xfId="26270"/>
    <cellStyle name="Normal 35 42 3" xfId="26271"/>
    <cellStyle name="Normal 35 42 3 2" xfId="26272"/>
    <cellStyle name="Normal 35 42 3 3" xfId="26273"/>
    <cellStyle name="Normal 35 42 3 4" xfId="26274"/>
    <cellStyle name="Normal 35 42 3 5" xfId="26275"/>
    <cellStyle name="Normal 35 42 3 6" xfId="26276"/>
    <cellStyle name="Normal 35 42 3 7" xfId="26277"/>
    <cellStyle name="Normal 35 42 4" xfId="26278"/>
    <cellStyle name="Normal 35 42 5" xfId="26279"/>
    <cellStyle name="Normal 35 42 6" xfId="26280"/>
    <cellStyle name="Normal 35 42 7" xfId="26281"/>
    <cellStyle name="Normal 35 42 8" xfId="26282"/>
    <cellStyle name="Normal 35 42 9" xfId="26283"/>
    <cellStyle name="Normal 35 43" xfId="26284"/>
    <cellStyle name="Normal 35 44" xfId="26285"/>
    <cellStyle name="Normal 35 45" xfId="26286"/>
    <cellStyle name="Normal 35 46" xfId="26287"/>
    <cellStyle name="Normal 35 47" xfId="26288"/>
    <cellStyle name="Normal 35 48" xfId="26289"/>
    <cellStyle name="Normal 35 49" xfId="26290"/>
    <cellStyle name="Normal 35 5" xfId="26291"/>
    <cellStyle name="Normal 35 50" xfId="26292"/>
    <cellStyle name="Normal 35 6" xfId="26293"/>
    <cellStyle name="Normal 35 7" xfId="26294"/>
    <cellStyle name="Normal 35 8" xfId="26295"/>
    <cellStyle name="Normal 35 9" xfId="26296"/>
    <cellStyle name="Normal 36" xfId="26297"/>
    <cellStyle name="Normal 37" xfId="26298"/>
    <cellStyle name="Normal 38" xfId="26299"/>
    <cellStyle name="Normal 39" xfId="26300"/>
    <cellStyle name="Normal 39 10" xfId="26301"/>
    <cellStyle name="Normal 39 11" xfId="26302"/>
    <cellStyle name="Normal 39 2" xfId="26303"/>
    <cellStyle name="Normal 39 3" xfId="26304"/>
    <cellStyle name="Normal 39 4" xfId="26305"/>
    <cellStyle name="Normal 39 5" xfId="26306"/>
    <cellStyle name="Normal 39 6" xfId="26307"/>
    <cellStyle name="Normal 39 7" xfId="26308"/>
    <cellStyle name="Normal 39 8" xfId="26309"/>
    <cellStyle name="Normal 39 9" xfId="26310"/>
    <cellStyle name="Normal 39_11 CC2007 trabajo" xfId="26311"/>
    <cellStyle name="Normal 4" xfId="6"/>
    <cellStyle name="Normal 4 10" xfId="26312"/>
    <cellStyle name="Normal 4 100" xfId="26313"/>
    <cellStyle name="Normal 4 101" xfId="26314"/>
    <cellStyle name="Normal 4 102" xfId="26315"/>
    <cellStyle name="Normal 4 103" xfId="26316"/>
    <cellStyle name="Normal 4 104" xfId="26317"/>
    <cellStyle name="Normal 4 105" xfId="26318"/>
    <cellStyle name="Normal 4 106" xfId="26319"/>
    <cellStyle name="Normal 4 107" xfId="26320"/>
    <cellStyle name="Normal 4 108" xfId="26321"/>
    <cellStyle name="Normal 4 109" xfId="26322"/>
    <cellStyle name="Normal 4 11" xfId="26323"/>
    <cellStyle name="Normal 4 110" xfId="26324"/>
    <cellStyle name="Normal 4 111" xfId="26325"/>
    <cellStyle name="Normal 4 112" xfId="26326"/>
    <cellStyle name="Normal 4 113" xfId="26327"/>
    <cellStyle name="Normal 4 114" xfId="26328"/>
    <cellStyle name="Normal 4 115" xfId="26329"/>
    <cellStyle name="Normal 4 116" xfId="26330"/>
    <cellStyle name="Normal 4 117" xfId="26331"/>
    <cellStyle name="Normal 4 118" xfId="26332"/>
    <cellStyle name="Normal 4 119" xfId="26333"/>
    <cellStyle name="Normal 4 12" xfId="26334"/>
    <cellStyle name="Normal 4 120" xfId="26335"/>
    <cellStyle name="Normal 4 121" xfId="26336"/>
    <cellStyle name="Normal 4 122" xfId="26337"/>
    <cellStyle name="Normal 4 123" xfId="26338"/>
    <cellStyle name="Normal 4 124" xfId="26339"/>
    <cellStyle name="Normal 4 125" xfId="26340"/>
    <cellStyle name="Normal 4 126" xfId="26341"/>
    <cellStyle name="Normal 4 127" xfId="26342"/>
    <cellStyle name="Normal 4 128" xfId="26343"/>
    <cellStyle name="Normal 4 129" xfId="26344"/>
    <cellStyle name="Normal 4 13" xfId="26345"/>
    <cellStyle name="Normal 4 130" xfId="26346"/>
    <cellStyle name="Normal 4 131" xfId="26347"/>
    <cellStyle name="Normal 4 14" xfId="26348"/>
    <cellStyle name="Normal 4 15" xfId="26349"/>
    <cellStyle name="Normal 4 16" xfId="26350"/>
    <cellStyle name="Normal 4 17" xfId="26351"/>
    <cellStyle name="Normal 4 18" xfId="26352"/>
    <cellStyle name="Normal 4 19" xfId="26353"/>
    <cellStyle name="Normal 4 2" xfId="309"/>
    <cellStyle name="Normal 4 2 10" xfId="26354"/>
    <cellStyle name="Normal 4 2 11" xfId="26355"/>
    <cellStyle name="Normal 4 2 12" xfId="26356"/>
    <cellStyle name="Normal 4 2 13" xfId="26357"/>
    <cellStyle name="Normal 4 2 14" xfId="26358"/>
    <cellStyle name="Normal 4 2 15" xfId="26359"/>
    <cellStyle name="Normal 4 2 16" xfId="26360"/>
    <cellStyle name="Normal 4 2 17" xfId="26361"/>
    <cellStyle name="Normal 4 2 18" xfId="26362"/>
    <cellStyle name="Normal 4 2 19" xfId="26363"/>
    <cellStyle name="Normal 4 2 2" xfId="26364"/>
    <cellStyle name="Normal 4 2 2 10" xfId="26365"/>
    <cellStyle name="Normal 4 2 2 11" xfId="26366"/>
    <cellStyle name="Normal 4 2 2 12" xfId="26367"/>
    <cellStyle name="Normal 4 2 2 13" xfId="26368"/>
    <cellStyle name="Normal 4 2 2 14" xfId="26369"/>
    <cellStyle name="Normal 4 2 2 15" xfId="26370"/>
    <cellStyle name="Normal 4 2 2 16" xfId="26371"/>
    <cellStyle name="Normal 4 2 2 17" xfId="26372"/>
    <cellStyle name="Normal 4 2 2 18" xfId="26373"/>
    <cellStyle name="Normal 4 2 2 19" xfId="26374"/>
    <cellStyle name="Normal 4 2 2 2" xfId="26375"/>
    <cellStyle name="Normal 4 2 2 20" xfId="26376"/>
    <cellStyle name="Normal 4 2 2 21" xfId="26377"/>
    <cellStyle name="Normal 4 2 2 22" xfId="26378"/>
    <cellStyle name="Normal 4 2 2 23" xfId="26379"/>
    <cellStyle name="Normal 4 2 2 24" xfId="26380"/>
    <cellStyle name="Normal 4 2 2 25" xfId="26381"/>
    <cellStyle name="Normal 4 2 2 26" xfId="26382"/>
    <cellStyle name="Normal 4 2 2 27" xfId="26383"/>
    <cellStyle name="Normal 4 2 2 28" xfId="26384"/>
    <cellStyle name="Normal 4 2 2 29" xfId="26385"/>
    <cellStyle name="Normal 4 2 2 3" xfId="26386"/>
    <cellStyle name="Normal 4 2 2 30" xfId="26387"/>
    <cellStyle name="Normal 4 2 2 31" xfId="26388"/>
    <cellStyle name="Normal 4 2 2 32" xfId="26389"/>
    <cellStyle name="Normal 4 2 2 33" xfId="26390"/>
    <cellStyle name="Normal 4 2 2 34" xfId="26391"/>
    <cellStyle name="Normal 4 2 2 35" xfId="26392"/>
    <cellStyle name="Normal 4 2 2 36" xfId="26393"/>
    <cellStyle name="Normal 4 2 2 37" xfId="26394"/>
    <cellStyle name="Normal 4 2 2 38" xfId="26395"/>
    <cellStyle name="Normal 4 2 2 39" xfId="26396"/>
    <cellStyle name="Normal 4 2 2 4" xfId="26397"/>
    <cellStyle name="Normal 4 2 2 40" xfId="26398"/>
    <cellStyle name="Normal 4 2 2 41" xfId="26399"/>
    <cellStyle name="Normal 4 2 2 42" xfId="26400"/>
    <cellStyle name="Normal 4 2 2 43" xfId="26401"/>
    <cellStyle name="Normal 4 2 2 44" xfId="26402"/>
    <cellStyle name="Normal 4 2 2 45" xfId="26403"/>
    <cellStyle name="Normal 4 2 2 46" xfId="26404"/>
    <cellStyle name="Normal 4 2 2 47" xfId="26405"/>
    <cellStyle name="Normal 4 2 2 48" xfId="26406"/>
    <cellStyle name="Normal 4 2 2 49" xfId="26407"/>
    <cellStyle name="Normal 4 2 2 5" xfId="26408"/>
    <cellStyle name="Normal 4 2 2 50" xfId="26409"/>
    <cellStyle name="Normal 4 2 2 51" xfId="26410"/>
    <cellStyle name="Normal 4 2 2 52" xfId="26411"/>
    <cellStyle name="Normal 4 2 2 53" xfId="26412"/>
    <cellStyle name="Normal 4 2 2 54" xfId="26413"/>
    <cellStyle name="Normal 4 2 2 55" xfId="26414"/>
    <cellStyle name="Normal 4 2 2 56" xfId="26415"/>
    <cellStyle name="Normal 4 2 2 57" xfId="26416"/>
    <cellStyle name="Normal 4 2 2 58" xfId="26417"/>
    <cellStyle name="Normal 4 2 2 59" xfId="26418"/>
    <cellStyle name="Normal 4 2 2 6" xfId="26419"/>
    <cellStyle name="Normal 4 2 2 60" xfId="26420"/>
    <cellStyle name="Normal 4 2 2 61" xfId="26421"/>
    <cellStyle name="Normal 4 2 2 62" xfId="26422"/>
    <cellStyle name="Normal 4 2 2 63" xfId="26423"/>
    <cellStyle name="Normal 4 2 2 64" xfId="26424"/>
    <cellStyle name="Normal 4 2 2 65" xfId="26425"/>
    <cellStyle name="Normal 4 2 2 66" xfId="26426"/>
    <cellStyle name="Normal 4 2 2 67" xfId="26427"/>
    <cellStyle name="Normal 4 2 2 68" xfId="26428"/>
    <cellStyle name="Normal 4 2 2 69" xfId="26429"/>
    <cellStyle name="Normal 4 2 2 7" xfId="26430"/>
    <cellStyle name="Normal 4 2 2 70" xfId="26431"/>
    <cellStyle name="Normal 4 2 2 71" xfId="26432"/>
    <cellStyle name="Normal 4 2 2 72" xfId="26433"/>
    <cellStyle name="Normal 4 2 2 73" xfId="26434"/>
    <cellStyle name="Normal 4 2 2 74" xfId="26435"/>
    <cellStyle name="Normal 4 2 2 75" xfId="26436"/>
    <cellStyle name="Normal 4 2 2 76" xfId="26437"/>
    <cellStyle name="Normal 4 2 2 77" xfId="26438"/>
    <cellStyle name="Normal 4 2 2 78" xfId="26439"/>
    <cellStyle name="Normal 4 2 2 79" xfId="26440"/>
    <cellStyle name="Normal 4 2 2 8" xfId="26441"/>
    <cellStyle name="Normal 4 2 2 80" xfId="26442"/>
    <cellStyle name="Normal 4 2 2 81" xfId="26443"/>
    <cellStyle name="Normal 4 2 2 82" xfId="26444"/>
    <cellStyle name="Normal 4 2 2 83" xfId="26445"/>
    <cellStyle name="Normal 4 2 2 84" xfId="26446"/>
    <cellStyle name="Normal 4 2 2 85" xfId="26447"/>
    <cellStyle name="Normal 4 2 2 86" xfId="26448"/>
    <cellStyle name="Normal 4 2 2 9" xfId="26449"/>
    <cellStyle name="Normal 4 2 2_11 CC2007 trabajo" xfId="26450"/>
    <cellStyle name="Normal 4 2 20" xfId="26451"/>
    <cellStyle name="Normal 4 2 21" xfId="26452"/>
    <cellStyle name="Normal 4 2 22" xfId="26453"/>
    <cellStyle name="Normal 4 2 23" xfId="26454"/>
    <cellStyle name="Normal 4 2 24" xfId="26455"/>
    <cellStyle name="Normal 4 2 25" xfId="26456"/>
    <cellStyle name="Normal 4 2 26" xfId="26457"/>
    <cellStyle name="Normal 4 2 27" xfId="26458"/>
    <cellStyle name="Normal 4 2 28" xfId="26459"/>
    <cellStyle name="Normal 4 2 29" xfId="26460"/>
    <cellStyle name="Normal 4 2 3" xfId="26461"/>
    <cellStyle name="Normal 4 2 30" xfId="26462"/>
    <cellStyle name="Normal 4 2 31" xfId="26463"/>
    <cellStyle name="Normal 4 2 32" xfId="26464"/>
    <cellStyle name="Normal 4 2 33" xfId="26465"/>
    <cellStyle name="Normal 4 2 34" xfId="26466"/>
    <cellStyle name="Normal 4 2 35" xfId="26467"/>
    <cellStyle name="Normal 4 2 36" xfId="26468"/>
    <cellStyle name="Normal 4 2 37" xfId="26469"/>
    <cellStyle name="Normal 4 2 38" xfId="26470"/>
    <cellStyle name="Normal 4 2 39" xfId="26471"/>
    <cellStyle name="Normal 4 2 4" xfId="26472"/>
    <cellStyle name="Normal 4 2 40" xfId="26473"/>
    <cellStyle name="Normal 4 2 41" xfId="26474"/>
    <cellStyle name="Normal 4 2 42" xfId="26475"/>
    <cellStyle name="Normal 4 2 43" xfId="26476"/>
    <cellStyle name="Normal 4 2 44" xfId="26477"/>
    <cellStyle name="Normal 4 2 45" xfId="26478"/>
    <cellStyle name="Normal 4 2 46" xfId="26479"/>
    <cellStyle name="Normal 4 2 47" xfId="26480"/>
    <cellStyle name="Normal 4 2 48" xfId="26481"/>
    <cellStyle name="Normal 4 2 49" xfId="26482"/>
    <cellStyle name="Normal 4 2 5" xfId="26483"/>
    <cellStyle name="Normal 4 2 50" xfId="26484"/>
    <cellStyle name="Normal 4 2 51" xfId="26485"/>
    <cellStyle name="Normal 4 2 52" xfId="26486"/>
    <cellStyle name="Normal 4 2 53" xfId="26487"/>
    <cellStyle name="Normal 4 2 54" xfId="26488"/>
    <cellStyle name="Normal 4 2 55" xfId="26489"/>
    <cellStyle name="Normal 4 2 56" xfId="26490"/>
    <cellStyle name="Normal 4 2 57" xfId="26491"/>
    <cellStyle name="Normal 4 2 58" xfId="26492"/>
    <cellStyle name="Normal 4 2 59" xfId="26493"/>
    <cellStyle name="Normal 4 2 6" xfId="26494"/>
    <cellStyle name="Normal 4 2 60" xfId="26495"/>
    <cellStyle name="Normal 4 2 61" xfId="26496"/>
    <cellStyle name="Normal 4 2 62" xfId="26497"/>
    <cellStyle name="Normal 4 2 63" xfId="26498"/>
    <cellStyle name="Normal 4 2 64" xfId="26499"/>
    <cellStyle name="Normal 4 2 65" xfId="26500"/>
    <cellStyle name="Normal 4 2 66" xfId="26501"/>
    <cellStyle name="Normal 4 2 67" xfId="26502"/>
    <cellStyle name="Normal 4 2 68" xfId="26503"/>
    <cellStyle name="Normal 4 2 69" xfId="26504"/>
    <cellStyle name="Normal 4 2 7" xfId="26505"/>
    <cellStyle name="Normal 4 2 70" xfId="26506"/>
    <cellStyle name="Normal 4 2 71" xfId="26507"/>
    <cellStyle name="Normal 4 2 72" xfId="26508"/>
    <cellStyle name="Normal 4 2 73" xfId="26509"/>
    <cellStyle name="Normal 4 2 74" xfId="26510"/>
    <cellStyle name="Normal 4 2 75" xfId="26511"/>
    <cellStyle name="Normal 4 2 76" xfId="26512"/>
    <cellStyle name="Normal 4 2 77" xfId="26513"/>
    <cellStyle name="Normal 4 2 78" xfId="26514"/>
    <cellStyle name="Normal 4 2 79" xfId="26515"/>
    <cellStyle name="Normal 4 2 8" xfId="26516"/>
    <cellStyle name="Normal 4 2 80" xfId="26517"/>
    <cellStyle name="Normal 4 2 81" xfId="26518"/>
    <cellStyle name="Normal 4 2 82" xfId="26519"/>
    <cellStyle name="Normal 4 2 83" xfId="26520"/>
    <cellStyle name="Normal 4 2 84" xfId="26521"/>
    <cellStyle name="Normal 4 2 85" xfId="26522"/>
    <cellStyle name="Normal 4 2 86" xfId="26523"/>
    <cellStyle name="Normal 4 2 9" xfId="26524"/>
    <cellStyle name="Normal 4 2_11 CC2007 trabajo" xfId="26525"/>
    <cellStyle name="Normal 4 20" xfId="26526"/>
    <cellStyle name="Normal 4 21" xfId="26527"/>
    <cellStyle name="Normal 4 22" xfId="26528"/>
    <cellStyle name="Normal 4 23" xfId="26529"/>
    <cellStyle name="Normal 4 24" xfId="26530"/>
    <cellStyle name="Normal 4 25" xfId="26531"/>
    <cellStyle name="Normal 4 26" xfId="26532"/>
    <cellStyle name="Normal 4 27" xfId="26533"/>
    <cellStyle name="Normal 4 28" xfId="26534"/>
    <cellStyle name="Normal 4 29" xfId="26535"/>
    <cellStyle name="Normal 4 3" xfId="26536"/>
    <cellStyle name="Normal 4 3 10" xfId="26537"/>
    <cellStyle name="Normal 4 3 11" xfId="26538"/>
    <cellStyle name="Normal 4 3 12" xfId="26539"/>
    <cellStyle name="Normal 4 3 13" xfId="26540"/>
    <cellStyle name="Normal 4 3 14" xfId="26541"/>
    <cellStyle name="Normal 4 3 15" xfId="26542"/>
    <cellStyle name="Normal 4 3 16" xfId="26543"/>
    <cellStyle name="Normal 4 3 17" xfId="26544"/>
    <cellStyle name="Normal 4 3 18" xfId="26545"/>
    <cellStyle name="Normal 4 3 19" xfId="26546"/>
    <cellStyle name="Normal 4 3 2" xfId="26547"/>
    <cellStyle name="Normal 4 3 2 10" xfId="26548"/>
    <cellStyle name="Normal 4 3 2 11" xfId="26549"/>
    <cellStyle name="Normal 4 3 2 12" xfId="26550"/>
    <cellStyle name="Normal 4 3 2 13" xfId="26551"/>
    <cellStyle name="Normal 4 3 2 14" xfId="26552"/>
    <cellStyle name="Normal 4 3 2 15" xfId="26553"/>
    <cellStyle name="Normal 4 3 2 16" xfId="26554"/>
    <cellStyle name="Normal 4 3 2 17" xfId="26555"/>
    <cellStyle name="Normal 4 3 2 18" xfId="26556"/>
    <cellStyle name="Normal 4 3 2 19" xfId="26557"/>
    <cellStyle name="Normal 4 3 2 2" xfId="26558"/>
    <cellStyle name="Normal 4 3 2 2 2" xfId="26559"/>
    <cellStyle name="Normal 4 3 2 2 3" xfId="26560"/>
    <cellStyle name="Normal 4 3 2 20" xfId="26561"/>
    <cellStyle name="Normal 4 3 2 3" xfId="26562"/>
    <cellStyle name="Normal 4 3 2 4" xfId="26563"/>
    <cellStyle name="Normal 4 3 2 5" xfId="26564"/>
    <cellStyle name="Normal 4 3 2 6" xfId="26565"/>
    <cellStyle name="Normal 4 3 2 7" xfId="26566"/>
    <cellStyle name="Normal 4 3 2 8" xfId="26567"/>
    <cellStyle name="Normal 4 3 2 9" xfId="26568"/>
    <cellStyle name="Normal 4 3 20" xfId="26569"/>
    <cellStyle name="Normal 4 3 21" xfId="26570"/>
    <cellStyle name="Normal 4 3 22" xfId="26571"/>
    <cellStyle name="Normal 4 3 23" xfId="26572"/>
    <cellStyle name="Normal 4 3 24" xfId="26573"/>
    <cellStyle name="Normal 4 3 25" xfId="26574"/>
    <cellStyle name="Normal 4 3 26" xfId="26575"/>
    <cellStyle name="Normal 4 3 27" xfId="26576"/>
    <cellStyle name="Normal 4 3 28" xfId="26577"/>
    <cellStyle name="Normal 4 3 29" xfId="26578"/>
    <cellStyle name="Normal 4 3 3" xfId="26579"/>
    <cellStyle name="Normal 4 3 30" xfId="26580"/>
    <cellStyle name="Normal 4 3 31" xfId="26581"/>
    <cellStyle name="Normal 4 3 32" xfId="26582"/>
    <cellStyle name="Normal 4 3 32 2" xfId="26583"/>
    <cellStyle name="Normal 4 3 32 2 2" xfId="26584"/>
    <cellStyle name="Normal 4 3 32 2 2 2" xfId="26585"/>
    <cellStyle name="Normal 4 3 32 2 2 3" xfId="26586"/>
    <cellStyle name="Normal 4 3 32 2 2 4" xfId="26587"/>
    <cellStyle name="Normal 4 3 32 2 2 5" xfId="26588"/>
    <cellStyle name="Normal 4 3 32 2 2 6" xfId="26589"/>
    <cellStyle name="Normal 4 3 32 2 2 7" xfId="26590"/>
    <cellStyle name="Normal 4 3 32 2 3" xfId="26591"/>
    <cellStyle name="Normal 4 3 32 2 4" xfId="26592"/>
    <cellStyle name="Normal 4 3 32 2 5" xfId="26593"/>
    <cellStyle name="Normal 4 3 32 2 6" xfId="26594"/>
    <cellStyle name="Normal 4 3 32 2 7" xfId="26595"/>
    <cellStyle name="Normal 4 3 32 2 8" xfId="26596"/>
    <cellStyle name="Normal 4 3 32 2 9" xfId="26597"/>
    <cellStyle name="Normal 4 3 32 3" xfId="26598"/>
    <cellStyle name="Normal 4 3 32 3 2" xfId="26599"/>
    <cellStyle name="Normal 4 3 32 3 3" xfId="26600"/>
    <cellStyle name="Normal 4 3 32 3 4" xfId="26601"/>
    <cellStyle name="Normal 4 3 32 3 5" xfId="26602"/>
    <cellStyle name="Normal 4 3 32 3 6" xfId="26603"/>
    <cellStyle name="Normal 4 3 32 3 7" xfId="26604"/>
    <cellStyle name="Normal 4 3 32 4" xfId="26605"/>
    <cellStyle name="Normal 4 3 32 5" xfId="26606"/>
    <cellStyle name="Normal 4 3 32 6" xfId="26607"/>
    <cellStyle name="Normal 4 3 32 7" xfId="26608"/>
    <cellStyle name="Normal 4 3 32 8" xfId="26609"/>
    <cellStyle name="Normal 4 3 32 9" xfId="26610"/>
    <cellStyle name="Normal 4 3 33" xfId="26611"/>
    <cellStyle name="Normal 4 3 34" xfId="26612"/>
    <cellStyle name="Normal 4 3 35" xfId="26613"/>
    <cellStyle name="Normal 4 3 36" xfId="26614"/>
    <cellStyle name="Normal 4 3 37" xfId="26615"/>
    <cellStyle name="Normal 4 3 38" xfId="26616"/>
    <cellStyle name="Normal 4 3 39" xfId="26617"/>
    <cellStyle name="Normal 4 3 4" xfId="26618"/>
    <cellStyle name="Normal 4 3 4 2" xfId="26619"/>
    <cellStyle name="Normal 4 3 4 2 2" xfId="26620"/>
    <cellStyle name="Normal 4 3 4 2 2 2" xfId="26621"/>
    <cellStyle name="Normal 4 3 4 2 3" xfId="26622"/>
    <cellStyle name="Normal 4 3 4 2 4" xfId="26623"/>
    <cellStyle name="Normal 4 3 4 2 5" xfId="26624"/>
    <cellStyle name="Normal 4 3 4 3" xfId="26625"/>
    <cellStyle name="Normal 4 3 4 4" xfId="26626"/>
    <cellStyle name="Normal 4 3 4 5" xfId="26627"/>
    <cellStyle name="Normal 4 3 4 5 2" xfId="26628"/>
    <cellStyle name="Normal 4 3 4 5 3" xfId="26629"/>
    <cellStyle name="Normal 4 3 4 5 4" xfId="26630"/>
    <cellStyle name="Normal 4 3 4 5 5" xfId="26631"/>
    <cellStyle name="Normal 4 3 4 5 6" xfId="26632"/>
    <cellStyle name="Normal 4 3 4 5 7" xfId="26633"/>
    <cellStyle name="Normal 4 3 4 6" xfId="26634"/>
    <cellStyle name="Normal 4 3 4 7" xfId="26635"/>
    <cellStyle name="Normal 4 3 40" xfId="26636"/>
    <cellStyle name="Normal 4 3 5" xfId="26637"/>
    <cellStyle name="Normal 4 3 6" xfId="26638"/>
    <cellStyle name="Normal 4 3 7" xfId="26639"/>
    <cellStyle name="Normal 4 3 8" xfId="26640"/>
    <cellStyle name="Normal 4 3 9" xfId="26641"/>
    <cellStyle name="Normal 4 30" xfId="26642"/>
    <cellStyle name="Normal 4 31" xfId="26643"/>
    <cellStyle name="Normal 4 32" xfId="26644"/>
    <cellStyle name="Normal 4 33" xfId="26645"/>
    <cellStyle name="Normal 4 34" xfId="26646"/>
    <cellStyle name="Normal 4 35" xfId="26647"/>
    <cellStyle name="Normal 4 36" xfId="26648"/>
    <cellStyle name="Normal 4 37" xfId="26649"/>
    <cellStyle name="Normal 4 38" xfId="26650"/>
    <cellStyle name="Normal 4 39" xfId="26651"/>
    <cellStyle name="Normal 4 4" xfId="26652"/>
    <cellStyle name="Normal 4 4 2" xfId="26653"/>
    <cellStyle name="Normal 4 4 3" xfId="26654"/>
    <cellStyle name="Normal 4 4 4" xfId="26655"/>
    <cellStyle name="Normal 4 4 5" xfId="26656"/>
    <cellStyle name="Normal 4 4_11 CC2007 trabajo" xfId="26657"/>
    <cellStyle name="Normal 4 40" xfId="26658"/>
    <cellStyle name="Normal 4 41" xfId="26659"/>
    <cellStyle name="Normal 4 42" xfId="26660"/>
    <cellStyle name="Normal 4 43" xfId="26661"/>
    <cellStyle name="Normal 4 44" xfId="26662"/>
    <cellStyle name="Normal 4 45" xfId="26663"/>
    <cellStyle name="Normal 4 46" xfId="26664"/>
    <cellStyle name="Normal 4 47" xfId="26665"/>
    <cellStyle name="Normal 4 48" xfId="26666"/>
    <cellStyle name="Normal 4 49" xfId="26667"/>
    <cellStyle name="Normal 4 5" xfId="26668"/>
    <cellStyle name="Normal 4 5 2" xfId="26669"/>
    <cellStyle name="Normal 4 5 3" xfId="26670"/>
    <cellStyle name="Normal 4 5 4" xfId="26671"/>
    <cellStyle name="Normal 4 5 5" xfId="26672"/>
    <cellStyle name="Normal 4 5_11 CC2007 trabajo" xfId="26673"/>
    <cellStyle name="Normal 4 50" xfId="26674"/>
    <cellStyle name="Normal 4 51" xfId="26675"/>
    <cellStyle name="Normal 4 52" xfId="26676"/>
    <cellStyle name="Normal 4 53" xfId="26677"/>
    <cellStyle name="Normal 4 54" xfId="26678"/>
    <cellStyle name="Normal 4 55" xfId="26679"/>
    <cellStyle name="Normal 4 56" xfId="26680"/>
    <cellStyle name="Normal 4 57" xfId="26681"/>
    <cellStyle name="Normal 4 58" xfId="26682"/>
    <cellStyle name="Normal 4 59" xfId="26683"/>
    <cellStyle name="Normal 4 6" xfId="26684"/>
    <cellStyle name="Normal 4 6 2" xfId="26685"/>
    <cellStyle name="Normal 4 6 3" xfId="26686"/>
    <cellStyle name="Normal 4 6 4" xfId="26687"/>
    <cellStyle name="Normal 4 6 5" xfId="26688"/>
    <cellStyle name="Normal 4 6_11 CC2007 trabajo" xfId="26689"/>
    <cellStyle name="Normal 4 60" xfId="26690"/>
    <cellStyle name="Normal 4 61" xfId="26691"/>
    <cellStyle name="Normal 4 62" xfId="26692"/>
    <cellStyle name="Normal 4 63" xfId="26693"/>
    <cellStyle name="Normal 4 64" xfId="26694"/>
    <cellStyle name="Normal 4 65" xfId="26695"/>
    <cellStyle name="Normal 4 66" xfId="26696"/>
    <cellStyle name="Normal 4 67" xfId="26697"/>
    <cellStyle name="Normal 4 68" xfId="26698"/>
    <cellStyle name="Normal 4 69" xfId="26699"/>
    <cellStyle name="Normal 4 7" xfId="26700"/>
    <cellStyle name="Normal 4 7 2" xfId="26701"/>
    <cellStyle name="Normal 4 7 3" xfId="26702"/>
    <cellStyle name="Normal 4 7 4" xfId="26703"/>
    <cellStyle name="Normal 4 7 5" xfId="26704"/>
    <cellStyle name="Normal 4 7_11 CC2007 trabajo" xfId="26705"/>
    <cellStyle name="Normal 4 70" xfId="26706"/>
    <cellStyle name="Normal 4 71" xfId="26707"/>
    <cellStyle name="Normal 4 72" xfId="26708"/>
    <cellStyle name="Normal 4 73" xfId="26709"/>
    <cellStyle name="Normal 4 74" xfId="26710"/>
    <cellStyle name="Normal 4 75" xfId="26711"/>
    <cellStyle name="Normal 4 76" xfId="26712"/>
    <cellStyle name="Normal 4 77" xfId="26713"/>
    <cellStyle name="Normal 4 78" xfId="26714"/>
    <cellStyle name="Normal 4 79" xfId="26715"/>
    <cellStyle name="Normal 4 8" xfId="26716"/>
    <cellStyle name="Normal 4 80" xfId="26717"/>
    <cellStyle name="Normal 4 81" xfId="26718"/>
    <cellStyle name="Normal 4 82" xfId="26719"/>
    <cellStyle name="Normal 4 83" xfId="26720"/>
    <cellStyle name="Normal 4 84" xfId="26721"/>
    <cellStyle name="Normal 4 85" xfId="26722"/>
    <cellStyle name="Normal 4 86" xfId="26723"/>
    <cellStyle name="Normal 4 87" xfId="26724"/>
    <cellStyle name="Normal 4 88" xfId="26725"/>
    <cellStyle name="Normal 4 89" xfId="26726"/>
    <cellStyle name="Normal 4 9" xfId="26727"/>
    <cellStyle name="Normal 4 90" xfId="26728"/>
    <cellStyle name="Normal 4 91" xfId="26729"/>
    <cellStyle name="Normal 4 92" xfId="26730"/>
    <cellStyle name="Normal 4 93" xfId="26731"/>
    <cellStyle name="Normal 4 94" xfId="26732"/>
    <cellStyle name="Normal 4 95" xfId="26733"/>
    <cellStyle name="Normal 4 96" xfId="26734"/>
    <cellStyle name="Normal 4 97" xfId="26735"/>
    <cellStyle name="Normal 4 98" xfId="26736"/>
    <cellStyle name="Normal 4 99" xfId="26737"/>
    <cellStyle name="Normal 4_11 CC2007 trabajo" xfId="26738"/>
    <cellStyle name="Normal 40" xfId="26739"/>
    <cellStyle name="Normal 40 10" xfId="26740"/>
    <cellStyle name="Normal 40 11" xfId="26741"/>
    <cellStyle name="Normal 40 2" xfId="26742"/>
    <cellStyle name="Normal 40 3" xfId="26743"/>
    <cellStyle name="Normal 40 4" xfId="26744"/>
    <cellStyle name="Normal 40 5" xfId="26745"/>
    <cellStyle name="Normal 40 6" xfId="26746"/>
    <cellStyle name="Normal 40 7" xfId="26747"/>
    <cellStyle name="Normal 40 8" xfId="26748"/>
    <cellStyle name="Normal 40 9" xfId="26749"/>
    <cellStyle name="Normal 40_11 CC2007 trabajo" xfId="26750"/>
    <cellStyle name="Normal 41" xfId="26751"/>
    <cellStyle name="Normal 42" xfId="26752"/>
    <cellStyle name="Normal 43" xfId="26753"/>
    <cellStyle name="Normal 44" xfId="26754"/>
    <cellStyle name="Normal 45" xfId="26755"/>
    <cellStyle name="Normal 46" xfId="26756"/>
    <cellStyle name="Normal 47" xfId="26757"/>
    <cellStyle name="Normal 47 2" xfId="26758"/>
    <cellStyle name="Normal 48" xfId="26759"/>
    <cellStyle name="Normal 49" xfId="26760"/>
    <cellStyle name="Normal 5" xfId="310"/>
    <cellStyle name="Normal 5 10" xfId="26761"/>
    <cellStyle name="Normal 5 11" xfId="26762"/>
    <cellStyle name="Normal 5 12" xfId="26763"/>
    <cellStyle name="Normal 5 13" xfId="26764"/>
    <cellStyle name="Normal 5 14" xfId="26765"/>
    <cellStyle name="Normal 5 15" xfId="26766"/>
    <cellStyle name="Normal 5 16" xfId="26767"/>
    <cellStyle name="Normal 5 17" xfId="26768"/>
    <cellStyle name="Normal 5 18" xfId="26769"/>
    <cellStyle name="Normal 5 19" xfId="26770"/>
    <cellStyle name="Normal 5 2" xfId="311"/>
    <cellStyle name="Normal 5 2 2" xfId="26771"/>
    <cellStyle name="Normal 5 20" xfId="26772"/>
    <cellStyle name="Normal 5 21" xfId="26773"/>
    <cellStyle name="Normal 5 22" xfId="26774"/>
    <cellStyle name="Normal 5 23" xfId="26775"/>
    <cellStyle name="Normal 5 24" xfId="26776"/>
    <cellStyle name="Normal 5 25" xfId="26777"/>
    <cellStyle name="Normal 5 26" xfId="26778"/>
    <cellStyle name="Normal 5 27" xfId="26779"/>
    <cellStyle name="Normal 5 28" xfId="26780"/>
    <cellStyle name="Normal 5 29" xfId="26781"/>
    <cellStyle name="Normal 5 3" xfId="312"/>
    <cellStyle name="Normal 5 30" xfId="26782"/>
    <cellStyle name="Normal 5 31" xfId="26783"/>
    <cellStyle name="Normal 5 32" xfId="26784"/>
    <cellStyle name="Normal 5 33" xfId="26785"/>
    <cellStyle name="Normal 5 34" xfId="26786"/>
    <cellStyle name="Normal 5 35" xfId="26787"/>
    <cellStyle name="Normal 5 36" xfId="26788"/>
    <cellStyle name="Normal 5 37" xfId="26789"/>
    <cellStyle name="Normal 5 38" xfId="26790"/>
    <cellStyle name="Normal 5 39" xfId="26791"/>
    <cellStyle name="Normal 5 4" xfId="26792"/>
    <cellStyle name="Normal 5 40" xfId="26793"/>
    <cellStyle name="Normal 5 41" xfId="26794"/>
    <cellStyle name="Normal 5 42" xfId="26795"/>
    <cellStyle name="Normal 5 43" xfId="26796"/>
    <cellStyle name="Normal 5 44" xfId="26797"/>
    <cellStyle name="Normal 5 5" xfId="26798"/>
    <cellStyle name="Normal 5 6" xfId="26799"/>
    <cellStyle name="Normal 5 7" xfId="26800"/>
    <cellStyle name="Normal 5 8" xfId="26801"/>
    <cellStyle name="Normal 5 9" xfId="26802"/>
    <cellStyle name="Normal 5_11 CC2007 trabajo" xfId="26803"/>
    <cellStyle name="Normal 50" xfId="26804"/>
    <cellStyle name="Normal 51" xfId="26805"/>
    <cellStyle name="Normal 52" xfId="26806"/>
    <cellStyle name="Normal 53" xfId="26807"/>
    <cellStyle name="Normal 54" xfId="26808"/>
    <cellStyle name="Normal 55" xfId="26809"/>
    <cellStyle name="Normal 56" xfId="26810"/>
    <cellStyle name="Normal 57" xfId="26811"/>
    <cellStyle name="Normal 58" xfId="26812"/>
    <cellStyle name="Normal 59" xfId="26813"/>
    <cellStyle name="Normal 6" xfId="313"/>
    <cellStyle name="Normal 6 10" xfId="26814"/>
    <cellStyle name="Normal 6 11" xfId="26815"/>
    <cellStyle name="Normal 6 12" xfId="26816"/>
    <cellStyle name="Normal 6 13" xfId="26817"/>
    <cellStyle name="Normal 6 14" xfId="26818"/>
    <cellStyle name="Normal 6 15" xfId="26819"/>
    <cellStyle name="Normal 6 16" xfId="26820"/>
    <cellStyle name="Normal 6 17" xfId="26821"/>
    <cellStyle name="Normal 6 18" xfId="26822"/>
    <cellStyle name="Normal 6 19" xfId="26823"/>
    <cellStyle name="Normal 6 2" xfId="314"/>
    <cellStyle name="Normal 6 2 2" xfId="315"/>
    <cellStyle name="Normal 6 2_11 CC2007 trabajo" xfId="26824"/>
    <cellStyle name="Normal 6 20" xfId="26825"/>
    <cellStyle name="Normal 6 21" xfId="26826"/>
    <cellStyle name="Normal 6 22" xfId="26827"/>
    <cellStyle name="Normal 6 23" xfId="26828"/>
    <cellStyle name="Normal 6 24" xfId="26829"/>
    <cellStyle name="Normal 6 25" xfId="26830"/>
    <cellStyle name="Normal 6 26" xfId="26831"/>
    <cellStyle name="Normal 6 27" xfId="26832"/>
    <cellStyle name="Normal 6 28" xfId="26833"/>
    <cellStyle name="Normal 6 29" xfId="26834"/>
    <cellStyle name="Normal 6 3" xfId="26835"/>
    <cellStyle name="Normal 6 30" xfId="26836"/>
    <cellStyle name="Normal 6 31" xfId="26837"/>
    <cellStyle name="Normal 6 32" xfId="26838"/>
    <cellStyle name="Normal 6 33" xfId="26839"/>
    <cellStyle name="Normal 6 34" xfId="26840"/>
    <cellStyle name="Normal 6 35" xfId="26841"/>
    <cellStyle name="Normal 6 36" xfId="26842"/>
    <cellStyle name="Normal 6 37" xfId="26843"/>
    <cellStyle name="Normal 6 38" xfId="26844"/>
    <cellStyle name="Normal 6 39" xfId="26845"/>
    <cellStyle name="Normal 6 4" xfId="26846"/>
    <cellStyle name="Normal 6 40" xfId="26847"/>
    <cellStyle name="Normal 6 41" xfId="26848"/>
    <cellStyle name="Normal 6 42" xfId="26849"/>
    <cellStyle name="Normal 6 43" xfId="26850"/>
    <cellStyle name="Normal 6 44" xfId="26851"/>
    <cellStyle name="Normal 6 45" xfId="26852"/>
    <cellStyle name="Normal 6 5" xfId="26853"/>
    <cellStyle name="Normal 6 6" xfId="26854"/>
    <cellStyle name="Normal 6 7" xfId="26855"/>
    <cellStyle name="Normal 6 8" xfId="26856"/>
    <cellStyle name="Normal 6 9" xfId="26857"/>
    <cellStyle name="Normal 6_11 CC2007 trabajo" xfId="26858"/>
    <cellStyle name="Normal 60" xfId="26859"/>
    <cellStyle name="Normal 61" xfId="26860"/>
    <cellStyle name="Normal 62" xfId="26861"/>
    <cellStyle name="Normal 63" xfId="26862"/>
    <cellStyle name="Normal 64" xfId="26863"/>
    <cellStyle name="Normal 65" xfId="26864"/>
    <cellStyle name="Normal 66" xfId="26865"/>
    <cellStyle name="Normal 67" xfId="26866"/>
    <cellStyle name="Normal 68" xfId="26867"/>
    <cellStyle name="Normal 69" xfId="26868"/>
    <cellStyle name="Normal 7" xfId="316"/>
    <cellStyle name="Normal 7 10" xfId="26869"/>
    <cellStyle name="Normal 7 11" xfId="26870"/>
    <cellStyle name="Normal 7 12" xfId="26871"/>
    <cellStyle name="Normal 7 13" xfId="26872"/>
    <cellStyle name="Normal 7 14" xfId="26873"/>
    <cellStyle name="Normal 7 15" xfId="26874"/>
    <cellStyle name="Normal 7 16" xfId="26875"/>
    <cellStyle name="Normal 7 17" xfId="26876"/>
    <cellStyle name="Normal 7 18" xfId="26877"/>
    <cellStyle name="Normal 7 19" xfId="26878"/>
    <cellStyle name="Normal 7 2" xfId="317"/>
    <cellStyle name="Normal 7 2 2" xfId="318"/>
    <cellStyle name="Normal 7 20" xfId="26879"/>
    <cellStyle name="Normal 7 21" xfId="26880"/>
    <cellStyle name="Normal 7 22" xfId="26881"/>
    <cellStyle name="Normal 7 23" xfId="26882"/>
    <cellStyle name="Normal 7 24" xfId="26883"/>
    <cellStyle name="Normal 7 25" xfId="26884"/>
    <cellStyle name="Normal 7 26" xfId="26885"/>
    <cellStyle name="Normal 7 27" xfId="26886"/>
    <cellStyle name="Normal 7 28" xfId="26887"/>
    <cellStyle name="Normal 7 29" xfId="26888"/>
    <cellStyle name="Normal 7 3" xfId="26889"/>
    <cellStyle name="Normal 7 30" xfId="26890"/>
    <cellStyle name="Normal 7 31" xfId="26891"/>
    <cellStyle name="Normal 7 32" xfId="26892"/>
    <cellStyle name="Normal 7 33" xfId="26893"/>
    <cellStyle name="Normal 7 34" xfId="26894"/>
    <cellStyle name="Normal 7 34 2" xfId="26895"/>
    <cellStyle name="Normal 7 34 2 2" xfId="26896"/>
    <cellStyle name="Normal 7 34 3" xfId="26897"/>
    <cellStyle name="Normal 7 34 4" xfId="26898"/>
    <cellStyle name="Normal 7 34 5" xfId="26899"/>
    <cellStyle name="Normal 7 34 6" xfId="26900"/>
    <cellStyle name="Normal 7 34 7" xfId="26901"/>
    <cellStyle name="Normal 7 34 8" xfId="26902"/>
    <cellStyle name="Normal 7 34 9" xfId="26903"/>
    <cellStyle name="Normal 7 35" xfId="26904"/>
    <cellStyle name="Normal 7 36" xfId="26905"/>
    <cellStyle name="Normal 7 37" xfId="26906"/>
    <cellStyle name="Normal 7 37 2" xfId="26907"/>
    <cellStyle name="Normal 7 37 2 2" xfId="26908"/>
    <cellStyle name="Normal 7 37 2 2 2" xfId="26909"/>
    <cellStyle name="Normal 7 37 2 2 3" xfId="26910"/>
    <cellStyle name="Normal 7 37 2 2 4" xfId="26911"/>
    <cellStyle name="Normal 7 37 2 2 5" xfId="26912"/>
    <cellStyle name="Normal 7 37 2 2 6" xfId="26913"/>
    <cellStyle name="Normal 7 37 2 3" xfId="26914"/>
    <cellStyle name="Normal 7 37 2 4" xfId="26915"/>
    <cellStyle name="Normal 7 37 2 5" xfId="26916"/>
    <cellStyle name="Normal 7 37 3" xfId="26917"/>
    <cellStyle name="Normal 7 37 3 2" xfId="26918"/>
    <cellStyle name="Normal 7 37 3 3" xfId="26919"/>
    <cellStyle name="Normal 7 37 3 4" xfId="26920"/>
    <cellStyle name="Normal 7 37 3 5" xfId="26921"/>
    <cellStyle name="Normal 7 37 3 6" xfId="26922"/>
    <cellStyle name="Normal 7 37 4" xfId="26923"/>
    <cellStyle name="Normal 7 37 5" xfId="26924"/>
    <cellStyle name="Normal 7 37 6" xfId="26925"/>
    <cellStyle name="Normal 7 37 7" xfId="26926"/>
    <cellStyle name="Normal 7 37 8" xfId="26927"/>
    <cellStyle name="Normal 7 38" xfId="26928"/>
    <cellStyle name="Normal 7 38 2" xfId="26929"/>
    <cellStyle name="Normal 7 38 2 2" xfId="26930"/>
    <cellStyle name="Normal 7 38 2 3" xfId="26931"/>
    <cellStyle name="Normal 7 38 2 4" xfId="26932"/>
    <cellStyle name="Normal 7 38 2 5" xfId="26933"/>
    <cellStyle name="Normal 7 38 2 6" xfId="26934"/>
    <cellStyle name="Normal 7 38 3" xfId="26935"/>
    <cellStyle name="Normal 7 38 4" xfId="26936"/>
    <cellStyle name="Normal 7 38 5" xfId="26937"/>
    <cellStyle name="Normal 7 39" xfId="26938"/>
    <cellStyle name="Normal 7 39 2" xfId="26939"/>
    <cellStyle name="Normal 7 39 2 2" xfId="26940"/>
    <cellStyle name="Normal 7 39 2 3" xfId="26941"/>
    <cellStyle name="Normal 7 39 2 4" xfId="26942"/>
    <cellStyle name="Normal 7 39 2 5" xfId="26943"/>
    <cellStyle name="Normal 7 39 2 6" xfId="26944"/>
    <cellStyle name="Normal 7 39 3" xfId="26945"/>
    <cellStyle name="Normal 7 39 4" xfId="26946"/>
    <cellStyle name="Normal 7 39 5" xfId="26947"/>
    <cellStyle name="Normal 7 4" xfId="26948"/>
    <cellStyle name="Normal 7 40" xfId="26949"/>
    <cellStyle name="Normal 7 40 2" xfId="26950"/>
    <cellStyle name="Normal 7 40 2 2" xfId="26951"/>
    <cellStyle name="Normal 7 40 2 3" xfId="26952"/>
    <cellStyle name="Normal 7 40 2 4" xfId="26953"/>
    <cellStyle name="Normal 7 40 2 5" xfId="26954"/>
    <cellStyle name="Normal 7 40 2 6" xfId="26955"/>
    <cellStyle name="Normal 7 40 3" xfId="26956"/>
    <cellStyle name="Normal 7 40 4" xfId="26957"/>
    <cellStyle name="Normal 7 40 5" xfId="26958"/>
    <cellStyle name="Normal 7 41" xfId="26959"/>
    <cellStyle name="Normal 7 41 2" xfId="26960"/>
    <cellStyle name="Normal 7 41 2 2" xfId="26961"/>
    <cellStyle name="Normal 7 41 2 3" xfId="26962"/>
    <cellStyle name="Normal 7 41 2 4" xfId="26963"/>
    <cellStyle name="Normal 7 41 2 5" xfId="26964"/>
    <cellStyle name="Normal 7 41 2 6" xfId="26965"/>
    <cellStyle name="Normal 7 41 3" xfId="26966"/>
    <cellStyle name="Normal 7 41 4" xfId="26967"/>
    <cellStyle name="Normal 7 41 5" xfId="26968"/>
    <cellStyle name="Normal 7 42" xfId="26969"/>
    <cellStyle name="Normal 7 42 2" xfId="26970"/>
    <cellStyle name="Normal 7 42 2 2" xfId="26971"/>
    <cellStyle name="Normal 7 42 2 3" xfId="26972"/>
    <cellStyle name="Normal 7 42 2 4" xfId="26973"/>
    <cellStyle name="Normal 7 42 2 5" xfId="26974"/>
    <cellStyle name="Normal 7 42 2 6" xfId="26975"/>
    <cellStyle name="Normal 7 42 3" xfId="26976"/>
    <cellStyle name="Normal 7 42 4" xfId="26977"/>
    <cellStyle name="Normal 7 42 5" xfId="26978"/>
    <cellStyle name="Normal 7 43" xfId="26979"/>
    <cellStyle name="Normal 7 43 2" xfId="26980"/>
    <cellStyle name="Normal 7 43 2 2" xfId="26981"/>
    <cellStyle name="Normal 7 43 2 3" xfId="26982"/>
    <cellStyle name="Normal 7 43 2 4" xfId="26983"/>
    <cellStyle name="Normal 7 43 2 5" xfId="26984"/>
    <cellStyle name="Normal 7 43 2 6" xfId="26985"/>
    <cellStyle name="Normal 7 43 3" xfId="26986"/>
    <cellStyle name="Normal 7 43 4" xfId="26987"/>
    <cellStyle name="Normal 7 43 5" xfId="26988"/>
    <cellStyle name="Normal 7 44" xfId="26989"/>
    <cellStyle name="Normal 7 44 2" xfId="26990"/>
    <cellStyle name="Normal 7 44 2 2" xfId="26991"/>
    <cellStyle name="Normal 7 44 2 3" xfId="26992"/>
    <cellStyle name="Normal 7 44 2 4" xfId="26993"/>
    <cellStyle name="Normal 7 44 2 5" xfId="26994"/>
    <cellStyle name="Normal 7 44 2 6" xfId="26995"/>
    <cellStyle name="Normal 7 44 3" xfId="26996"/>
    <cellStyle name="Normal 7 44 4" xfId="26997"/>
    <cellStyle name="Normal 7 44 5" xfId="26998"/>
    <cellStyle name="Normal 7 45" xfId="26999"/>
    <cellStyle name="Normal 7 46" xfId="27000"/>
    <cellStyle name="Normal 7 46 2" xfId="27001"/>
    <cellStyle name="Normal 7 46 3" xfId="27002"/>
    <cellStyle name="Normal 7 46 4" xfId="27003"/>
    <cellStyle name="Normal 7 46 5" xfId="27004"/>
    <cellStyle name="Normal 7 46 6" xfId="27005"/>
    <cellStyle name="Normal 7 46 7" xfId="27006"/>
    <cellStyle name="Normal 7 47" xfId="27007"/>
    <cellStyle name="Normal 7 48" xfId="27008"/>
    <cellStyle name="Normal 7 49" xfId="27009"/>
    <cellStyle name="Normal 7 5" xfId="27010"/>
    <cellStyle name="Normal 7 50" xfId="27011"/>
    <cellStyle name="Normal 7 50 2" xfId="27012"/>
    <cellStyle name="Normal 7 50 3" xfId="27013"/>
    <cellStyle name="Normal 7 50 4" xfId="27014"/>
    <cellStyle name="Normal 7 50 5" xfId="27015"/>
    <cellStyle name="Normal 7 50 6" xfId="27016"/>
    <cellStyle name="Normal 7 51" xfId="27017"/>
    <cellStyle name="Normal 7 51 2" xfId="27018"/>
    <cellStyle name="Normal 7 51 2 2" xfId="27019"/>
    <cellStyle name="Normal 7 51 2 2 2" xfId="27020"/>
    <cellStyle name="Normal 7 51 2 2 2 2" xfId="27021"/>
    <cellStyle name="Normal 7 51 2 2 2 3" xfId="27022"/>
    <cellStyle name="Normal 7 51 2 2 2 4" xfId="27023"/>
    <cellStyle name="Normal 7 51 2 2 2 5" xfId="27024"/>
    <cellStyle name="Normal 7 51 2 2 3" xfId="27025"/>
    <cellStyle name="Normal 7 51 2 2 4" xfId="27026"/>
    <cellStyle name="Normal 7 51 2 2 5" xfId="27027"/>
    <cellStyle name="Normal 7 51 2 3" xfId="27028"/>
    <cellStyle name="Normal 7 51 2 4" xfId="27029"/>
    <cellStyle name="Normal 7 51 2 5" xfId="27030"/>
    <cellStyle name="Normal 7 51 2 6" xfId="27031"/>
    <cellStyle name="Normal 7 51 2 7" xfId="27032"/>
    <cellStyle name="Normal 7 51 3" xfId="27033"/>
    <cellStyle name="Normal 7 51 3 2" xfId="27034"/>
    <cellStyle name="Normal 7 51 3 2 2" xfId="27035"/>
    <cellStyle name="Normal 7 51 3 2 3" xfId="27036"/>
    <cellStyle name="Normal 7 51 3 2 4" xfId="27037"/>
    <cellStyle name="Normal 7 51 3 2 5" xfId="27038"/>
    <cellStyle name="Normal 7 51 3 3" xfId="27039"/>
    <cellStyle name="Normal 7 51 3 4" xfId="27040"/>
    <cellStyle name="Normal 7 51 3 5" xfId="27041"/>
    <cellStyle name="Normal 7 51 4" xfId="27042"/>
    <cellStyle name="Normal 7 51 5" xfId="27043"/>
    <cellStyle name="Normal 7 51 6" xfId="27044"/>
    <cellStyle name="Normal 7 51 7" xfId="27045"/>
    <cellStyle name="Normal 7 52" xfId="27046"/>
    <cellStyle name="Normal 7 52 2" xfId="27047"/>
    <cellStyle name="Normal 7 52 2 2" xfId="27048"/>
    <cellStyle name="Normal 7 52 2 2 2" xfId="27049"/>
    <cellStyle name="Normal 7 52 2 2 2 2" xfId="27050"/>
    <cellStyle name="Normal 7 52 2 2 2 3" xfId="27051"/>
    <cellStyle name="Normal 7 52 2 2 2 4" xfId="27052"/>
    <cellStyle name="Normal 7 52 2 2 2 5" xfId="27053"/>
    <cellStyle name="Normal 7 52 2 2 3" xfId="27054"/>
    <cellStyle name="Normal 7 52 2 2 4" xfId="27055"/>
    <cellStyle name="Normal 7 52 2 2 5" xfId="27056"/>
    <cellStyle name="Normal 7 52 2 3" xfId="27057"/>
    <cellStyle name="Normal 7 52 2 4" xfId="27058"/>
    <cellStyle name="Normal 7 52 2 5" xfId="27059"/>
    <cellStyle name="Normal 7 52 2 6" xfId="27060"/>
    <cellStyle name="Normal 7 52 2 7" xfId="27061"/>
    <cellStyle name="Normal 7 52 3" xfId="27062"/>
    <cellStyle name="Normal 7 52 3 2" xfId="27063"/>
    <cellStyle name="Normal 7 52 3 2 2" xfId="27064"/>
    <cellStyle name="Normal 7 52 3 2 3" xfId="27065"/>
    <cellStyle name="Normal 7 52 3 2 4" xfId="27066"/>
    <cellStyle name="Normal 7 52 3 2 5" xfId="27067"/>
    <cellStyle name="Normal 7 52 3 3" xfId="27068"/>
    <cellStyle name="Normal 7 52 3 4" xfId="27069"/>
    <cellStyle name="Normal 7 52 3 5" xfId="27070"/>
    <cellStyle name="Normal 7 52 4" xfId="27071"/>
    <cellStyle name="Normal 7 52 5" xfId="27072"/>
    <cellStyle name="Normal 7 52 6" xfId="27073"/>
    <cellStyle name="Normal 7 52 7" xfId="27074"/>
    <cellStyle name="Normal 7 53" xfId="27075"/>
    <cellStyle name="Normal 7 53 2" xfId="27076"/>
    <cellStyle name="Normal 7 53 2 2" xfId="27077"/>
    <cellStyle name="Normal 7 53 2 2 2" xfId="27078"/>
    <cellStyle name="Normal 7 53 2 2 2 2" xfId="27079"/>
    <cellStyle name="Normal 7 53 2 2 2 3" xfId="27080"/>
    <cellStyle name="Normal 7 53 2 2 2 4" xfId="27081"/>
    <cellStyle name="Normal 7 53 2 2 2 5" xfId="27082"/>
    <cellStyle name="Normal 7 53 2 2 3" xfId="27083"/>
    <cellStyle name="Normal 7 53 2 2 4" xfId="27084"/>
    <cellStyle name="Normal 7 53 2 2 5" xfId="27085"/>
    <cellStyle name="Normal 7 53 2 3" xfId="27086"/>
    <cellStyle name="Normal 7 53 2 4" xfId="27087"/>
    <cellStyle name="Normal 7 53 2 5" xfId="27088"/>
    <cellStyle name="Normal 7 53 2 6" xfId="27089"/>
    <cellStyle name="Normal 7 53 2 7" xfId="27090"/>
    <cellStyle name="Normal 7 53 3" xfId="27091"/>
    <cellStyle name="Normal 7 53 3 2" xfId="27092"/>
    <cellStyle name="Normal 7 53 3 2 2" xfId="27093"/>
    <cellStyle name="Normal 7 53 3 2 3" xfId="27094"/>
    <cellStyle name="Normal 7 53 3 2 4" xfId="27095"/>
    <cellStyle name="Normal 7 53 3 2 5" xfId="27096"/>
    <cellStyle name="Normal 7 53 3 3" xfId="27097"/>
    <cellStyle name="Normal 7 53 3 4" xfId="27098"/>
    <cellStyle name="Normal 7 53 3 5" xfId="27099"/>
    <cellStyle name="Normal 7 53 4" xfId="27100"/>
    <cellStyle name="Normal 7 53 5" xfId="27101"/>
    <cellStyle name="Normal 7 53 6" xfId="27102"/>
    <cellStyle name="Normal 7 53 7" xfId="27103"/>
    <cellStyle name="Normal 7 54" xfId="27104"/>
    <cellStyle name="Normal 7 54 2" xfId="27105"/>
    <cellStyle name="Normal 7 54 2 2" xfId="27106"/>
    <cellStyle name="Normal 7 54 2 2 2" xfId="27107"/>
    <cellStyle name="Normal 7 54 2 2 3" xfId="27108"/>
    <cellStyle name="Normal 7 54 2 2 4" xfId="27109"/>
    <cellStyle name="Normal 7 54 2 2 5" xfId="27110"/>
    <cellStyle name="Normal 7 54 2 3" xfId="27111"/>
    <cellStyle name="Normal 7 54 2 4" xfId="27112"/>
    <cellStyle name="Normal 7 54 2 5" xfId="27113"/>
    <cellStyle name="Normal 7 54 3" xfId="27114"/>
    <cellStyle name="Normal 7 54 4" xfId="27115"/>
    <cellStyle name="Normal 7 54 5" xfId="27116"/>
    <cellStyle name="Normal 7 54 6" xfId="27117"/>
    <cellStyle name="Normal 7 54 7" xfId="27118"/>
    <cellStyle name="Normal 7 55" xfId="27119"/>
    <cellStyle name="Normal 7 55 2" xfId="27120"/>
    <cellStyle name="Normal 7 55 3" xfId="27121"/>
    <cellStyle name="Normal 7 55 4" xfId="27122"/>
    <cellStyle name="Normal 7 55 5" xfId="27123"/>
    <cellStyle name="Normal 7 55 6" xfId="27124"/>
    <cellStyle name="Normal 7 56" xfId="27125"/>
    <cellStyle name="Normal 7 56 2" xfId="27126"/>
    <cellStyle name="Normal 7 56 2 2" xfId="27127"/>
    <cellStyle name="Normal 7 56 2 3" xfId="27128"/>
    <cellStyle name="Normal 7 56 2 4" xfId="27129"/>
    <cellStyle name="Normal 7 56 2 5" xfId="27130"/>
    <cellStyle name="Normal 7 56 3" xfId="27131"/>
    <cellStyle name="Normal 7 56 4" xfId="27132"/>
    <cellStyle name="Normal 7 56 5" xfId="27133"/>
    <cellStyle name="Normal 7 57" xfId="27134"/>
    <cellStyle name="Normal 7 58" xfId="27135"/>
    <cellStyle name="Normal 7 59" xfId="27136"/>
    <cellStyle name="Normal 7 6" xfId="27137"/>
    <cellStyle name="Normal 7 60" xfId="27138"/>
    <cellStyle name="Normal 7 61" xfId="27139"/>
    <cellStyle name="Normal 7 62" xfId="27140"/>
    <cellStyle name="Normal 7 63" xfId="27141"/>
    <cellStyle name="Normal 7 64" xfId="27142"/>
    <cellStyle name="Normal 7 7" xfId="27143"/>
    <cellStyle name="Normal 7 7 10" xfId="27144"/>
    <cellStyle name="Normal 7 7 10 2" xfId="27145"/>
    <cellStyle name="Normal 7 7 10 2 2" xfId="27146"/>
    <cellStyle name="Normal 7 7 10 2 2 2" xfId="27147"/>
    <cellStyle name="Normal 7 7 10 2 2 2 2" xfId="27148"/>
    <cellStyle name="Normal 7 7 10 2 2 2 3" xfId="27149"/>
    <cellStyle name="Normal 7 7 10 2 2 2 4" xfId="27150"/>
    <cellStyle name="Normal 7 7 10 2 2 2 5" xfId="27151"/>
    <cellStyle name="Normal 7 7 10 2 2 3" xfId="27152"/>
    <cellStyle name="Normal 7 7 10 2 2 4" xfId="27153"/>
    <cellStyle name="Normal 7 7 10 2 2 5" xfId="27154"/>
    <cellStyle name="Normal 7 7 10 2 3" xfId="27155"/>
    <cellStyle name="Normal 7 7 10 2 4" xfId="27156"/>
    <cellStyle name="Normal 7 7 10 2 5" xfId="27157"/>
    <cellStyle name="Normal 7 7 10 2 6" xfId="27158"/>
    <cellStyle name="Normal 7 7 10 2 7" xfId="27159"/>
    <cellStyle name="Normal 7 7 10 3" xfId="27160"/>
    <cellStyle name="Normal 7 7 10 3 2" xfId="27161"/>
    <cellStyle name="Normal 7 7 10 3 2 2" xfId="27162"/>
    <cellStyle name="Normal 7 7 10 3 2 3" xfId="27163"/>
    <cellStyle name="Normal 7 7 10 3 2 4" xfId="27164"/>
    <cellStyle name="Normal 7 7 10 3 2 5" xfId="27165"/>
    <cellStyle name="Normal 7 7 10 3 3" xfId="27166"/>
    <cellStyle name="Normal 7 7 10 3 4" xfId="27167"/>
    <cellStyle name="Normal 7 7 10 3 5" xfId="27168"/>
    <cellStyle name="Normal 7 7 10 4" xfId="27169"/>
    <cellStyle name="Normal 7 7 10 5" xfId="27170"/>
    <cellStyle name="Normal 7 7 10 6" xfId="27171"/>
    <cellStyle name="Normal 7 7 10 7" xfId="27172"/>
    <cellStyle name="Normal 7 7 11" xfId="27173"/>
    <cellStyle name="Normal 7 7 12" xfId="27174"/>
    <cellStyle name="Normal 7 7 13" xfId="27175"/>
    <cellStyle name="Normal 7 7 13 2" xfId="27176"/>
    <cellStyle name="Normal 7 7 13 2 2" xfId="27177"/>
    <cellStyle name="Normal 7 7 13 2 3" xfId="27178"/>
    <cellStyle name="Normal 7 7 13 2 4" xfId="27179"/>
    <cellStyle name="Normal 7 7 13 2 5" xfId="27180"/>
    <cellStyle name="Normal 7 7 13 3" xfId="27181"/>
    <cellStyle name="Normal 7 7 13 4" xfId="27182"/>
    <cellStyle name="Normal 7 7 13 5" xfId="27183"/>
    <cellStyle name="Normal 7 7 14" xfId="27184"/>
    <cellStyle name="Normal 7 7 15" xfId="27185"/>
    <cellStyle name="Normal 7 7 16" xfId="27186"/>
    <cellStyle name="Normal 7 7 17" xfId="27187"/>
    <cellStyle name="Normal 7 7 18" xfId="27188"/>
    <cellStyle name="Normal 7 7 19" xfId="27189"/>
    <cellStyle name="Normal 7 7 2" xfId="27190"/>
    <cellStyle name="Normal 7 7 2 10" xfId="27191"/>
    <cellStyle name="Normal 7 7 2 11" xfId="27192"/>
    <cellStyle name="Normal 7 7 2 12" xfId="27193"/>
    <cellStyle name="Normal 7 7 2 13" xfId="27194"/>
    <cellStyle name="Normal 7 7 2 14" xfId="27195"/>
    <cellStyle name="Normal 7 7 2 15" xfId="27196"/>
    <cellStyle name="Normal 7 7 2 16" xfId="27197"/>
    <cellStyle name="Normal 7 7 2 17" xfId="27198"/>
    <cellStyle name="Normal 7 7 2 18" xfId="27199"/>
    <cellStyle name="Normal 7 7 2 19" xfId="27200"/>
    <cellStyle name="Normal 7 7 2 2" xfId="27201"/>
    <cellStyle name="Normal 7 7 2 2 10" xfId="27202"/>
    <cellStyle name="Normal 7 7 2 2 11" xfId="27203"/>
    <cellStyle name="Normal 7 7 2 2 12" xfId="27204"/>
    <cellStyle name="Normal 7 7 2 2 13" xfId="27205"/>
    <cellStyle name="Normal 7 7 2 2 14" xfId="27206"/>
    <cellStyle name="Normal 7 7 2 2 2" xfId="27207"/>
    <cellStyle name="Normal 7 7 2 2 2 10" xfId="27208"/>
    <cellStyle name="Normal 7 7 2 2 2 11" xfId="27209"/>
    <cellStyle name="Normal 7 7 2 2 2 12" xfId="27210"/>
    <cellStyle name="Normal 7 7 2 2 2 13" xfId="27211"/>
    <cellStyle name="Normal 7 7 2 2 2 14" xfId="27212"/>
    <cellStyle name="Normal 7 7 2 2 2 2" xfId="27213"/>
    <cellStyle name="Normal 7 7 2 2 2 2 10" xfId="27214"/>
    <cellStyle name="Normal 7 7 2 2 2 2 11" xfId="27215"/>
    <cellStyle name="Normal 7 7 2 2 2 2 2" xfId="27216"/>
    <cellStyle name="Normal 7 7 2 2 2 2 2 10" xfId="27217"/>
    <cellStyle name="Normal 7 7 2 2 2 2 2 11" xfId="27218"/>
    <cellStyle name="Normal 7 7 2 2 2 2 2 2" xfId="27219"/>
    <cellStyle name="Normal 7 7 2 2 2 2 2 2 2" xfId="27220"/>
    <cellStyle name="Normal 7 7 2 2 2 2 2 2 2 2" xfId="27221"/>
    <cellStyle name="Normal 7 7 2 2 2 2 2 2 2 2 2" xfId="27222"/>
    <cellStyle name="Normal 7 7 2 2 2 2 2 2 2 2 2 2" xfId="27223"/>
    <cellStyle name="Normal 7 7 2 2 2 2 2 2 2 2 2 3" xfId="27224"/>
    <cellStyle name="Normal 7 7 2 2 2 2 2 2 2 2 2 4" xfId="27225"/>
    <cellStyle name="Normal 7 7 2 2 2 2 2 2 2 2 2 5" xfId="27226"/>
    <cellStyle name="Normal 7 7 2 2 2 2 2 2 2 2 3" xfId="27227"/>
    <cellStyle name="Normal 7 7 2 2 2 2 2 2 2 2 4" xfId="27228"/>
    <cellStyle name="Normal 7 7 2 2 2 2 2 2 2 2 5" xfId="27229"/>
    <cellStyle name="Normal 7 7 2 2 2 2 2 2 2 3" xfId="27230"/>
    <cellStyle name="Normal 7 7 2 2 2 2 2 2 2 4" xfId="27231"/>
    <cellStyle name="Normal 7 7 2 2 2 2 2 2 2 5" xfId="27232"/>
    <cellStyle name="Normal 7 7 2 2 2 2 2 2 2 6" xfId="27233"/>
    <cellStyle name="Normal 7 7 2 2 2 2 2 2 2 7" xfId="27234"/>
    <cellStyle name="Normal 7 7 2 2 2 2 2 2 3" xfId="27235"/>
    <cellStyle name="Normal 7 7 2 2 2 2 2 2 3 2" xfId="27236"/>
    <cellStyle name="Normal 7 7 2 2 2 2 2 2 3 2 2" xfId="27237"/>
    <cellStyle name="Normal 7 7 2 2 2 2 2 2 3 2 3" xfId="27238"/>
    <cellStyle name="Normal 7 7 2 2 2 2 2 2 3 2 4" xfId="27239"/>
    <cellStyle name="Normal 7 7 2 2 2 2 2 2 3 2 5" xfId="27240"/>
    <cellStyle name="Normal 7 7 2 2 2 2 2 2 3 3" xfId="27241"/>
    <cellStyle name="Normal 7 7 2 2 2 2 2 2 3 4" xfId="27242"/>
    <cellStyle name="Normal 7 7 2 2 2 2 2 2 3 5" xfId="27243"/>
    <cellStyle name="Normal 7 7 2 2 2 2 2 2 4" xfId="27244"/>
    <cellStyle name="Normal 7 7 2 2 2 2 2 2 5" xfId="27245"/>
    <cellStyle name="Normal 7 7 2 2 2 2 2 2 6" xfId="27246"/>
    <cellStyle name="Normal 7 7 2 2 2 2 2 2 7" xfId="27247"/>
    <cellStyle name="Normal 7 7 2 2 2 2 2 3" xfId="27248"/>
    <cellStyle name="Normal 7 7 2 2 2 2 2 4" xfId="27249"/>
    <cellStyle name="Normal 7 7 2 2 2 2 2 5" xfId="27250"/>
    <cellStyle name="Normal 7 7 2 2 2 2 2 6" xfId="27251"/>
    <cellStyle name="Normal 7 7 2 2 2 2 2 6 2" xfId="27252"/>
    <cellStyle name="Normal 7 7 2 2 2 2 2 6 2 2" xfId="27253"/>
    <cellStyle name="Normal 7 7 2 2 2 2 2 6 2 3" xfId="27254"/>
    <cellStyle name="Normal 7 7 2 2 2 2 2 6 2 4" xfId="27255"/>
    <cellStyle name="Normal 7 7 2 2 2 2 2 6 2 5" xfId="27256"/>
    <cellStyle name="Normal 7 7 2 2 2 2 2 6 3" xfId="27257"/>
    <cellStyle name="Normal 7 7 2 2 2 2 2 6 4" xfId="27258"/>
    <cellStyle name="Normal 7 7 2 2 2 2 2 6 5" xfId="27259"/>
    <cellStyle name="Normal 7 7 2 2 2 2 2 7" xfId="27260"/>
    <cellStyle name="Normal 7 7 2 2 2 2 2 8" xfId="27261"/>
    <cellStyle name="Normal 7 7 2 2 2 2 2 9" xfId="27262"/>
    <cellStyle name="Normal 7 7 2 2 2 2 3" xfId="27263"/>
    <cellStyle name="Normal 7 7 2 2 2 2 3 2" xfId="27264"/>
    <cellStyle name="Normal 7 7 2 2 2 2 3 2 2" xfId="27265"/>
    <cellStyle name="Normal 7 7 2 2 2 2 3 2 2 2" xfId="27266"/>
    <cellStyle name="Normal 7 7 2 2 2 2 3 2 2 2 2" xfId="27267"/>
    <cellStyle name="Normal 7 7 2 2 2 2 3 2 2 2 3" xfId="27268"/>
    <cellStyle name="Normal 7 7 2 2 2 2 3 2 2 2 4" xfId="27269"/>
    <cellStyle name="Normal 7 7 2 2 2 2 3 2 2 2 5" xfId="27270"/>
    <cellStyle name="Normal 7 7 2 2 2 2 3 2 2 3" xfId="27271"/>
    <cellStyle name="Normal 7 7 2 2 2 2 3 2 2 4" xfId="27272"/>
    <cellStyle name="Normal 7 7 2 2 2 2 3 2 2 5" xfId="27273"/>
    <cellStyle name="Normal 7 7 2 2 2 2 3 2 3" xfId="27274"/>
    <cellStyle name="Normal 7 7 2 2 2 2 3 2 4" xfId="27275"/>
    <cellStyle name="Normal 7 7 2 2 2 2 3 2 5" xfId="27276"/>
    <cellStyle name="Normal 7 7 2 2 2 2 3 2 6" xfId="27277"/>
    <cellStyle name="Normal 7 7 2 2 2 2 3 2 7" xfId="27278"/>
    <cellStyle name="Normal 7 7 2 2 2 2 3 3" xfId="27279"/>
    <cellStyle name="Normal 7 7 2 2 2 2 3 3 2" xfId="27280"/>
    <cellStyle name="Normal 7 7 2 2 2 2 3 3 2 2" xfId="27281"/>
    <cellStyle name="Normal 7 7 2 2 2 2 3 3 2 3" xfId="27282"/>
    <cellStyle name="Normal 7 7 2 2 2 2 3 3 2 4" xfId="27283"/>
    <cellStyle name="Normal 7 7 2 2 2 2 3 3 2 5" xfId="27284"/>
    <cellStyle name="Normal 7 7 2 2 2 2 3 3 3" xfId="27285"/>
    <cellStyle name="Normal 7 7 2 2 2 2 3 3 4" xfId="27286"/>
    <cellStyle name="Normal 7 7 2 2 2 2 3 3 5" xfId="27287"/>
    <cellStyle name="Normal 7 7 2 2 2 2 3 4" xfId="27288"/>
    <cellStyle name="Normal 7 7 2 2 2 2 3 5" xfId="27289"/>
    <cellStyle name="Normal 7 7 2 2 2 2 3 6" xfId="27290"/>
    <cellStyle name="Normal 7 7 2 2 2 2 3 7" xfId="27291"/>
    <cellStyle name="Normal 7 7 2 2 2 2 4" xfId="27292"/>
    <cellStyle name="Normal 7 7 2 2 2 2 5" xfId="27293"/>
    <cellStyle name="Normal 7 7 2 2 2 2 6" xfId="27294"/>
    <cellStyle name="Normal 7 7 2 2 2 2 6 2" xfId="27295"/>
    <cellStyle name="Normal 7 7 2 2 2 2 6 2 2" xfId="27296"/>
    <cellStyle name="Normal 7 7 2 2 2 2 6 2 3" xfId="27297"/>
    <cellStyle name="Normal 7 7 2 2 2 2 6 2 4" xfId="27298"/>
    <cellStyle name="Normal 7 7 2 2 2 2 6 2 5" xfId="27299"/>
    <cellStyle name="Normal 7 7 2 2 2 2 6 3" xfId="27300"/>
    <cellStyle name="Normal 7 7 2 2 2 2 6 4" xfId="27301"/>
    <cellStyle name="Normal 7 7 2 2 2 2 6 5" xfId="27302"/>
    <cellStyle name="Normal 7 7 2 2 2 2 7" xfId="27303"/>
    <cellStyle name="Normal 7 7 2 2 2 2 8" xfId="27304"/>
    <cellStyle name="Normal 7 7 2 2 2 2 9" xfId="27305"/>
    <cellStyle name="Normal 7 7 2 2 2 3" xfId="27306"/>
    <cellStyle name="Normal 7 7 2 2 2 4" xfId="27307"/>
    <cellStyle name="Normal 7 7 2 2 2 5" xfId="27308"/>
    <cellStyle name="Normal 7 7 2 2 2 6" xfId="27309"/>
    <cellStyle name="Normal 7 7 2 2 2 6 2" xfId="27310"/>
    <cellStyle name="Normal 7 7 2 2 2 6 2 2" xfId="27311"/>
    <cellStyle name="Normal 7 7 2 2 2 6 2 2 2" xfId="27312"/>
    <cellStyle name="Normal 7 7 2 2 2 6 2 2 2 2" xfId="27313"/>
    <cellStyle name="Normal 7 7 2 2 2 6 2 2 2 3" xfId="27314"/>
    <cellStyle name="Normal 7 7 2 2 2 6 2 2 2 4" xfId="27315"/>
    <cellStyle name="Normal 7 7 2 2 2 6 2 2 2 5" xfId="27316"/>
    <cellStyle name="Normal 7 7 2 2 2 6 2 2 3" xfId="27317"/>
    <cellStyle name="Normal 7 7 2 2 2 6 2 2 4" xfId="27318"/>
    <cellStyle name="Normal 7 7 2 2 2 6 2 2 5" xfId="27319"/>
    <cellStyle name="Normal 7 7 2 2 2 6 2 3" xfId="27320"/>
    <cellStyle name="Normal 7 7 2 2 2 6 2 4" xfId="27321"/>
    <cellStyle name="Normal 7 7 2 2 2 6 2 5" xfId="27322"/>
    <cellStyle name="Normal 7 7 2 2 2 6 2 6" xfId="27323"/>
    <cellStyle name="Normal 7 7 2 2 2 6 2 7" xfId="27324"/>
    <cellStyle name="Normal 7 7 2 2 2 6 3" xfId="27325"/>
    <cellStyle name="Normal 7 7 2 2 2 6 3 2" xfId="27326"/>
    <cellStyle name="Normal 7 7 2 2 2 6 3 2 2" xfId="27327"/>
    <cellStyle name="Normal 7 7 2 2 2 6 3 2 3" xfId="27328"/>
    <cellStyle name="Normal 7 7 2 2 2 6 3 2 4" xfId="27329"/>
    <cellStyle name="Normal 7 7 2 2 2 6 3 2 5" xfId="27330"/>
    <cellStyle name="Normal 7 7 2 2 2 6 3 3" xfId="27331"/>
    <cellStyle name="Normal 7 7 2 2 2 6 3 4" xfId="27332"/>
    <cellStyle name="Normal 7 7 2 2 2 6 3 5" xfId="27333"/>
    <cellStyle name="Normal 7 7 2 2 2 6 4" xfId="27334"/>
    <cellStyle name="Normal 7 7 2 2 2 6 5" xfId="27335"/>
    <cellStyle name="Normal 7 7 2 2 2 6 6" xfId="27336"/>
    <cellStyle name="Normal 7 7 2 2 2 6 7" xfId="27337"/>
    <cellStyle name="Normal 7 7 2 2 2 7" xfId="27338"/>
    <cellStyle name="Normal 7 7 2 2 2 8" xfId="27339"/>
    <cellStyle name="Normal 7 7 2 2 2 9" xfId="27340"/>
    <cellStyle name="Normal 7 7 2 2 2 9 2" xfId="27341"/>
    <cellStyle name="Normal 7 7 2 2 2 9 2 2" xfId="27342"/>
    <cellStyle name="Normal 7 7 2 2 2 9 2 3" xfId="27343"/>
    <cellStyle name="Normal 7 7 2 2 2 9 2 4" xfId="27344"/>
    <cellStyle name="Normal 7 7 2 2 2 9 2 5" xfId="27345"/>
    <cellStyle name="Normal 7 7 2 2 2 9 3" xfId="27346"/>
    <cellStyle name="Normal 7 7 2 2 2 9 4" xfId="27347"/>
    <cellStyle name="Normal 7 7 2 2 2 9 5" xfId="27348"/>
    <cellStyle name="Normal 7 7 2 2 3" xfId="27349"/>
    <cellStyle name="Normal 7 7 2 2 3 2" xfId="27350"/>
    <cellStyle name="Normal 7 7 2 2 3 3" xfId="27351"/>
    <cellStyle name="Normal 7 7 2 2 3 4" xfId="27352"/>
    <cellStyle name="Normal 7 7 2 2 3 5" xfId="27353"/>
    <cellStyle name="Normal 7 7 2 2 3 6" xfId="27354"/>
    <cellStyle name="Normal 7 7 2 2 3 7" xfId="27355"/>
    <cellStyle name="Normal 7 7 2 2 4" xfId="27356"/>
    <cellStyle name="Normal 7 7 2 2 5" xfId="27357"/>
    <cellStyle name="Normal 7 7 2 2 6" xfId="27358"/>
    <cellStyle name="Normal 7 7 2 2 6 2" xfId="27359"/>
    <cellStyle name="Normal 7 7 2 2 6 2 2" xfId="27360"/>
    <cellStyle name="Normal 7 7 2 2 6 2 2 2" xfId="27361"/>
    <cellStyle name="Normal 7 7 2 2 6 2 2 2 2" xfId="27362"/>
    <cellStyle name="Normal 7 7 2 2 6 2 2 2 3" xfId="27363"/>
    <cellStyle name="Normal 7 7 2 2 6 2 2 2 4" xfId="27364"/>
    <cellStyle name="Normal 7 7 2 2 6 2 2 2 5" xfId="27365"/>
    <cellStyle name="Normal 7 7 2 2 6 2 2 3" xfId="27366"/>
    <cellStyle name="Normal 7 7 2 2 6 2 2 4" xfId="27367"/>
    <cellStyle name="Normal 7 7 2 2 6 2 2 5" xfId="27368"/>
    <cellStyle name="Normal 7 7 2 2 6 2 3" xfId="27369"/>
    <cellStyle name="Normal 7 7 2 2 6 2 4" xfId="27370"/>
    <cellStyle name="Normal 7 7 2 2 6 2 5" xfId="27371"/>
    <cellStyle name="Normal 7 7 2 2 6 2 6" xfId="27372"/>
    <cellStyle name="Normal 7 7 2 2 6 2 7" xfId="27373"/>
    <cellStyle name="Normal 7 7 2 2 6 3" xfId="27374"/>
    <cellStyle name="Normal 7 7 2 2 6 3 2" xfId="27375"/>
    <cellStyle name="Normal 7 7 2 2 6 3 2 2" xfId="27376"/>
    <cellStyle name="Normal 7 7 2 2 6 3 2 3" xfId="27377"/>
    <cellStyle name="Normal 7 7 2 2 6 3 2 4" xfId="27378"/>
    <cellStyle name="Normal 7 7 2 2 6 3 2 5" xfId="27379"/>
    <cellStyle name="Normal 7 7 2 2 6 3 3" xfId="27380"/>
    <cellStyle name="Normal 7 7 2 2 6 3 4" xfId="27381"/>
    <cellStyle name="Normal 7 7 2 2 6 3 5" xfId="27382"/>
    <cellStyle name="Normal 7 7 2 2 6 4" xfId="27383"/>
    <cellStyle name="Normal 7 7 2 2 6 5" xfId="27384"/>
    <cellStyle name="Normal 7 7 2 2 6 6" xfId="27385"/>
    <cellStyle name="Normal 7 7 2 2 6 7" xfId="27386"/>
    <cellStyle name="Normal 7 7 2 2 7" xfId="27387"/>
    <cellStyle name="Normal 7 7 2 2 8" xfId="27388"/>
    <cellStyle name="Normal 7 7 2 2 9" xfId="27389"/>
    <cellStyle name="Normal 7 7 2 2 9 2" xfId="27390"/>
    <cellStyle name="Normal 7 7 2 2 9 2 2" xfId="27391"/>
    <cellStyle name="Normal 7 7 2 2 9 2 3" xfId="27392"/>
    <cellStyle name="Normal 7 7 2 2 9 2 4" xfId="27393"/>
    <cellStyle name="Normal 7 7 2 2 9 2 5" xfId="27394"/>
    <cellStyle name="Normal 7 7 2 2 9 3" xfId="27395"/>
    <cellStyle name="Normal 7 7 2 2 9 4" xfId="27396"/>
    <cellStyle name="Normal 7 7 2 2 9 5" xfId="27397"/>
    <cellStyle name="Normal 7 7 2 20" xfId="27398"/>
    <cellStyle name="Normal 7 7 2 21" xfId="27399"/>
    <cellStyle name="Normal 7 7 2 22" xfId="27400"/>
    <cellStyle name="Normal 7 7 2 23" xfId="27401"/>
    <cellStyle name="Normal 7 7 2 24" xfId="27402"/>
    <cellStyle name="Normal 7 7 2 25" xfId="27403"/>
    <cellStyle name="Normal 7 7 2 26" xfId="27404"/>
    <cellStyle name="Normal 7 7 2 27" xfId="27405"/>
    <cellStyle name="Normal 7 7 2 28" xfId="27406"/>
    <cellStyle name="Normal 7 7 2 29" xfId="27407"/>
    <cellStyle name="Normal 7 7 2 3" xfId="27408"/>
    <cellStyle name="Normal 7 7 2 3 2" xfId="27409"/>
    <cellStyle name="Normal 7 7 2 3 3" xfId="27410"/>
    <cellStyle name="Normal 7 7 2 3 4" xfId="27411"/>
    <cellStyle name="Normal 7 7 2 3 5" xfId="27412"/>
    <cellStyle name="Normal 7 7 2 3 6" xfId="27413"/>
    <cellStyle name="Normal 7 7 2 3 7" xfId="27414"/>
    <cellStyle name="Normal 7 7 2 4" xfId="27415"/>
    <cellStyle name="Normal 7 7 2 5" xfId="27416"/>
    <cellStyle name="Normal 7 7 2 6" xfId="27417"/>
    <cellStyle name="Normal 7 7 2 6 2" xfId="27418"/>
    <cellStyle name="Normal 7 7 2 6 2 2" xfId="27419"/>
    <cellStyle name="Normal 7 7 2 6 2 2 2" xfId="27420"/>
    <cellStyle name="Normal 7 7 2 6 2 2 2 2" xfId="27421"/>
    <cellStyle name="Normal 7 7 2 6 2 2 2 3" xfId="27422"/>
    <cellStyle name="Normal 7 7 2 6 2 2 2 4" xfId="27423"/>
    <cellStyle name="Normal 7 7 2 6 2 2 2 5" xfId="27424"/>
    <cellStyle name="Normal 7 7 2 6 2 2 3" xfId="27425"/>
    <cellStyle name="Normal 7 7 2 6 2 2 4" xfId="27426"/>
    <cellStyle name="Normal 7 7 2 6 2 2 5" xfId="27427"/>
    <cellStyle name="Normal 7 7 2 6 2 3" xfId="27428"/>
    <cellStyle name="Normal 7 7 2 6 2 4" xfId="27429"/>
    <cellStyle name="Normal 7 7 2 6 2 5" xfId="27430"/>
    <cellStyle name="Normal 7 7 2 6 2 6" xfId="27431"/>
    <cellStyle name="Normal 7 7 2 6 2 7" xfId="27432"/>
    <cellStyle name="Normal 7 7 2 6 3" xfId="27433"/>
    <cellStyle name="Normal 7 7 2 6 3 2" xfId="27434"/>
    <cellStyle name="Normal 7 7 2 6 3 2 2" xfId="27435"/>
    <cellStyle name="Normal 7 7 2 6 3 2 3" xfId="27436"/>
    <cellStyle name="Normal 7 7 2 6 3 2 4" xfId="27437"/>
    <cellStyle name="Normal 7 7 2 6 3 2 5" xfId="27438"/>
    <cellStyle name="Normal 7 7 2 6 3 3" xfId="27439"/>
    <cellStyle name="Normal 7 7 2 6 3 4" xfId="27440"/>
    <cellStyle name="Normal 7 7 2 6 3 5" xfId="27441"/>
    <cellStyle name="Normal 7 7 2 6 4" xfId="27442"/>
    <cellStyle name="Normal 7 7 2 6 5" xfId="27443"/>
    <cellStyle name="Normal 7 7 2 6 6" xfId="27444"/>
    <cellStyle name="Normal 7 7 2 6 7" xfId="27445"/>
    <cellStyle name="Normal 7 7 2 7" xfId="27446"/>
    <cellStyle name="Normal 7 7 2 8" xfId="27447"/>
    <cellStyle name="Normal 7 7 2 9" xfId="27448"/>
    <cellStyle name="Normal 7 7 2 9 2" xfId="27449"/>
    <cellStyle name="Normal 7 7 2 9 2 2" xfId="27450"/>
    <cellStyle name="Normal 7 7 2 9 2 3" xfId="27451"/>
    <cellStyle name="Normal 7 7 2 9 2 4" xfId="27452"/>
    <cellStyle name="Normal 7 7 2 9 2 5" xfId="27453"/>
    <cellStyle name="Normal 7 7 2 9 3" xfId="27454"/>
    <cellStyle name="Normal 7 7 2 9 4" xfId="27455"/>
    <cellStyle name="Normal 7 7 2 9 5" xfId="27456"/>
    <cellStyle name="Normal 7 7 20" xfId="27457"/>
    <cellStyle name="Normal 7 7 21" xfId="27458"/>
    <cellStyle name="Normal 7 7 22" xfId="27459"/>
    <cellStyle name="Normal 7 7 23" xfId="27460"/>
    <cellStyle name="Normal 7 7 24" xfId="27461"/>
    <cellStyle name="Normal 7 7 25" xfId="27462"/>
    <cellStyle name="Normal 7 7 26" xfId="27463"/>
    <cellStyle name="Normal 7 7 27" xfId="27464"/>
    <cellStyle name="Normal 7 7 28" xfId="27465"/>
    <cellStyle name="Normal 7 7 29" xfId="27466"/>
    <cellStyle name="Normal 7 7 3" xfId="27467"/>
    <cellStyle name="Normal 7 7 30" xfId="27468"/>
    <cellStyle name="Normal 7 7 4" xfId="27469"/>
    <cellStyle name="Normal 7 7 4 2" xfId="27470"/>
    <cellStyle name="Normal 7 7 4 2 2" xfId="27471"/>
    <cellStyle name="Normal 7 7 4 2 3" xfId="27472"/>
    <cellStyle name="Normal 7 7 4 2 4" xfId="27473"/>
    <cellStyle name="Normal 7 7 4 2 5" xfId="27474"/>
    <cellStyle name="Normal 7 7 4 2 6" xfId="27475"/>
    <cellStyle name="Normal 7 7 4 3" xfId="27476"/>
    <cellStyle name="Normal 7 7 4 4" xfId="27477"/>
    <cellStyle name="Normal 7 7 4 5" xfId="27478"/>
    <cellStyle name="Normal 7 7 4 6" xfId="27479"/>
    <cellStyle name="Normal 7 7 4 7" xfId="27480"/>
    <cellStyle name="Normal 7 7 4 8" xfId="27481"/>
    <cellStyle name="Normal 7 7 5" xfId="27482"/>
    <cellStyle name="Normal 7 7 5 2" xfId="27483"/>
    <cellStyle name="Normal 7 7 5 2 2" xfId="27484"/>
    <cellStyle name="Normal 7 7 5 2 3" xfId="27485"/>
    <cellStyle name="Normal 7 7 5 2 4" xfId="27486"/>
    <cellStyle name="Normal 7 7 5 2 5" xfId="27487"/>
    <cellStyle name="Normal 7 7 5 2 6" xfId="27488"/>
    <cellStyle name="Normal 7 7 5 3" xfId="27489"/>
    <cellStyle name="Normal 7 7 5 4" xfId="27490"/>
    <cellStyle name="Normal 7 7 5 5" xfId="27491"/>
    <cellStyle name="Normal 7 7 6" xfId="27492"/>
    <cellStyle name="Normal 7 7 6 2" xfId="27493"/>
    <cellStyle name="Normal 7 7 6 2 2" xfId="27494"/>
    <cellStyle name="Normal 7 7 6 2 3" xfId="27495"/>
    <cellStyle name="Normal 7 7 6 2 4" xfId="27496"/>
    <cellStyle name="Normal 7 7 6 2 5" xfId="27497"/>
    <cellStyle name="Normal 7 7 6 2 6" xfId="27498"/>
    <cellStyle name="Normal 7 7 6 3" xfId="27499"/>
    <cellStyle name="Normal 7 7 6 4" xfId="27500"/>
    <cellStyle name="Normal 7 7 6 5" xfId="27501"/>
    <cellStyle name="Normal 7 7 7" xfId="27502"/>
    <cellStyle name="Normal 7 7 7 2" xfId="27503"/>
    <cellStyle name="Normal 7 7 7 3" xfId="27504"/>
    <cellStyle name="Normal 7 7 7 4" xfId="27505"/>
    <cellStyle name="Normal 7 7 7 5" xfId="27506"/>
    <cellStyle name="Normal 7 7 7 6" xfId="27507"/>
    <cellStyle name="Normal 7 7 7 7" xfId="27508"/>
    <cellStyle name="Normal 7 7 8" xfId="27509"/>
    <cellStyle name="Normal 7 7 9" xfId="27510"/>
    <cellStyle name="Normal 7 8" xfId="27511"/>
    <cellStyle name="Normal 7 8 10" xfId="27512"/>
    <cellStyle name="Normal 7 8 11" xfId="27513"/>
    <cellStyle name="Normal 7 8 2" xfId="27514"/>
    <cellStyle name="Normal 7 8 2 2" xfId="27515"/>
    <cellStyle name="Normal 7 8 2 2 2" xfId="27516"/>
    <cellStyle name="Normal 7 8 2 2 2 2" xfId="27517"/>
    <cellStyle name="Normal 7 8 2 2 2 2 2" xfId="27518"/>
    <cellStyle name="Normal 7 8 2 2 2 3" xfId="27519"/>
    <cellStyle name="Normal 7 8 2 2 2 4" xfId="27520"/>
    <cellStyle name="Normal 7 8 2 2 2 5" xfId="27521"/>
    <cellStyle name="Normal 7 8 2 2 3" xfId="27522"/>
    <cellStyle name="Normal 7 8 2 2 3 2" xfId="27523"/>
    <cellStyle name="Normal 7 8 2 2 4" xfId="27524"/>
    <cellStyle name="Normal 7 8 2 2 5" xfId="27525"/>
    <cellStyle name="Normal 7 8 2 3" xfId="27526"/>
    <cellStyle name="Normal 7 8 2 4" xfId="27527"/>
    <cellStyle name="Normal 7 8 2 5" xfId="27528"/>
    <cellStyle name="Normal 7 8 2 6" xfId="27529"/>
    <cellStyle name="Normal 7 8 2 6 2" xfId="27530"/>
    <cellStyle name="Normal 7 8 2 7" xfId="27531"/>
    <cellStyle name="Normal 7 8 2 8" xfId="27532"/>
    <cellStyle name="Normal 7 8 2 9" xfId="27533"/>
    <cellStyle name="Normal 7 8 3" xfId="27534"/>
    <cellStyle name="Normal 7 8 4" xfId="27535"/>
    <cellStyle name="Normal 7 8 4 2" xfId="27536"/>
    <cellStyle name="Normal 7 8 4 2 2" xfId="27537"/>
    <cellStyle name="Normal 7 8 4 3" xfId="27538"/>
    <cellStyle name="Normal 7 8 4 4" xfId="27539"/>
    <cellStyle name="Normal 7 8 4 5" xfId="27540"/>
    <cellStyle name="Normal 7 8 5" xfId="27541"/>
    <cellStyle name="Normal 7 8 5 2" xfId="27542"/>
    <cellStyle name="Normal 7 8 5 2 2" xfId="27543"/>
    <cellStyle name="Normal 7 8 5 3" xfId="27544"/>
    <cellStyle name="Normal 7 8 5 4" xfId="27545"/>
    <cellStyle name="Normal 7 8 5 5" xfId="27546"/>
    <cellStyle name="Normal 7 8 6" xfId="27547"/>
    <cellStyle name="Normal 7 8 6 2" xfId="27548"/>
    <cellStyle name="Normal 7 8 6 3" xfId="27549"/>
    <cellStyle name="Normal 7 8 6 4" xfId="27550"/>
    <cellStyle name="Normal 7 8 6 5" xfId="27551"/>
    <cellStyle name="Normal 7 8 6 6" xfId="27552"/>
    <cellStyle name="Normal 7 8 6 7" xfId="27553"/>
    <cellStyle name="Normal 7 8 7" xfId="27554"/>
    <cellStyle name="Normal 7 8 8" xfId="27555"/>
    <cellStyle name="Normal 7 8 9" xfId="27556"/>
    <cellStyle name="Normal 7 8 9 2" xfId="27557"/>
    <cellStyle name="Normal 7 9" xfId="27558"/>
    <cellStyle name="Normal 7 9 10" xfId="27559"/>
    <cellStyle name="Normal 7 9 2" xfId="27560"/>
    <cellStyle name="Normal 7 9 2 10" xfId="27561"/>
    <cellStyle name="Normal 7 9 2 2" xfId="27562"/>
    <cellStyle name="Normal 7 9 2 2 2" xfId="27563"/>
    <cellStyle name="Normal 7 9 2 2 2 2" xfId="27564"/>
    <cellStyle name="Normal 7 9 2 2 3" xfId="27565"/>
    <cellStyle name="Normal 7 9 2 2 4" xfId="27566"/>
    <cellStyle name="Normal 7 9 2 2 5" xfId="27567"/>
    <cellStyle name="Normal 7 9 2 2 6" xfId="27568"/>
    <cellStyle name="Normal 7 9 2 2 7" xfId="27569"/>
    <cellStyle name="Normal 7 9 2 2 8" xfId="27570"/>
    <cellStyle name="Normal 7 9 2 2 9" xfId="27571"/>
    <cellStyle name="Normal 7 9 2 3" xfId="27572"/>
    <cellStyle name="Normal 7 9 2 4" xfId="27573"/>
    <cellStyle name="Normal 7 9 2 4 2" xfId="27574"/>
    <cellStyle name="Normal 7 9 2 5" xfId="27575"/>
    <cellStyle name="Normal 7 9 2 6" xfId="27576"/>
    <cellStyle name="Normal 7 9 2 7" xfId="27577"/>
    <cellStyle name="Normal 7 9 2 8" xfId="27578"/>
    <cellStyle name="Normal 7 9 2 9" xfId="27579"/>
    <cellStyle name="Normal 7 9 3" xfId="27580"/>
    <cellStyle name="Normal 7 9 3 2" xfId="27581"/>
    <cellStyle name="Normal 7 9 3 2 2" xfId="27582"/>
    <cellStyle name="Normal 7 9 3 3" xfId="27583"/>
    <cellStyle name="Normal 7 9 3 4" xfId="27584"/>
    <cellStyle name="Normal 7 9 3 5" xfId="27585"/>
    <cellStyle name="Normal 7 9 3 6" xfId="27586"/>
    <cellStyle name="Normal 7 9 3 7" xfId="27587"/>
    <cellStyle name="Normal 7 9 3 8" xfId="27588"/>
    <cellStyle name="Normal 7 9 3 9" xfId="27589"/>
    <cellStyle name="Normal 7 9 4" xfId="27590"/>
    <cellStyle name="Normal 7 9 4 2" xfId="27591"/>
    <cellStyle name="Normal 7 9 5" xfId="27592"/>
    <cellStyle name="Normal 7 9 6" xfId="27593"/>
    <cellStyle name="Normal 7 9 7" xfId="27594"/>
    <cellStyle name="Normal 7 9 8" xfId="27595"/>
    <cellStyle name="Normal 7 9 9" xfId="27596"/>
    <cellStyle name="Normal 7_Hoja1" xfId="319"/>
    <cellStyle name="Normal 70" xfId="27597"/>
    <cellStyle name="Normal 71" xfId="27598"/>
    <cellStyle name="Normal 72" xfId="27599"/>
    <cellStyle name="Normal 73" xfId="27600"/>
    <cellStyle name="Normal 74" xfId="27601"/>
    <cellStyle name="Normal 75" xfId="27602"/>
    <cellStyle name="Normal 76" xfId="27603"/>
    <cellStyle name="Normal 8" xfId="320"/>
    <cellStyle name="Normal 8 10" xfId="27604"/>
    <cellStyle name="Normal 8 11" xfId="27605"/>
    <cellStyle name="Normal 8 12" xfId="27606"/>
    <cellStyle name="Normal 8 12 10" xfId="27607"/>
    <cellStyle name="Normal 8 12 10 2" xfId="27608"/>
    <cellStyle name="Normal 8 12 10 2 2" xfId="27609"/>
    <cellStyle name="Normal 8 12 10 2 2 2" xfId="27610"/>
    <cellStyle name="Normal 8 12 10 2 2 2 2" xfId="27611"/>
    <cellStyle name="Normal 8 12 10 2 2 2 3" xfId="27612"/>
    <cellStyle name="Normal 8 12 10 2 2 2 4" xfId="27613"/>
    <cellStyle name="Normal 8 12 10 2 2 2 5" xfId="27614"/>
    <cellStyle name="Normal 8 12 10 2 2 3" xfId="27615"/>
    <cellStyle name="Normal 8 12 10 2 2 4" xfId="27616"/>
    <cellStyle name="Normal 8 12 10 2 2 5" xfId="27617"/>
    <cellStyle name="Normal 8 12 10 2 3" xfId="27618"/>
    <cellStyle name="Normal 8 12 10 2 4" xfId="27619"/>
    <cellStyle name="Normal 8 12 10 2 5" xfId="27620"/>
    <cellStyle name="Normal 8 12 10 2 6" xfId="27621"/>
    <cellStyle name="Normal 8 12 10 2 7" xfId="27622"/>
    <cellStyle name="Normal 8 12 10 3" xfId="27623"/>
    <cellStyle name="Normal 8 12 10 3 2" xfId="27624"/>
    <cellStyle name="Normal 8 12 10 3 2 2" xfId="27625"/>
    <cellStyle name="Normal 8 12 10 3 2 3" xfId="27626"/>
    <cellStyle name="Normal 8 12 10 3 2 4" xfId="27627"/>
    <cellStyle name="Normal 8 12 10 3 2 5" xfId="27628"/>
    <cellStyle name="Normal 8 12 10 3 3" xfId="27629"/>
    <cellStyle name="Normal 8 12 10 3 4" xfId="27630"/>
    <cellStyle name="Normal 8 12 10 3 5" xfId="27631"/>
    <cellStyle name="Normal 8 12 10 4" xfId="27632"/>
    <cellStyle name="Normal 8 12 10 5" xfId="27633"/>
    <cellStyle name="Normal 8 12 10 6" xfId="27634"/>
    <cellStyle name="Normal 8 12 10 7" xfId="27635"/>
    <cellStyle name="Normal 8 12 11" xfId="27636"/>
    <cellStyle name="Normal 8 12 12" xfId="27637"/>
    <cellStyle name="Normal 8 12 13" xfId="27638"/>
    <cellStyle name="Normal 8 12 13 2" xfId="27639"/>
    <cellStyle name="Normal 8 12 13 2 2" xfId="27640"/>
    <cellStyle name="Normal 8 12 13 2 3" xfId="27641"/>
    <cellStyle name="Normal 8 12 13 2 4" xfId="27642"/>
    <cellStyle name="Normal 8 12 13 2 5" xfId="27643"/>
    <cellStyle name="Normal 8 12 13 3" xfId="27644"/>
    <cellStyle name="Normal 8 12 13 4" xfId="27645"/>
    <cellStyle name="Normal 8 12 13 5" xfId="27646"/>
    <cellStyle name="Normal 8 12 14" xfId="27647"/>
    <cellStyle name="Normal 8 12 15" xfId="27648"/>
    <cellStyle name="Normal 8 12 16" xfId="27649"/>
    <cellStyle name="Normal 8 12 17" xfId="27650"/>
    <cellStyle name="Normal 8 12 18" xfId="27651"/>
    <cellStyle name="Normal 8 12 19" xfId="27652"/>
    <cellStyle name="Normal 8 12 2" xfId="27653"/>
    <cellStyle name="Normal 8 12 2 10" xfId="27654"/>
    <cellStyle name="Normal 8 12 2 11" xfId="27655"/>
    <cellStyle name="Normal 8 12 2 12" xfId="27656"/>
    <cellStyle name="Normal 8 12 2 13" xfId="27657"/>
    <cellStyle name="Normal 8 12 2 14" xfId="27658"/>
    <cellStyle name="Normal 8 12 2 15" xfId="27659"/>
    <cellStyle name="Normal 8 12 2 16" xfId="27660"/>
    <cellStyle name="Normal 8 12 2 17" xfId="27661"/>
    <cellStyle name="Normal 8 12 2 18" xfId="27662"/>
    <cellStyle name="Normal 8 12 2 19" xfId="27663"/>
    <cellStyle name="Normal 8 12 2 2" xfId="27664"/>
    <cellStyle name="Normal 8 12 2 2 10" xfId="27665"/>
    <cellStyle name="Normal 8 12 2 2 11" xfId="27666"/>
    <cellStyle name="Normal 8 12 2 2 12" xfId="27667"/>
    <cellStyle name="Normal 8 12 2 2 13" xfId="27668"/>
    <cellStyle name="Normal 8 12 2 2 14" xfId="27669"/>
    <cellStyle name="Normal 8 12 2 2 2" xfId="27670"/>
    <cellStyle name="Normal 8 12 2 2 2 10" xfId="27671"/>
    <cellStyle name="Normal 8 12 2 2 2 11" xfId="27672"/>
    <cellStyle name="Normal 8 12 2 2 2 12" xfId="27673"/>
    <cellStyle name="Normal 8 12 2 2 2 13" xfId="27674"/>
    <cellStyle name="Normal 8 12 2 2 2 14" xfId="27675"/>
    <cellStyle name="Normal 8 12 2 2 2 2" xfId="27676"/>
    <cellStyle name="Normal 8 12 2 2 2 2 10" xfId="27677"/>
    <cellStyle name="Normal 8 12 2 2 2 2 11" xfId="27678"/>
    <cellStyle name="Normal 8 12 2 2 2 2 2" xfId="27679"/>
    <cellStyle name="Normal 8 12 2 2 2 2 2 10" xfId="27680"/>
    <cellStyle name="Normal 8 12 2 2 2 2 2 11" xfId="27681"/>
    <cellStyle name="Normal 8 12 2 2 2 2 2 2" xfId="27682"/>
    <cellStyle name="Normal 8 12 2 2 2 2 2 2 2" xfId="27683"/>
    <cellStyle name="Normal 8 12 2 2 2 2 2 2 2 2" xfId="27684"/>
    <cellStyle name="Normal 8 12 2 2 2 2 2 2 2 2 2" xfId="27685"/>
    <cellStyle name="Normal 8 12 2 2 2 2 2 2 2 2 2 2" xfId="27686"/>
    <cellStyle name="Normal 8 12 2 2 2 2 2 2 2 2 2 3" xfId="27687"/>
    <cellStyle name="Normal 8 12 2 2 2 2 2 2 2 2 2 4" xfId="27688"/>
    <cellStyle name="Normal 8 12 2 2 2 2 2 2 2 2 2 5" xfId="27689"/>
    <cellStyle name="Normal 8 12 2 2 2 2 2 2 2 2 3" xfId="27690"/>
    <cellStyle name="Normal 8 12 2 2 2 2 2 2 2 2 4" xfId="27691"/>
    <cellStyle name="Normal 8 12 2 2 2 2 2 2 2 2 5" xfId="27692"/>
    <cellStyle name="Normal 8 12 2 2 2 2 2 2 2 3" xfId="27693"/>
    <cellStyle name="Normal 8 12 2 2 2 2 2 2 2 4" xfId="27694"/>
    <cellStyle name="Normal 8 12 2 2 2 2 2 2 2 5" xfId="27695"/>
    <cellStyle name="Normal 8 12 2 2 2 2 2 2 2 6" xfId="27696"/>
    <cellStyle name="Normal 8 12 2 2 2 2 2 2 2 7" xfId="27697"/>
    <cellStyle name="Normal 8 12 2 2 2 2 2 2 3" xfId="27698"/>
    <cellStyle name="Normal 8 12 2 2 2 2 2 2 3 2" xfId="27699"/>
    <cellStyle name="Normal 8 12 2 2 2 2 2 2 3 2 2" xfId="27700"/>
    <cellStyle name="Normal 8 12 2 2 2 2 2 2 3 2 3" xfId="27701"/>
    <cellStyle name="Normal 8 12 2 2 2 2 2 2 3 2 4" xfId="27702"/>
    <cellStyle name="Normal 8 12 2 2 2 2 2 2 3 2 5" xfId="27703"/>
    <cellStyle name="Normal 8 12 2 2 2 2 2 2 3 3" xfId="27704"/>
    <cellStyle name="Normal 8 12 2 2 2 2 2 2 3 4" xfId="27705"/>
    <cellStyle name="Normal 8 12 2 2 2 2 2 2 3 5" xfId="27706"/>
    <cellStyle name="Normal 8 12 2 2 2 2 2 2 4" xfId="27707"/>
    <cellStyle name="Normal 8 12 2 2 2 2 2 2 5" xfId="27708"/>
    <cellStyle name="Normal 8 12 2 2 2 2 2 2 6" xfId="27709"/>
    <cellStyle name="Normal 8 12 2 2 2 2 2 2 7" xfId="27710"/>
    <cellStyle name="Normal 8 12 2 2 2 2 2 3" xfId="27711"/>
    <cellStyle name="Normal 8 12 2 2 2 2 2 4" xfId="27712"/>
    <cellStyle name="Normal 8 12 2 2 2 2 2 5" xfId="27713"/>
    <cellStyle name="Normal 8 12 2 2 2 2 2 6" xfId="27714"/>
    <cellStyle name="Normal 8 12 2 2 2 2 2 6 2" xfId="27715"/>
    <cellStyle name="Normal 8 12 2 2 2 2 2 6 2 2" xfId="27716"/>
    <cellStyle name="Normal 8 12 2 2 2 2 2 6 2 3" xfId="27717"/>
    <cellStyle name="Normal 8 12 2 2 2 2 2 6 2 4" xfId="27718"/>
    <cellStyle name="Normal 8 12 2 2 2 2 2 6 2 5" xfId="27719"/>
    <cellStyle name="Normal 8 12 2 2 2 2 2 6 3" xfId="27720"/>
    <cellStyle name="Normal 8 12 2 2 2 2 2 6 4" xfId="27721"/>
    <cellStyle name="Normal 8 12 2 2 2 2 2 6 5" xfId="27722"/>
    <cellStyle name="Normal 8 12 2 2 2 2 2 7" xfId="27723"/>
    <cellStyle name="Normal 8 12 2 2 2 2 2 8" xfId="27724"/>
    <cellStyle name="Normal 8 12 2 2 2 2 2 9" xfId="27725"/>
    <cellStyle name="Normal 8 12 2 2 2 2 3" xfId="27726"/>
    <cellStyle name="Normal 8 12 2 2 2 2 3 2" xfId="27727"/>
    <cellStyle name="Normal 8 12 2 2 2 2 3 2 2" xfId="27728"/>
    <cellStyle name="Normal 8 12 2 2 2 2 3 2 2 2" xfId="27729"/>
    <cellStyle name="Normal 8 12 2 2 2 2 3 2 2 2 2" xfId="27730"/>
    <cellStyle name="Normal 8 12 2 2 2 2 3 2 2 2 3" xfId="27731"/>
    <cellStyle name="Normal 8 12 2 2 2 2 3 2 2 2 4" xfId="27732"/>
    <cellStyle name="Normal 8 12 2 2 2 2 3 2 2 2 5" xfId="27733"/>
    <cellStyle name="Normal 8 12 2 2 2 2 3 2 2 3" xfId="27734"/>
    <cellStyle name="Normal 8 12 2 2 2 2 3 2 2 4" xfId="27735"/>
    <cellStyle name="Normal 8 12 2 2 2 2 3 2 2 5" xfId="27736"/>
    <cellStyle name="Normal 8 12 2 2 2 2 3 2 3" xfId="27737"/>
    <cellStyle name="Normal 8 12 2 2 2 2 3 2 4" xfId="27738"/>
    <cellStyle name="Normal 8 12 2 2 2 2 3 2 5" xfId="27739"/>
    <cellStyle name="Normal 8 12 2 2 2 2 3 2 6" xfId="27740"/>
    <cellStyle name="Normal 8 12 2 2 2 2 3 2 7" xfId="27741"/>
    <cellStyle name="Normal 8 12 2 2 2 2 3 3" xfId="27742"/>
    <cellStyle name="Normal 8 12 2 2 2 2 3 3 2" xfId="27743"/>
    <cellStyle name="Normal 8 12 2 2 2 2 3 3 2 2" xfId="27744"/>
    <cellStyle name="Normal 8 12 2 2 2 2 3 3 2 3" xfId="27745"/>
    <cellStyle name="Normal 8 12 2 2 2 2 3 3 2 4" xfId="27746"/>
    <cellStyle name="Normal 8 12 2 2 2 2 3 3 2 5" xfId="27747"/>
    <cellStyle name="Normal 8 12 2 2 2 2 3 3 3" xfId="27748"/>
    <cellStyle name="Normal 8 12 2 2 2 2 3 3 4" xfId="27749"/>
    <cellStyle name="Normal 8 12 2 2 2 2 3 3 5" xfId="27750"/>
    <cellStyle name="Normal 8 12 2 2 2 2 3 4" xfId="27751"/>
    <cellStyle name="Normal 8 12 2 2 2 2 3 5" xfId="27752"/>
    <cellStyle name="Normal 8 12 2 2 2 2 3 6" xfId="27753"/>
    <cellStyle name="Normal 8 12 2 2 2 2 3 7" xfId="27754"/>
    <cellStyle name="Normal 8 12 2 2 2 2 4" xfId="27755"/>
    <cellStyle name="Normal 8 12 2 2 2 2 5" xfId="27756"/>
    <cellStyle name="Normal 8 12 2 2 2 2 6" xfId="27757"/>
    <cellStyle name="Normal 8 12 2 2 2 2 6 2" xfId="27758"/>
    <cellStyle name="Normal 8 12 2 2 2 2 6 2 2" xfId="27759"/>
    <cellStyle name="Normal 8 12 2 2 2 2 6 2 3" xfId="27760"/>
    <cellStyle name="Normal 8 12 2 2 2 2 6 2 4" xfId="27761"/>
    <cellStyle name="Normal 8 12 2 2 2 2 6 2 5" xfId="27762"/>
    <cellStyle name="Normal 8 12 2 2 2 2 6 3" xfId="27763"/>
    <cellStyle name="Normal 8 12 2 2 2 2 6 4" xfId="27764"/>
    <cellStyle name="Normal 8 12 2 2 2 2 6 5" xfId="27765"/>
    <cellStyle name="Normal 8 12 2 2 2 2 7" xfId="27766"/>
    <cellStyle name="Normal 8 12 2 2 2 2 8" xfId="27767"/>
    <cellStyle name="Normal 8 12 2 2 2 2 9" xfId="27768"/>
    <cellStyle name="Normal 8 12 2 2 2 3" xfId="27769"/>
    <cellStyle name="Normal 8 12 2 2 2 4" xfId="27770"/>
    <cellStyle name="Normal 8 12 2 2 2 5" xfId="27771"/>
    <cellStyle name="Normal 8 12 2 2 2 6" xfId="27772"/>
    <cellStyle name="Normal 8 12 2 2 2 6 2" xfId="27773"/>
    <cellStyle name="Normal 8 12 2 2 2 6 2 2" xfId="27774"/>
    <cellStyle name="Normal 8 12 2 2 2 6 2 2 2" xfId="27775"/>
    <cellStyle name="Normal 8 12 2 2 2 6 2 2 2 2" xfId="27776"/>
    <cellStyle name="Normal 8 12 2 2 2 6 2 2 2 3" xfId="27777"/>
    <cellStyle name="Normal 8 12 2 2 2 6 2 2 2 4" xfId="27778"/>
    <cellStyle name="Normal 8 12 2 2 2 6 2 2 2 5" xfId="27779"/>
    <cellStyle name="Normal 8 12 2 2 2 6 2 2 3" xfId="27780"/>
    <cellStyle name="Normal 8 12 2 2 2 6 2 2 4" xfId="27781"/>
    <cellStyle name="Normal 8 12 2 2 2 6 2 2 5" xfId="27782"/>
    <cellStyle name="Normal 8 12 2 2 2 6 2 3" xfId="27783"/>
    <cellStyle name="Normal 8 12 2 2 2 6 2 4" xfId="27784"/>
    <cellStyle name="Normal 8 12 2 2 2 6 2 5" xfId="27785"/>
    <cellStyle name="Normal 8 12 2 2 2 6 2 6" xfId="27786"/>
    <cellStyle name="Normal 8 12 2 2 2 6 2 7" xfId="27787"/>
    <cellStyle name="Normal 8 12 2 2 2 6 3" xfId="27788"/>
    <cellStyle name="Normal 8 12 2 2 2 6 3 2" xfId="27789"/>
    <cellStyle name="Normal 8 12 2 2 2 6 3 2 2" xfId="27790"/>
    <cellStyle name="Normal 8 12 2 2 2 6 3 2 3" xfId="27791"/>
    <cellStyle name="Normal 8 12 2 2 2 6 3 2 4" xfId="27792"/>
    <cellStyle name="Normal 8 12 2 2 2 6 3 2 5" xfId="27793"/>
    <cellStyle name="Normal 8 12 2 2 2 6 3 3" xfId="27794"/>
    <cellStyle name="Normal 8 12 2 2 2 6 3 4" xfId="27795"/>
    <cellStyle name="Normal 8 12 2 2 2 6 3 5" xfId="27796"/>
    <cellStyle name="Normal 8 12 2 2 2 6 4" xfId="27797"/>
    <cellStyle name="Normal 8 12 2 2 2 6 5" xfId="27798"/>
    <cellStyle name="Normal 8 12 2 2 2 6 6" xfId="27799"/>
    <cellStyle name="Normal 8 12 2 2 2 6 7" xfId="27800"/>
    <cellStyle name="Normal 8 12 2 2 2 7" xfId="27801"/>
    <cellStyle name="Normal 8 12 2 2 2 8" xfId="27802"/>
    <cellStyle name="Normal 8 12 2 2 2 9" xfId="27803"/>
    <cellStyle name="Normal 8 12 2 2 2 9 2" xfId="27804"/>
    <cellStyle name="Normal 8 12 2 2 2 9 2 2" xfId="27805"/>
    <cellStyle name="Normal 8 12 2 2 2 9 2 3" xfId="27806"/>
    <cellStyle name="Normal 8 12 2 2 2 9 2 4" xfId="27807"/>
    <cellStyle name="Normal 8 12 2 2 2 9 2 5" xfId="27808"/>
    <cellStyle name="Normal 8 12 2 2 2 9 3" xfId="27809"/>
    <cellStyle name="Normal 8 12 2 2 2 9 4" xfId="27810"/>
    <cellStyle name="Normal 8 12 2 2 2 9 5" xfId="27811"/>
    <cellStyle name="Normal 8 12 2 2 3" xfId="27812"/>
    <cellStyle name="Normal 8 12 2 2 3 2" xfId="27813"/>
    <cellStyle name="Normal 8 12 2 2 3 3" xfId="27814"/>
    <cellStyle name="Normal 8 12 2 2 3 4" xfId="27815"/>
    <cellStyle name="Normal 8 12 2 2 3 5" xfId="27816"/>
    <cellStyle name="Normal 8 12 2 2 3 6" xfId="27817"/>
    <cellStyle name="Normal 8 12 2 2 3 7" xfId="27818"/>
    <cellStyle name="Normal 8 12 2 2 4" xfId="27819"/>
    <cellStyle name="Normal 8 12 2 2 5" xfId="27820"/>
    <cellStyle name="Normal 8 12 2 2 6" xfId="27821"/>
    <cellStyle name="Normal 8 12 2 2 6 2" xfId="27822"/>
    <cellStyle name="Normal 8 12 2 2 6 2 2" xfId="27823"/>
    <cellStyle name="Normal 8 12 2 2 6 2 2 2" xfId="27824"/>
    <cellStyle name="Normal 8 12 2 2 6 2 2 2 2" xfId="27825"/>
    <cellStyle name="Normal 8 12 2 2 6 2 2 2 3" xfId="27826"/>
    <cellStyle name="Normal 8 12 2 2 6 2 2 2 4" xfId="27827"/>
    <cellStyle name="Normal 8 12 2 2 6 2 2 2 5" xfId="27828"/>
    <cellStyle name="Normal 8 12 2 2 6 2 2 3" xfId="27829"/>
    <cellStyle name="Normal 8 12 2 2 6 2 2 4" xfId="27830"/>
    <cellStyle name="Normal 8 12 2 2 6 2 2 5" xfId="27831"/>
    <cellStyle name="Normal 8 12 2 2 6 2 3" xfId="27832"/>
    <cellStyle name="Normal 8 12 2 2 6 2 4" xfId="27833"/>
    <cellStyle name="Normal 8 12 2 2 6 2 5" xfId="27834"/>
    <cellStyle name="Normal 8 12 2 2 6 2 6" xfId="27835"/>
    <cellStyle name="Normal 8 12 2 2 6 2 7" xfId="27836"/>
    <cellStyle name="Normal 8 12 2 2 6 3" xfId="27837"/>
    <cellStyle name="Normal 8 12 2 2 6 3 2" xfId="27838"/>
    <cellStyle name="Normal 8 12 2 2 6 3 2 2" xfId="27839"/>
    <cellStyle name="Normal 8 12 2 2 6 3 2 3" xfId="27840"/>
    <cellStyle name="Normal 8 12 2 2 6 3 2 4" xfId="27841"/>
    <cellStyle name="Normal 8 12 2 2 6 3 2 5" xfId="27842"/>
    <cellStyle name="Normal 8 12 2 2 6 3 3" xfId="27843"/>
    <cellStyle name="Normal 8 12 2 2 6 3 4" xfId="27844"/>
    <cellStyle name="Normal 8 12 2 2 6 3 5" xfId="27845"/>
    <cellStyle name="Normal 8 12 2 2 6 4" xfId="27846"/>
    <cellStyle name="Normal 8 12 2 2 6 5" xfId="27847"/>
    <cellStyle name="Normal 8 12 2 2 6 6" xfId="27848"/>
    <cellStyle name="Normal 8 12 2 2 6 7" xfId="27849"/>
    <cellStyle name="Normal 8 12 2 2 7" xfId="27850"/>
    <cellStyle name="Normal 8 12 2 2 8" xfId="27851"/>
    <cellStyle name="Normal 8 12 2 2 9" xfId="27852"/>
    <cellStyle name="Normal 8 12 2 2 9 2" xfId="27853"/>
    <cellStyle name="Normal 8 12 2 2 9 2 2" xfId="27854"/>
    <cellStyle name="Normal 8 12 2 2 9 2 3" xfId="27855"/>
    <cellStyle name="Normal 8 12 2 2 9 2 4" xfId="27856"/>
    <cellStyle name="Normal 8 12 2 2 9 2 5" xfId="27857"/>
    <cellStyle name="Normal 8 12 2 2 9 3" xfId="27858"/>
    <cellStyle name="Normal 8 12 2 2 9 4" xfId="27859"/>
    <cellStyle name="Normal 8 12 2 2 9 5" xfId="27860"/>
    <cellStyle name="Normal 8 12 2 20" xfId="27861"/>
    <cellStyle name="Normal 8 12 2 21" xfId="27862"/>
    <cellStyle name="Normal 8 12 2 22" xfId="27863"/>
    <cellStyle name="Normal 8 12 2 23" xfId="27864"/>
    <cellStyle name="Normal 8 12 2 24" xfId="27865"/>
    <cellStyle name="Normal 8 12 2 25" xfId="27866"/>
    <cellStyle name="Normal 8 12 2 26" xfId="27867"/>
    <cellStyle name="Normal 8 12 2 27" xfId="27868"/>
    <cellStyle name="Normal 8 12 2 28" xfId="27869"/>
    <cellStyle name="Normal 8 12 2 29" xfId="27870"/>
    <cellStyle name="Normal 8 12 2 3" xfId="27871"/>
    <cellStyle name="Normal 8 12 2 3 2" xfId="27872"/>
    <cellStyle name="Normal 8 12 2 3 3" xfId="27873"/>
    <cellStyle name="Normal 8 12 2 3 4" xfId="27874"/>
    <cellStyle name="Normal 8 12 2 3 5" xfId="27875"/>
    <cellStyle name="Normal 8 12 2 3 6" xfId="27876"/>
    <cellStyle name="Normal 8 12 2 3 7" xfId="27877"/>
    <cellStyle name="Normal 8 12 2 4" xfId="27878"/>
    <cellStyle name="Normal 8 12 2 5" xfId="27879"/>
    <cellStyle name="Normal 8 12 2 6" xfId="27880"/>
    <cellStyle name="Normal 8 12 2 6 2" xfId="27881"/>
    <cellStyle name="Normal 8 12 2 6 2 2" xfId="27882"/>
    <cellStyle name="Normal 8 12 2 6 2 2 2" xfId="27883"/>
    <cellStyle name="Normal 8 12 2 6 2 2 2 2" xfId="27884"/>
    <cellStyle name="Normal 8 12 2 6 2 2 2 3" xfId="27885"/>
    <cellStyle name="Normal 8 12 2 6 2 2 2 4" xfId="27886"/>
    <cellStyle name="Normal 8 12 2 6 2 2 2 5" xfId="27887"/>
    <cellStyle name="Normal 8 12 2 6 2 2 3" xfId="27888"/>
    <cellStyle name="Normal 8 12 2 6 2 2 4" xfId="27889"/>
    <cellStyle name="Normal 8 12 2 6 2 2 5" xfId="27890"/>
    <cellStyle name="Normal 8 12 2 6 2 3" xfId="27891"/>
    <cellStyle name="Normal 8 12 2 6 2 4" xfId="27892"/>
    <cellStyle name="Normal 8 12 2 6 2 5" xfId="27893"/>
    <cellStyle name="Normal 8 12 2 6 2 6" xfId="27894"/>
    <cellStyle name="Normal 8 12 2 6 2 7" xfId="27895"/>
    <cellStyle name="Normal 8 12 2 6 3" xfId="27896"/>
    <cellStyle name="Normal 8 12 2 6 3 2" xfId="27897"/>
    <cellStyle name="Normal 8 12 2 6 3 2 2" xfId="27898"/>
    <cellStyle name="Normal 8 12 2 6 3 2 3" xfId="27899"/>
    <cellStyle name="Normal 8 12 2 6 3 2 4" xfId="27900"/>
    <cellStyle name="Normal 8 12 2 6 3 2 5" xfId="27901"/>
    <cellStyle name="Normal 8 12 2 6 3 3" xfId="27902"/>
    <cellStyle name="Normal 8 12 2 6 3 4" xfId="27903"/>
    <cellStyle name="Normal 8 12 2 6 3 5" xfId="27904"/>
    <cellStyle name="Normal 8 12 2 6 4" xfId="27905"/>
    <cellStyle name="Normal 8 12 2 6 5" xfId="27906"/>
    <cellStyle name="Normal 8 12 2 6 6" xfId="27907"/>
    <cellStyle name="Normal 8 12 2 6 7" xfId="27908"/>
    <cellStyle name="Normal 8 12 2 7" xfId="27909"/>
    <cellStyle name="Normal 8 12 2 8" xfId="27910"/>
    <cellStyle name="Normal 8 12 2 9" xfId="27911"/>
    <cellStyle name="Normal 8 12 2 9 2" xfId="27912"/>
    <cellStyle name="Normal 8 12 2 9 2 2" xfId="27913"/>
    <cellStyle name="Normal 8 12 2 9 2 3" xfId="27914"/>
    <cellStyle name="Normal 8 12 2 9 2 4" xfId="27915"/>
    <cellStyle name="Normal 8 12 2 9 2 5" xfId="27916"/>
    <cellStyle name="Normal 8 12 2 9 3" xfId="27917"/>
    <cellStyle name="Normal 8 12 2 9 4" xfId="27918"/>
    <cellStyle name="Normal 8 12 2 9 5" xfId="27919"/>
    <cellStyle name="Normal 8 12 20" xfId="27920"/>
    <cellStyle name="Normal 8 12 21" xfId="27921"/>
    <cellStyle name="Normal 8 12 22" xfId="27922"/>
    <cellStyle name="Normal 8 12 23" xfId="27923"/>
    <cellStyle name="Normal 8 12 24" xfId="27924"/>
    <cellStyle name="Normal 8 12 25" xfId="27925"/>
    <cellStyle name="Normal 8 12 26" xfId="27926"/>
    <cellStyle name="Normal 8 12 27" xfId="27927"/>
    <cellStyle name="Normal 8 12 28" xfId="27928"/>
    <cellStyle name="Normal 8 12 29" xfId="27929"/>
    <cellStyle name="Normal 8 12 3" xfId="27930"/>
    <cellStyle name="Normal 8 12 30" xfId="27931"/>
    <cellStyle name="Normal 8 12 4" xfId="27932"/>
    <cellStyle name="Normal 8 12 4 2" xfId="27933"/>
    <cellStyle name="Normal 8 12 4 2 2" xfId="27934"/>
    <cellStyle name="Normal 8 12 4 2 3" xfId="27935"/>
    <cellStyle name="Normal 8 12 4 2 4" xfId="27936"/>
    <cellStyle name="Normal 8 12 4 2 5" xfId="27937"/>
    <cellStyle name="Normal 8 12 4 2 6" xfId="27938"/>
    <cellStyle name="Normal 8 12 4 3" xfId="27939"/>
    <cellStyle name="Normal 8 12 4 4" xfId="27940"/>
    <cellStyle name="Normal 8 12 4 5" xfId="27941"/>
    <cellStyle name="Normal 8 12 4 6" xfId="27942"/>
    <cellStyle name="Normal 8 12 4 7" xfId="27943"/>
    <cellStyle name="Normal 8 12 4 8" xfId="27944"/>
    <cellStyle name="Normal 8 12 5" xfId="27945"/>
    <cellStyle name="Normal 8 12 5 2" xfId="27946"/>
    <cellStyle name="Normal 8 12 5 2 2" xfId="27947"/>
    <cellStyle name="Normal 8 12 5 2 3" xfId="27948"/>
    <cellStyle name="Normal 8 12 5 2 4" xfId="27949"/>
    <cellStyle name="Normal 8 12 5 2 5" xfId="27950"/>
    <cellStyle name="Normal 8 12 5 2 6" xfId="27951"/>
    <cellStyle name="Normal 8 12 5 3" xfId="27952"/>
    <cellStyle name="Normal 8 12 5 4" xfId="27953"/>
    <cellStyle name="Normal 8 12 5 5" xfId="27954"/>
    <cellStyle name="Normal 8 12 6" xfId="27955"/>
    <cellStyle name="Normal 8 12 6 2" xfId="27956"/>
    <cellStyle name="Normal 8 12 6 2 2" xfId="27957"/>
    <cellStyle name="Normal 8 12 6 2 3" xfId="27958"/>
    <cellStyle name="Normal 8 12 6 2 4" xfId="27959"/>
    <cellStyle name="Normal 8 12 6 2 5" xfId="27960"/>
    <cellStyle name="Normal 8 12 6 2 6" xfId="27961"/>
    <cellStyle name="Normal 8 12 6 3" xfId="27962"/>
    <cellStyle name="Normal 8 12 6 4" xfId="27963"/>
    <cellStyle name="Normal 8 12 6 5" xfId="27964"/>
    <cellStyle name="Normal 8 12 7" xfId="27965"/>
    <cellStyle name="Normal 8 12 7 2" xfId="27966"/>
    <cellStyle name="Normal 8 12 7 3" xfId="27967"/>
    <cellStyle name="Normal 8 12 7 4" xfId="27968"/>
    <cellStyle name="Normal 8 12 7 5" xfId="27969"/>
    <cellStyle name="Normal 8 12 7 6" xfId="27970"/>
    <cellStyle name="Normal 8 12 7 7" xfId="27971"/>
    <cellStyle name="Normal 8 12 8" xfId="27972"/>
    <cellStyle name="Normal 8 12 9" xfId="27973"/>
    <cellStyle name="Normal 8 13" xfId="27974"/>
    <cellStyle name="Normal 8 13 10" xfId="27975"/>
    <cellStyle name="Normal 8 13 11" xfId="27976"/>
    <cellStyle name="Normal 8 13 2" xfId="27977"/>
    <cellStyle name="Normal 8 13 2 2" xfId="27978"/>
    <cellStyle name="Normal 8 13 2 2 2" xfId="27979"/>
    <cellStyle name="Normal 8 13 2 2 2 2" xfId="27980"/>
    <cellStyle name="Normal 8 13 2 2 2 2 2" xfId="27981"/>
    <cellStyle name="Normal 8 13 2 2 2 3" xfId="27982"/>
    <cellStyle name="Normal 8 13 2 2 2 4" xfId="27983"/>
    <cellStyle name="Normal 8 13 2 2 2 5" xfId="27984"/>
    <cellStyle name="Normal 8 13 2 2 3" xfId="27985"/>
    <cellStyle name="Normal 8 13 2 2 3 2" xfId="27986"/>
    <cellStyle name="Normal 8 13 2 2 4" xfId="27987"/>
    <cellStyle name="Normal 8 13 2 2 5" xfId="27988"/>
    <cellStyle name="Normal 8 13 2 3" xfId="27989"/>
    <cellStyle name="Normal 8 13 2 4" xfId="27990"/>
    <cellStyle name="Normal 8 13 2 5" xfId="27991"/>
    <cellStyle name="Normal 8 13 2 6" xfId="27992"/>
    <cellStyle name="Normal 8 13 2 6 2" xfId="27993"/>
    <cellStyle name="Normal 8 13 2 7" xfId="27994"/>
    <cellStyle name="Normal 8 13 2 8" xfId="27995"/>
    <cellStyle name="Normal 8 13 2 9" xfId="27996"/>
    <cellStyle name="Normal 8 13 3" xfId="27997"/>
    <cellStyle name="Normal 8 13 4" xfId="27998"/>
    <cellStyle name="Normal 8 13 4 2" xfId="27999"/>
    <cellStyle name="Normal 8 13 4 2 2" xfId="28000"/>
    <cellStyle name="Normal 8 13 4 3" xfId="28001"/>
    <cellStyle name="Normal 8 13 4 4" xfId="28002"/>
    <cellStyle name="Normal 8 13 4 5" xfId="28003"/>
    <cellStyle name="Normal 8 13 5" xfId="28004"/>
    <cellStyle name="Normal 8 13 5 2" xfId="28005"/>
    <cellStyle name="Normal 8 13 5 2 2" xfId="28006"/>
    <cellStyle name="Normal 8 13 5 3" xfId="28007"/>
    <cellStyle name="Normal 8 13 5 4" xfId="28008"/>
    <cellStyle name="Normal 8 13 5 5" xfId="28009"/>
    <cellStyle name="Normal 8 13 6" xfId="28010"/>
    <cellStyle name="Normal 8 13 6 2" xfId="28011"/>
    <cellStyle name="Normal 8 13 6 3" xfId="28012"/>
    <cellStyle name="Normal 8 13 6 4" xfId="28013"/>
    <cellStyle name="Normal 8 13 6 5" xfId="28014"/>
    <cellStyle name="Normal 8 13 6 6" xfId="28015"/>
    <cellStyle name="Normal 8 13 6 7" xfId="28016"/>
    <cellStyle name="Normal 8 13 7" xfId="28017"/>
    <cellStyle name="Normal 8 13 8" xfId="28018"/>
    <cellStyle name="Normal 8 13 9" xfId="28019"/>
    <cellStyle name="Normal 8 13 9 2" xfId="28020"/>
    <cellStyle name="Normal 8 14" xfId="28021"/>
    <cellStyle name="Normal 8 14 10" xfId="28022"/>
    <cellStyle name="Normal 8 14 2" xfId="28023"/>
    <cellStyle name="Normal 8 14 2 10" xfId="28024"/>
    <cellStyle name="Normal 8 14 2 2" xfId="28025"/>
    <cellStyle name="Normal 8 14 2 2 2" xfId="28026"/>
    <cellStyle name="Normal 8 14 2 2 2 2" xfId="28027"/>
    <cellStyle name="Normal 8 14 2 2 3" xfId="28028"/>
    <cellStyle name="Normal 8 14 2 2 4" xfId="28029"/>
    <cellStyle name="Normal 8 14 2 2 5" xfId="28030"/>
    <cellStyle name="Normal 8 14 2 2 6" xfId="28031"/>
    <cellStyle name="Normal 8 14 2 2 7" xfId="28032"/>
    <cellStyle name="Normal 8 14 2 2 8" xfId="28033"/>
    <cellStyle name="Normal 8 14 2 2 9" xfId="28034"/>
    <cellStyle name="Normal 8 14 2 3" xfId="28035"/>
    <cellStyle name="Normal 8 14 2 4" xfId="28036"/>
    <cellStyle name="Normal 8 14 2 4 2" xfId="28037"/>
    <cellStyle name="Normal 8 14 2 5" xfId="28038"/>
    <cellStyle name="Normal 8 14 2 6" xfId="28039"/>
    <cellStyle name="Normal 8 14 2 7" xfId="28040"/>
    <cellStyle name="Normal 8 14 2 8" xfId="28041"/>
    <cellStyle name="Normal 8 14 2 9" xfId="28042"/>
    <cellStyle name="Normal 8 14 3" xfId="28043"/>
    <cellStyle name="Normal 8 14 3 2" xfId="28044"/>
    <cellStyle name="Normal 8 14 3 2 2" xfId="28045"/>
    <cellStyle name="Normal 8 14 3 3" xfId="28046"/>
    <cellStyle name="Normal 8 14 3 4" xfId="28047"/>
    <cellStyle name="Normal 8 14 3 5" xfId="28048"/>
    <cellStyle name="Normal 8 14 3 6" xfId="28049"/>
    <cellStyle name="Normal 8 14 3 7" xfId="28050"/>
    <cellStyle name="Normal 8 14 3 8" xfId="28051"/>
    <cellStyle name="Normal 8 14 3 9" xfId="28052"/>
    <cellStyle name="Normal 8 14 4" xfId="28053"/>
    <cellStyle name="Normal 8 14 4 2" xfId="28054"/>
    <cellStyle name="Normal 8 14 5" xfId="28055"/>
    <cellStyle name="Normal 8 14 6" xfId="28056"/>
    <cellStyle name="Normal 8 14 7" xfId="28057"/>
    <cellStyle name="Normal 8 14 8" xfId="28058"/>
    <cellStyle name="Normal 8 14 9" xfId="28059"/>
    <cellStyle name="Normal 8 15" xfId="28060"/>
    <cellStyle name="Normal 8 16" xfId="28061"/>
    <cellStyle name="Normal 8 17" xfId="28062"/>
    <cellStyle name="Normal 8 18" xfId="28063"/>
    <cellStyle name="Normal 8 19" xfId="28064"/>
    <cellStyle name="Normal 8 2" xfId="28065"/>
    <cellStyle name="Normal 8 2 2" xfId="28066"/>
    <cellStyle name="Normal 8 20" xfId="28067"/>
    <cellStyle name="Normal 8 21" xfId="28068"/>
    <cellStyle name="Normal 8 22" xfId="28069"/>
    <cellStyle name="Normal 8 23" xfId="28070"/>
    <cellStyle name="Normal 8 24" xfId="28071"/>
    <cellStyle name="Normal 8 25" xfId="28072"/>
    <cellStyle name="Normal 8 26" xfId="28073"/>
    <cellStyle name="Normal 8 27" xfId="28074"/>
    <cellStyle name="Normal 8 28" xfId="28075"/>
    <cellStyle name="Normal 8 29" xfId="28076"/>
    <cellStyle name="Normal 8 3" xfId="28077"/>
    <cellStyle name="Normal 8 3 2" xfId="28078"/>
    <cellStyle name="Normal 8 3 2 2" xfId="28079"/>
    <cellStyle name="Normal 8 3 3" xfId="28080"/>
    <cellStyle name="Normal 8 30" xfId="28081"/>
    <cellStyle name="Normal 8 31" xfId="28082"/>
    <cellStyle name="Normal 8 32" xfId="28083"/>
    <cellStyle name="Normal 8 33" xfId="28084"/>
    <cellStyle name="Normal 8 34" xfId="28085"/>
    <cellStyle name="Normal 8 35" xfId="28086"/>
    <cellStyle name="Normal 8 36" xfId="28087"/>
    <cellStyle name="Normal 8 37" xfId="28088"/>
    <cellStyle name="Normal 8 38" xfId="28089"/>
    <cellStyle name="Normal 8 39" xfId="28090"/>
    <cellStyle name="Normal 8 39 2" xfId="28091"/>
    <cellStyle name="Normal 8 39 2 2" xfId="28092"/>
    <cellStyle name="Normal 8 39 2 2 2" xfId="28093"/>
    <cellStyle name="Normal 8 39 2 3" xfId="28094"/>
    <cellStyle name="Normal 8 39 2 4" xfId="28095"/>
    <cellStyle name="Normal 8 39 2 5" xfId="28096"/>
    <cellStyle name="Normal 8 39 3" xfId="28097"/>
    <cellStyle name="Normal 8 39 4" xfId="28098"/>
    <cellStyle name="Normal 8 39 4 2" xfId="28099"/>
    <cellStyle name="Normal 8 39 4 3" xfId="28100"/>
    <cellStyle name="Normal 8 39 4 4" xfId="28101"/>
    <cellStyle name="Normal 8 39 4 5" xfId="28102"/>
    <cellStyle name="Normal 8 39 4 6" xfId="28103"/>
    <cellStyle name="Normal 8 39 4 7" xfId="28104"/>
    <cellStyle name="Normal 8 39 5" xfId="28105"/>
    <cellStyle name="Normal 8 39 6" xfId="28106"/>
    <cellStyle name="Normal 8 4" xfId="28107"/>
    <cellStyle name="Normal 8 40" xfId="28108"/>
    <cellStyle name="Normal 8 40 2" xfId="28109"/>
    <cellStyle name="Normal 8 40 2 2" xfId="28110"/>
    <cellStyle name="Normal 8 40 2 2 2" xfId="28111"/>
    <cellStyle name="Normal 8 40 2 3" xfId="28112"/>
    <cellStyle name="Normal 8 40 2 4" xfId="28113"/>
    <cellStyle name="Normal 8 40 2 5" xfId="28114"/>
    <cellStyle name="Normal 8 40 3" xfId="28115"/>
    <cellStyle name="Normal 8 40 4" xfId="28116"/>
    <cellStyle name="Normal 8 40 4 2" xfId="28117"/>
    <cellStyle name="Normal 8 40 4 3" xfId="28118"/>
    <cellStyle name="Normal 8 40 4 4" xfId="28119"/>
    <cellStyle name="Normal 8 40 4 5" xfId="28120"/>
    <cellStyle name="Normal 8 40 4 6" xfId="28121"/>
    <cellStyle name="Normal 8 40 4 7" xfId="28122"/>
    <cellStyle name="Normal 8 40 5" xfId="28123"/>
    <cellStyle name="Normal 8 40 6" xfId="28124"/>
    <cellStyle name="Normal 8 41" xfId="28125"/>
    <cellStyle name="Normal 8 41 10" xfId="28126"/>
    <cellStyle name="Normal 8 41 11" xfId="28127"/>
    <cellStyle name="Normal 8 41 12" xfId="28128"/>
    <cellStyle name="Normal 8 41 13" xfId="28129"/>
    <cellStyle name="Normal 8 41 14" xfId="28130"/>
    <cellStyle name="Normal 8 41 15" xfId="28131"/>
    <cellStyle name="Normal 8 41 16" xfId="28132"/>
    <cellStyle name="Normal 8 41 17" xfId="28133"/>
    <cellStyle name="Normal 8 41 18" xfId="28134"/>
    <cellStyle name="Normal 8 41 19" xfId="28135"/>
    <cellStyle name="Normal 8 41 2" xfId="28136"/>
    <cellStyle name="Normal 8 41 2 2" xfId="28137"/>
    <cellStyle name="Normal 8 41 2 2 2" xfId="28138"/>
    <cellStyle name="Normal 8 41 2 3" xfId="28139"/>
    <cellStyle name="Normal 8 41 2 4" xfId="28140"/>
    <cellStyle name="Normal 8 41 2 5" xfId="28141"/>
    <cellStyle name="Normal 8 41 20" xfId="28142"/>
    <cellStyle name="Normal 8 41 21" xfId="28143"/>
    <cellStyle name="Normal 8 41 21 2" xfId="28144"/>
    <cellStyle name="Normal 8 41 22" xfId="28145"/>
    <cellStyle name="Normal 8 41 22 2" xfId="28146"/>
    <cellStyle name="Normal 8 41 22 2 2" xfId="28147"/>
    <cellStyle name="Normal 8 41 22 2 3" xfId="28148"/>
    <cellStyle name="Normal 8 41 22 2 4" xfId="28149"/>
    <cellStyle name="Normal 8 41 22 2 5" xfId="28150"/>
    <cellStyle name="Normal 8 41 22 2 6" xfId="28151"/>
    <cellStyle name="Normal 8 41 22 3" xfId="28152"/>
    <cellStyle name="Normal 8 41 22 4" xfId="28153"/>
    <cellStyle name="Normal 8 41 22 5" xfId="28154"/>
    <cellStyle name="Normal 8 41 23" xfId="28155"/>
    <cellStyle name="Normal 8 41 23 2" xfId="28156"/>
    <cellStyle name="Normal 8 41 23 2 2" xfId="28157"/>
    <cellStyle name="Normal 8 41 23 2 3" xfId="28158"/>
    <cellStyle name="Normal 8 41 23 2 4" xfId="28159"/>
    <cellStyle name="Normal 8 41 23 2 5" xfId="28160"/>
    <cellStyle name="Normal 8 41 23 2 6" xfId="28161"/>
    <cellStyle name="Normal 8 41 23 3" xfId="28162"/>
    <cellStyle name="Normal 8 41 23 4" xfId="28163"/>
    <cellStyle name="Normal 8 41 23 5" xfId="28164"/>
    <cellStyle name="Normal 8 41 24" xfId="28165"/>
    <cellStyle name="Normal 8 41 25" xfId="28166"/>
    <cellStyle name="Normal 8 41 26" xfId="28167"/>
    <cellStyle name="Normal 8 41 27" xfId="28168"/>
    <cellStyle name="Normal 8 41 28" xfId="28169"/>
    <cellStyle name="Normal 8 41 29" xfId="28170"/>
    <cellStyle name="Normal 8 41 3" xfId="28171"/>
    <cellStyle name="Normal 8 41 30" xfId="28172"/>
    <cellStyle name="Normal 8 41 31" xfId="28173"/>
    <cellStyle name="Normal 8 41 32" xfId="28174"/>
    <cellStyle name="Normal 8 41 33" xfId="28175"/>
    <cellStyle name="Normal 8 41 34" xfId="28176"/>
    <cellStyle name="Normal 8 41 4" xfId="28177"/>
    <cellStyle name="Normal 8 41 5" xfId="28178"/>
    <cellStyle name="Normal 8 41 6" xfId="28179"/>
    <cellStyle name="Normal 8 41 7" xfId="28180"/>
    <cellStyle name="Normal 8 41 8" xfId="28181"/>
    <cellStyle name="Normal 8 41 9" xfId="28182"/>
    <cellStyle name="Normal 8 42" xfId="28183"/>
    <cellStyle name="Normal 8 42 2" xfId="28184"/>
    <cellStyle name="Normal 8 42 2 2" xfId="28185"/>
    <cellStyle name="Normal 8 42 2 2 2" xfId="28186"/>
    <cellStyle name="Normal 8 42 2 3" xfId="28187"/>
    <cellStyle name="Normal 8 42 2 4" xfId="28188"/>
    <cellStyle name="Normal 8 42 2 5" xfId="28189"/>
    <cellStyle name="Normal 8 42 3" xfId="28190"/>
    <cellStyle name="Normal 8 42 3 2" xfId="28191"/>
    <cellStyle name="Normal 8 42 3 3" xfId="28192"/>
    <cellStyle name="Normal 8 42 3 4" xfId="28193"/>
    <cellStyle name="Normal 8 42 3 5" xfId="28194"/>
    <cellStyle name="Normal 8 42 3 6" xfId="28195"/>
    <cellStyle name="Normal 8 42 3 7" xfId="28196"/>
    <cellStyle name="Normal 8 42 4" xfId="28197"/>
    <cellStyle name="Normal 8 42 5" xfId="28198"/>
    <cellStyle name="Normal 8 43" xfId="28199"/>
    <cellStyle name="Normal 8 43 2" xfId="28200"/>
    <cellStyle name="Normal 8 43 2 2" xfId="28201"/>
    <cellStyle name="Normal 8 43 2 2 2" xfId="28202"/>
    <cellStyle name="Normal 8 43 2 3" xfId="28203"/>
    <cellStyle name="Normal 8 43 2 4" xfId="28204"/>
    <cellStyle name="Normal 8 43 2 5" xfId="28205"/>
    <cellStyle name="Normal 8 43 3" xfId="28206"/>
    <cellStyle name="Normal 8 43 3 2" xfId="28207"/>
    <cellStyle name="Normal 8 43 3 3" xfId="28208"/>
    <cellStyle name="Normal 8 43 3 4" xfId="28209"/>
    <cellStyle name="Normal 8 43 3 5" xfId="28210"/>
    <cellStyle name="Normal 8 43 3 6" xfId="28211"/>
    <cellStyle name="Normal 8 43 3 7" xfId="28212"/>
    <cellStyle name="Normal 8 43 4" xfId="28213"/>
    <cellStyle name="Normal 8 43 5" xfId="28214"/>
    <cellStyle name="Normal 8 44" xfId="28215"/>
    <cellStyle name="Normal 8 44 2" xfId="28216"/>
    <cellStyle name="Normal 8 44 2 2" xfId="28217"/>
    <cellStyle name="Normal 8 44 2 2 2" xfId="28218"/>
    <cellStyle name="Normal 8 44 2 3" xfId="28219"/>
    <cellStyle name="Normal 8 44 2 4" xfId="28220"/>
    <cellStyle name="Normal 8 44 2 5" xfId="28221"/>
    <cellStyle name="Normal 8 44 3" xfId="28222"/>
    <cellStyle name="Normal 8 44 3 2" xfId="28223"/>
    <cellStyle name="Normal 8 44 3 3" xfId="28224"/>
    <cellStyle name="Normal 8 44 3 4" xfId="28225"/>
    <cellStyle name="Normal 8 44 3 5" xfId="28226"/>
    <cellStyle name="Normal 8 44 3 6" xfId="28227"/>
    <cellStyle name="Normal 8 44 3 7" xfId="28228"/>
    <cellStyle name="Normal 8 44 4" xfId="28229"/>
    <cellStyle name="Normal 8 44 5" xfId="28230"/>
    <cellStyle name="Normal 8 45" xfId="28231"/>
    <cellStyle name="Normal 8 45 2" xfId="28232"/>
    <cellStyle name="Normal 8 45 2 2" xfId="28233"/>
    <cellStyle name="Normal 8 45 2 2 2" xfId="28234"/>
    <cellStyle name="Normal 8 45 2 3" xfId="28235"/>
    <cellStyle name="Normal 8 45 2 4" xfId="28236"/>
    <cellStyle name="Normal 8 45 2 5" xfId="28237"/>
    <cellStyle name="Normal 8 45 3" xfId="28238"/>
    <cellStyle name="Normal 8 45 3 2" xfId="28239"/>
    <cellStyle name="Normal 8 45 3 3" xfId="28240"/>
    <cellStyle name="Normal 8 45 3 4" xfId="28241"/>
    <cellStyle name="Normal 8 45 3 5" xfId="28242"/>
    <cellStyle name="Normal 8 45 3 6" xfId="28243"/>
    <cellStyle name="Normal 8 45 3 7" xfId="28244"/>
    <cellStyle name="Normal 8 45 4" xfId="28245"/>
    <cellStyle name="Normal 8 45 5" xfId="28246"/>
    <cellStyle name="Normal 8 46" xfId="28247"/>
    <cellStyle name="Normal 8 46 2" xfId="28248"/>
    <cellStyle name="Normal 8 46 2 2" xfId="28249"/>
    <cellStyle name="Normal 8 46 2 2 2" xfId="28250"/>
    <cellStyle name="Normal 8 46 2 3" xfId="28251"/>
    <cellStyle name="Normal 8 46 2 4" xfId="28252"/>
    <cellStyle name="Normal 8 46 2 5" xfId="28253"/>
    <cellStyle name="Normal 8 46 3" xfId="28254"/>
    <cellStyle name="Normal 8 46 3 2" xfId="28255"/>
    <cellStyle name="Normal 8 46 3 3" xfId="28256"/>
    <cellStyle name="Normal 8 46 3 4" xfId="28257"/>
    <cellStyle name="Normal 8 46 3 5" xfId="28258"/>
    <cellStyle name="Normal 8 46 3 6" xfId="28259"/>
    <cellStyle name="Normal 8 46 3 7" xfId="28260"/>
    <cellStyle name="Normal 8 46 4" xfId="28261"/>
    <cellStyle name="Normal 8 46 5" xfId="28262"/>
    <cellStyle name="Normal 8 47" xfId="28263"/>
    <cellStyle name="Normal 8 47 2" xfId="28264"/>
    <cellStyle name="Normal 8 47 2 2" xfId="28265"/>
    <cellStyle name="Normal 8 47 2 2 2" xfId="28266"/>
    <cellStyle name="Normal 8 47 2 3" xfId="28267"/>
    <cellStyle name="Normal 8 47 2 4" xfId="28268"/>
    <cellStyle name="Normal 8 47 2 5" xfId="28269"/>
    <cellStyle name="Normal 8 47 3" xfId="28270"/>
    <cellStyle name="Normal 8 47 3 2" xfId="28271"/>
    <cellStyle name="Normal 8 47 3 3" xfId="28272"/>
    <cellStyle name="Normal 8 47 3 4" xfId="28273"/>
    <cellStyle name="Normal 8 47 3 5" xfId="28274"/>
    <cellStyle name="Normal 8 47 3 6" xfId="28275"/>
    <cellStyle name="Normal 8 47 3 7" xfId="28276"/>
    <cellStyle name="Normal 8 47 4" xfId="28277"/>
    <cellStyle name="Normal 8 47 5" xfId="28278"/>
    <cellStyle name="Normal 8 48" xfId="28279"/>
    <cellStyle name="Normal 8 48 2" xfId="28280"/>
    <cellStyle name="Normal 8 48 2 2" xfId="28281"/>
    <cellStyle name="Normal 8 48 2 2 2" xfId="28282"/>
    <cellStyle name="Normal 8 48 2 3" xfId="28283"/>
    <cellStyle name="Normal 8 48 2 4" xfId="28284"/>
    <cellStyle name="Normal 8 48 2 5" xfId="28285"/>
    <cellStyle name="Normal 8 48 3" xfId="28286"/>
    <cellStyle name="Normal 8 48 3 2" xfId="28287"/>
    <cellStyle name="Normal 8 48 3 3" xfId="28288"/>
    <cellStyle name="Normal 8 48 3 4" xfId="28289"/>
    <cellStyle name="Normal 8 48 3 5" xfId="28290"/>
    <cellStyle name="Normal 8 48 3 6" xfId="28291"/>
    <cellStyle name="Normal 8 48 3 7" xfId="28292"/>
    <cellStyle name="Normal 8 48 4" xfId="28293"/>
    <cellStyle name="Normal 8 48 5" xfId="28294"/>
    <cellStyle name="Normal 8 49" xfId="28295"/>
    <cellStyle name="Normal 8 49 2" xfId="28296"/>
    <cellStyle name="Normal 8 49 2 2" xfId="28297"/>
    <cellStyle name="Normal 8 49 2 2 2" xfId="28298"/>
    <cellStyle name="Normal 8 49 2 3" xfId="28299"/>
    <cellStyle name="Normal 8 49 2 4" xfId="28300"/>
    <cellStyle name="Normal 8 49 2 5" xfId="28301"/>
    <cellStyle name="Normal 8 49 3" xfId="28302"/>
    <cellStyle name="Normal 8 49 3 2" xfId="28303"/>
    <cellStyle name="Normal 8 49 3 3" xfId="28304"/>
    <cellStyle name="Normal 8 49 3 4" xfId="28305"/>
    <cellStyle name="Normal 8 49 3 5" xfId="28306"/>
    <cellStyle name="Normal 8 49 3 6" xfId="28307"/>
    <cellStyle name="Normal 8 49 3 7" xfId="28308"/>
    <cellStyle name="Normal 8 49 4" xfId="28309"/>
    <cellStyle name="Normal 8 49 5" xfId="28310"/>
    <cellStyle name="Normal 8 5" xfId="28311"/>
    <cellStyle name="Normal 8 50" xfId="28312"/>
    <cellStyle name="Normal 8 51" xfId="28313"/>
    <cellStyle name="Normal 8 52" xfId="28314"/>
    <cellStyle name="Normal 8 53" xfId="28315"/>
    <cellStyle name="Normal 8 54" xfId="28316"/>
    <cellStyle name="Normal 8 55" xfId="28317"/>
    <cellStyle name="Normal 8 56" xfId="28318"/>
    <cellStyle name="Normal 8 57" xfId="28319"/>
    <cellStyle name="Normal 8 58" xfId="28320"/>
    <cellStyle name="Normal 8 59" xfId="28321"/>
    <cellStyle name="Normal 8 6" xfId="28322"/>
    <cellStyle name="Normal 8 60" xfId="28323"/>
    <cellStyle name="Normal 8 60 2" xfId="28324"/>
    <cellStyle name="Normal 8 60 2 2" xfId="28325"/>
    <cellStyle name="Normal 8 60 2 3" xfId="28326"/>
    <cellStyle name="Normal 8 60 2 4" xfId="28327"/>
    <cellStyle name="Normal 8 60 2 5" xfId="28328"/>
    <cellStyle name="Normal 8 60 2 6" xfId="28329"/>
    <cellStyle name="Normal 8 60 3" xfId="28330"/>
    <cellStyle name="Normal 8 60 4" xfId="28331"/>
    <cellStyle name="Normal 8 60 5" xfId="28332"/>
    <cellStyle name="Normal 8 60 6" xfId="28333"/>
    <cellStyle name="Normal 8 60 7" xfId="28334"/>
    <cellStyle name="Normal 8 60 8" xfId="28335"/>
    <cellStyle name="Normal 8 61" xfId="28336"/>
    <cellStyle name="Normal 8 61 2" xfId="28337"/>
    <cellStyle name="Normal 8 61 2 2" xfId="28338"/>
    <cellStyle name="Normal 8 61 2 3" xfId="28339"/>
    <cellStyle name="Normal 8 61 2 4" xfId="28340"/>
    <cellStyle name="Normal 8 61 2 5" xfId="28341"/>
    <cellStyle name="Normal 8 61 2 6" xfId="28342"/>
    <cellStyle name="Normal 8 61 3" xfId="28343"/>
    <cellStyle name="Normal 8 61 4" xfId="28344"/>
    <cellStyle name="Normal 8 61 5" xfId="28345"/>
    <cellStyle name="Normal 8 62" xfId="28346"/>
    <cellStyle name="Normal 8 62 2" xfId="28347"/>
    <cellStyle name="Normal 8 62 2 2" xfId="28348"/>
    <cellStyle name="Normal 8 62 2 3" xfId="28349"/>
    <cellStyle name="Normal 8 62 2 4" xfId="28350"/>
    <cellStyle name="Normal 8 62 2 5" xfId="28351"/>
    <cellStyle name="Normal 8 62 2 6" xfId="28352"/>
    <cellStyle name="Normal 8 62 3" xfId="28353"/>
    <cellStyle name="Normal 8 62 4" xfId="28354"/>
    <cellStyle name="Normal 8 62 5" xfId="28355"/>
    <cellStyle name="Normal 8 63" xfId="28356"/>
    <cellStyle name="Normal 8 63 2" xfId="28357"/>
    <cellStyle name="Normal 8 63 3" xfId="28358"/>
    <cellStyle name="Normal 8 63 4" xfId="28359"/>
    <cellStyle name="Normal 8 63 5" xfId="28360"/>
    <cellStyle name="Normal 8 63 6" xfId="28361"/>
    <cellStyle name="Normal 8 63 7" xfId="28362"/>
    <cellStyle name="Normal 8 64" xfId="28363"/>
    <cellStyle name="Normal 8 65" xfId="28364"/>
    <cellStyle name="Normal 8 66" xfId="28365"/>
    <cellStyle name="Normal 8 66 2" xfId="28366"/>
    <cellStyle name="Normal 8 66 3" xfId="28367"/>
    <cellStyle name="Normal 8 66 4" xfId="28368"/>
    <cellStyle name="Normal 8 66 5" xfId="28369"/>
    <cellStyle name="Normal 8 66 6" xfId="28370"/>
    <cellStyle name="Normal 8 67" xfId="28371"/>
    <cellStyle name="Normal 8 67 2" xfId="28372"/>
    <cellStyle name="Normal 8 67 2 2" xfId="28373"/>
    <cellStyle name="Normal 8 67 2 2 2" xfId="28374"/>
    <cellStyle name="Normal 8 67 2 2 2 2" xfId="28375"/>
    <cellStyle name="Normal 8 67 2 2 2 3" xfId="28376"/>
    <cellStyle name="Normal 8 67 2 2 2 4" xfId="28377"/>
    <cellStyle name="Normal 8 67 2 2 2 5" xfId="28378"/>
    <cellStyle name="Normal 8 67 2 2 3" xfId="28379"/>
    <cellStyle name="Normal 8 67 2 2 4" xfId="28380"/>
    <cellStyle name="Normal 8 67 2 2 5" xfId="28381"/>
    <cellStyle name="Normal 8 67 2 3" xfId="28382"/>
    <cellStyle name="Normal 8 67 2 4" xfId="28383"/>
    <cellStyle name="Normal 8 67 2 5" xfId="28384"/>
    <cellStyle name="Normal 8 67 2 6" xfId="28385"/>
    <cellStyle name="Normal 8 67 2 7" xfId="28386"/>
    <cellStyle name="Normal 8 67 3" xfId="28387"/>
    <cellStyle name="Normal 8 67 3 2" xfId="28388"/>
    <cellStyle name="Normal 8 67 3 2 2" xfId="28389"/>
    <cellStyle name="Normal 8 67 3 2 3" xfId="28390"/>
    <cellStyle name="Normal 8 67 3 2 4" xfId="28391"/>
    <cellStyle name="Normal 8 67 3 2 5" xfId="28392"/>
    <cellStyle name="Normal 8 67 3 3" xfId="28393"/>
    <cellStyle name="Normal 8 67 3 4" xfId="28394"/>
    <cellStyle name="Normal 8 67 3 5" xfId="28395"/>
    <cellStyle name="Normal 8 67 4" xfId="28396"/>
    <cellStyle name="Normal 8 67 5" xfId="28397"/>
    <cellStyle name="Normal 8 67 6" xfId="28398"/>
    <cellStyle name="Normal 8 67 7" xfId="28399"/>
    <cellStyle name="Normal 8 68" xfId="28400"/>
    <cellStyle name="Normal 8 68 2" xfId="28401"/>
    <cellStyle name="Normal 8 68 2 2" xfId="28402"/>
    <cellStyle name="Normal 8 68 2 2 2" xfId="28403"/>
    <cellStyle name="Normal 8 68 2 2 2 2" xfId="28404"/>
    <cellStyle name="Normal 8 68 2 2 2 3" xfId="28405"/>
    <cellStyle name="Normal 8 68 2 2 2 4" xfId="28406"/>
    <cellStyle name="Normal 8 68 2 2 2 5" xfId="28407"/>
    <cellStyle name="Normal 8 68 2 2 3" xfId="28408"/>
    <cellStyle name="Normal 8 68 2 2 4" xfId="28409"/>
    <cellStyle name="Normal 8 68 2 2 5" xfId="28410"/>
    <cellStyle name="Normal 8 68 2 3" xfId="28411"/>
    <cellStyle name="Normal 8 68 2 4" xfId="28412"/>
    <cellStyle name="Normal 8 68 2 5" xfId="28413"/>
    <cellStyle name="Normal 8 68 2 6" xfId="28414"/>
    <cellStyle name="Normal 8 68 2 7" xfId="28415"/>
    <cellStyle name="Normal 8 68 3" xfId="28416"/>
    <cellStyle name="Normal 8 68 3 2" xfId="28417"/>
    <cellStyle name="Normal 8 68 3 2 2" xfId="28418"/>
    <cellStyle name="Normal 8 68 3 2 3" xfId="28419"/>
    <cellStyle name="Normal 8 68 3 2 4" xfId="28420"/>
    <cellStyle name="Normal 8 68 3 2 5" xfId="28421"/>
    <cellStyle name="Normal 8 68 3 3" xfId="28422"/>
    <cellStyle name="Normal 8 68 3 4" xfId="28423"/>
    <cellStyle name="Normal 8 68 3 5" xfId="28424"/>
    <cellStyle name="Normal 8 68 4" xfId="28425"/>
    <cellStyle name="Normal 8 68 5" xfId="28426"/>
    <cellStyle name="Normal 8 68 6" xfId="28427"/>
    <cellStyle name="Normal 8 68 7" xfId="28428"/>
    <cellStyle name="Normal 8 69" xfId="28429"/>
    <cellStyle name="Normal 8 69 2" xfId="28430"/>
    <cellStyle name="Normal 8 69 2 2" xfId="28431"/>
    <cellStyle name="Normal 8 69 2 2 2" xfId="28432"/>
    <cellStyle name="Normal 8 69 2 2 2 2" xfId="28433"/>
    <cellStyle name="Normal 8 69 2 2 2 3" xfId="28434"/>
    <cellStyle name="Normal 8 69 2 2 2 4" xfId="28435"/>
    <cellStyle name="Normal 8 69 2 2 2 5" xfId="28436"/>
    <cellStyle name="Normal 8 69 2 2 3" xfId="28437"/>
    <cellStyle name="Normal 8 69 2 2 4" xfId="28438"/>
    <cellStyle name="Normal 8 69 2 2 5" xfId="28439"/>
    <cellStyle name="Normal 8 69 2 3" xfId="28440"/>
    <cellStyle name="Normal 8 69 2 4" xfId="28441"/>
    <cellStyle name="Normal 8 69 2 5" xfId="28442"/>
    <cellStyle name="Normal 8 69 2 6" xfId="28443"/>
    <cellStyle name="Normal 8 69 2 7" xfId="28444"/>
    <cellStyle name="Normal 8 69 3" xfId="28445"/>
    <cellStyle name="Normal 8 69 3 2" xfId="28446"/>
    <cellStyle name="Normal 8 69 3 2 2" xfId="28447"/>
    <cellStyle name="Normal 8 69 3 2 3" xfId="28448"/>
    <cellStyle name="Normal 8 69 3 2 4" xfId="28449"/>
    <cellStyle name="Normal 8 69 3 2 5" xfId="28450"/>
    <cellStyle name="Normal 8 69 3 3" xfId="28451"/>
    <cellStyle name="Normal 8 69 3 4" xfId="28452"/>
    <cellStyle name="Normal 8 69 3 5" xfId="28453"/>
    <cellStyle name="Normal 8 69 4" xfId="28454"/>
    <cellStyle name="Normal 8 69 5" xfId="28455"/>
    <cellStyle name="Normal 8 69 6" xfId="28456"/>
    <cellStyle name="Normal 8 69 7" xfId="28457"/>
    <cellStyle name="Normal 8 7" xfId="28458"/>
    <cellStyle name="Normal 8 70" xfId="28459"/>
    <cellStyle name="Normal 8 70 2" xfId="28460"/>
    <cellStyle name="Normal 8 70 2 2" xfId="28461"/>
    <cellStyle name="Normal 8 70 2 2 2" xfId="28462"/>
    <cellStyle name="Normal 8 70 2 2 3" xfId="28463"/>
    <cellStyle name="Normal 8 70 2 2 4" xfId="28464"/>
    <cellStyle name="Normal 8 70 2 2 5" xfId="28465"/>
    <cellStyle name="Normal 8 70 2 3" xfId="28466"/>
    <cellStyle name="Normal 8 70 2 4" xfId="28467"/>
    <cellStyle name="Normal 8 70 2 5" xfId="28468"/>
    <cellStyle name="Normal 8 70 3" xfId="28469"/>
    <cellStyle name="Normal 8 70 4" xfId="28470"/>
    <cellStyle name="Normal 8 70 5" xfId="28471"/>
    <cellStyle name="Normal 8 70 6" xfId="28472"/>
    <cellStyle name="Normal 8 70 7" xfId="28473"/>
    <cellStyle name="Normal 8 71" xfId="28474"/>
    <cellStyle name="Normal 8 71 2" xfId="28475"/>
    <cellStyle name="Normal 8 71 3" xfId="28476"/>
    <cellStyle name="Normal 8 71 4" xfId="28477"/>
    <cellStyle name="Normal 8 71 5" xfId="28478"/>
    <cellStyle name="Normal 8 71 6" xfId="28479"/>
    <cellStyle name="Normal 8 72" xfId="28480"/>
    <cellStyle name="Normal 8 72 10" xfId="28481"/>
    <cellStyle name="Normal 8 72 2" xfId="28482"/>
    <cellStyle name="Normal 8 72 2 2" xfId="28483"/>
    <cellStyle name="Normal 8 72 2 3" xfId="28484"/>
    <cellStyle name="Normal 8 72 2 4" xfId="28485"/>
    <cellStyle name="Normal 8 72 2 5" xfId="28486"/>
    <cellStyle name="Normal 8 72 3" xfId="28487"/>
    <cellStyle name="Normal 8 72 4" xfId="28488"/>
    <cellStyle name="Normal 8 72 5" xfId="28489"/>
    <cellStyle name="Normal 8 72 6" xfId="28490"/>
    <cellStyle name="Normal 8 72 7" xfId="28491"/>
    <cellStyle name="Normal 8 72 8" xfId="28492"/>
    <cellStyle name="Normal 8 72 9" xfId="28493"/>
    <cellStyle name="Normal 8 73" xfId="28494"/>
    <cellStyle name="Normal 8 73 2" xfId="28495"/>
    <cellStyle name="Normal 8 73 3" xfId="28496"/>
    <cellStyle name="Normal 8 73 4" xfId="28497"/>
    <cellStyle name="Normal 8 73 5" xfId="28498"/>
    <cellStyle name="Normal 8 73 6" xfId="28499"/>
    <cellStyle name="Normal 8 74" xfId="28500"/>
    <cellStyle name="Normal 8 74 2" xfId="28501"/>
    <cellStyle name="Normal 8 74 3" xfId="28502"/>
    <cellStyle name="Normal 8 74 4" xfId="28503"/>
    <cellStyle name="Normal 8 74 5" xfId="28504"/>
    <cellStyle name="Normal 8 74 6" xfId="28505"/>
    <cellStyle name="Normal 8 75" xfId="28506"/>
    <cellStyle name="Normal 8 75 2" xfId="28507"/>
    <cellStyle name="Normal 8 75 3" xfId="28508"/>
    <cellStyle name="Normal 8 75 4" xfId="28509"/>
    <cellStyle name="Normal 8 75 5" xfId="28510"/>
    <cellStyle name="Normal 8 75 6" xfId="28511"/>
    <cellStyle name="Normal 8 76" xfId="28512"/>
    <cellStyle name="Normal 8 76 2" xfId="28513"/>
    <cellStyle name="Normal 8 76 3" xfId="28514"/>
    <cellStyle name="Normal 8 76 4" xfId="28515"/>
    <cellStyle name="Normal 8 76 5" xfId="28516"/>
    <cellStyle name="Normal 8 76 6" xfId="28517"/>
    <cellStyle name="Normal 8 77" xfId="28518"/>
    <cellStyle name="Normal 8 77 2" xfId="28519"/>
    <cellStyle name="Normal 8 77 3" xfId="28520"/>
    <cellStyle name="Normal 8 77 4" xfId="28521"/>
    <cellStyle name="Normal 8 77 5" xfId="28522"/>
    <cellStyle name="Normal 8 77 6" xfId="28523"/>
    <cellStyle name="Normal 8 78" xfId="28524"/>
    <cellStyle name="Normal 8 79" xfId="28525"/>
    <cellStyle name="Normal 8 8" xfId="28526"/>
    <cellStyle name="Normal 8 80" xfId="28527"/>
    <cellStyle name="Normal 8 81" xfId="28528"/>
    <cellStyle name="Normal 8 82" xfId="28529"/>
    <cellStyle name="Normal 8 83" xfId="28530"/>
    <cellStyle name="Normal 8 84" xfId="28531"/>
    <cellStyle name="Normal 8 85" xfId="28532"/>
    <cellStyle name="Normal 8 9" xfId="28533"/>
    <cellStyle name="Normal 85" xfId="28534"/>
    <cellStyle name="Normal 9" xfId="321"/>
    <cellStyle name="Normal 9 2" xfId="28535"/>
    <cellStyle name="Normal 9 2 2" xfId="28536"/>
    <cellStyle name="Normal 9 3" xfId="28537"/>
    <cellStyle name="Normal 9 4" xfId="28538"/>
    <cellStyle name="Normál_212" xfId="28539"/>
    <cellStyle name="Normal-blank" xfId="28540"/>
    <cellStyle name="Normal-bottom" xfId="28541"/>
    <cellStyle name="Normal-center" xfId="28542"/>
    <cellStyle name="Normal-droit" xfId="28543"/>
    <cellStyle name="Normalny_sprawozdania" xfId="28544"/>
    <cellStyle name="Normal-top" xfId="28545"/>
    <cellStyle name="Notas" xfId="322"/>
    <cellStyle name="Notas 10" xfId="28546"/>
    <cellStyle name="Notas 100" xfId="28547"/>
    <cellStyle name="Notas 101" xfId="28548"/>
    <cellStyle name="Notas 102" xfId="28549"/>
    <cellStyle name="Notas 103" xfId="28550"/>
    <cellStyle name="Notas 104" xfId="28551"/>
    <cellStyle name="Notas 105" xfId="28552"/>
    <cellStyle name="Notas 106" xfId="28553"/>
    <cellStyle name="Notas 107" xfId="28554"/>
    <cellStyle name="Notas 108" xfId="28555"/>
    <cellStyle name="Notas 109" xfId="28556"/>
    <cellStyle name="Notas 11" xfId="28557"/>
    <cellStyle name="Notas 110" xfId="28558"/>
    <cellStyle name="Notas 111" xfId="28559"/>
    <cellStyle name="Notas 112" xfId="28560"/>
    <cellStyle name="Notas 113" xfId="28561"/>
    <cellStyle name="Notas 114" xfId="28562"/>
    <cellStyle name="Notas 115" xfId="28563"/>
    <cellStyle name="Notas 116" xfId="28564"/>
    <cellStyle name="Notas 117" xfId="28565"/>
    <cellStyle name="Notas 118" xfId="28566"/>
    <cellStyle name="Notas 119" xfId="28567"/>
    <cellStyle name="Notas 12" xfId="28568"/>
    <cellStyle name="Notas 120" xfId="28569"/>
    <cellStyle name="Notas 121" xfId="28570"/>
    <cellStyle name="Notas 121 10" xfId="28571"/>
    <cellStyle name="Notas 121 11" xfId="28572"/>
    <cellStyle name="Notas 121 12" xfId="28573"/>
    <cellStyle name="Notas 121 13" xfId="28574"/>
    <cellStyle name="Notas 121 14" xfId="28575"/>
    <cellStyle name="Notas 121 15" xfId="28576"/>
    <cellStyle name="Notas 121 16" xfId="28577"/>
    <cellStyle name="Notas 121 17" xfId="28578"/>
    <cellStyle name="Notas 121 18" xfId="28579"/>
    <cellStyle name="Notas 121 19" xfId="28580"/>
    <cellStyle name="Notas 121 2" xfId="28581"/>
    <cellStyle name="Notas 121 2 10" xfId="28582"/>
    <cellStyle name="Notas 121 2 11" xfId="28583"/>
    <cellStyle name="Notas 121 2 12" xfId="28584"/>
    <cellStyle name="Notas 121 2 13" xfId="28585"/>
    <cellStyle name="Notas 121 2 14" xfId="28586"/>
    <cellStyle name="Notas 121 2 2" xfId="28587"/>
    <cellStyle name="Notas 121 2 2 10" xfId="28588"/>
    <cellStyle name="Notas 121 2 2 11" xfId="28589"/>
    <cellStyle name="Notas 121 2 2 12" xfId="28590"/>
    <cellStyle name="Notas 121 2 2 13" xfId="28591"/>
    <cellStyle name="Notas 121 2 2 14" xfId="28592"/>
    <cellStyle name="Notas 121 2 2 2" xfId="28593"/>
    <cellStyle name="Notas 121 2 2 2 10" xfId="28594"/>
    <cellStyle name="Notas 121 2 2 2 11" xfId="28595"/>
    <cellStyle name="Notas 121 2 2 2 2" xfId="28596"/>
    <cellStyle name="Notas 121 2 2 2 2 10" xfId="28597"/>
    <cellStyle name="Notas 121 2 2 2 2 11" xfId="28598"/>
    <cellStyle name="Notas 121 2 2 2 2 2" xfId="28599"/>
    <cellStyle name="Notas 121 2 2 2 2 2 2" xfId="28600"/>
    <cellStyle name="Notas 121 2 2 2 2 2 2 2" xfId="28601"/>
    <cellStyle name="Notas 121 2 2 2 2 2 2 2 2" xfId="28602"/>
    <cellStyle name="Notas 121 2 2 2 2 2 2 2 2 2" xfId="28603"/>
    <cellStyle name="Notas 121 2 2 2 2 2 2 2 2 3" xfId="28604"/>
    <cellStyle name="Notas 121 2 2 2 2 2 2 2 2 4" xfId="28605"/>
    <cellStyle name="Notas 121 2 2 2 2 2 2 2 2 5" xfId="28606"/>
    <cellStyle name="Notas 121 2 2 2 2 2 2 2 3" xfId="28607"/>
    <cellStyle name="Notas 121 2 2 2 2 2 2 2 4" xfId="28608"/>
    <cellStyle name="Notas 121 2 2 2 2 2 2 2 5" xfId="28609"/>
    <cellStyle name="Notas 121 2 2 2 2 2 2 3" xfId="28610"/>
    <cellStyle name="Notas 121 2 2 2 2 2 2 4" xfId="28611"/>
    <cellStyle name="Notas 121 2 2 2 2 2 2 5" xfId="28612"/>
    <cellStyle name="Notas 121 2 2 2 2 2 2 6" xfId="28613"/>
    <cellStyle name="Notas 121 2 2 2 2 2 2 7" xfId="28614"/>
    <cellStyle name="Notas 121 2 2 2 2 2 3" xfId="28615"/>
    <cellStyle name="Notas 121 2 2 2 2 2 3 2" xfId="28616"/>
    <cellStyle name="Notas 121 2 2 2 2 2 3 2 2" xfId="28617"/>
    <cellStyle name="Notas 121 2 2 2 2 2 3 2 3" xfId="28618"/>
    <cellStyle name="Notas 121 2 2 2 2 2 3 2 4" xfId="28619"/>
    <cellStyle name="Notas 121 2 2 2 2 2 3 2 5" xfId="28620"/>
    <cellStyle name="Notas 121 2 2 2 2 2 3 3" xfId="28621"/>
    <cellStyle name="Notas 121 2 2 2 2 2 3 4" xfId="28622"/>
    <cellStyle name="Notas 121 2 2 2 2 2 3 5" xfId="28623"/>
    <cellStyle name="Notas 121 2 2 2 2 2 4" xfId="28624"/>
    <cellStyle name="Notas 121 2 2 2 2 2 5" xfId="28625"/>
    <cellStyle name="Notas 121 2 2 2 2 2 6" xfId="28626"/>
    <cellStyle name="Notas 121 2 2 2 2 2 7" xfId="28627"/>
    <cellStyle name="Notas 121 2 2 2 2 3" xfId="28628"/>
    <cellStyle name="Notas 121 2 2 2 2 4" xfId="28629"/>
    <cellStyle name="Notas 121 2 2 2 2 5" xfId="28630"/>
    <cellStyle name="Notas 121 2 2 2 2 6" xfId="28631"/>
    <cellStyle name="Notas 121 2 2 2 2 6 2" xfId="28632"/>
    <cellStyle name="Notas 121 2 2 2 2 6 2 2" xfId="28633"/>
    <cellStyle name="Notas 121 2 2 2 2 6 2 3" xfId="28634"/>
    <cellStyle name="Notas 121 2 2 2 2 6 2 4" xfId="28635"/>
    <cellStyle name="Notas 121 2 2 2 2 6 2 5" xfId="28636"/>
    <cellStyle name="Notas 121 2 2 2 2 6 3" xfId="28637"/>
    <cellStyle name="Notas 121 2 2 2 2 6 4" xfId="28638"/>
    <cellStyle name="Notas 121 2 2 2 2 6 5" xfId="28639"/>
    <cellStyle name="Notas 121 2 2 2 2 7" xfId="28640"/>
    <cellStyle name="Notas 121 2 2 2 2 8" xfId="28641"/>
    <cellStyle name="Notas 121 2 2 2 2 9" xfId="28642"/>
    <cellStyle name="Notas 121 2 2 2 3" xfId="28643"/>
    <cellStyle name="Notas 121 2 2 2 3 2" xfId="28644"/>
    <cellStyle name="Notas 121 2 2 2 3 2 2" xfId="28645"/>
    <cellStyle name="Notas 121 2 2 2 3 2 2 2" xfId="28646"/>
    <cellStyle name="Notas 121 2 2 2 3 2 2 2 2" xfId="28647"/>
    <cellStyle name="Notas 121 2 2 2 3 2 2 2 3" xfId="28648"/>
    <cellStyle name="Notas 121 2 2 2 3 2 2 2 4" xfId="28649"/>
    <cellStyle name="Notas 121 2 2 2 3 2 2 2 5" xfId="28650"/>
    <cellStyle name="Notas 121 2 2 2 3 2 2 3" xfId="28651"/>
    <cellStyle name="Notas 121 2 2 2 3 2 2 4" xfId="28652"/>
    <cellStyle name="Notas 121 2 2 2 3 2 2 5" xfId="28653"/>
    <cellStyle name="Notas 121 2 2 2 3 2 3" xfId="28654"/>
    <cellStyle name="Notas 121 2 2 2 3 2 4" xfId="28655"/>
    <cellStyle name="Notas 121 2 2 2 3 2 5" xfId="28656"/>
    <cellStyle name="Notas 121 2 2 2 3 2 6" xfId="28657"/>
    <cellStyle name="Notas 121 2 2 2 3 2 7" xfId="28658"/>
    <cellStyle name="Notas 121 2 2 2 3 3" xfId="28659"/>
    <cellStyle name="Notas 121 2 2 2 3 3 2" xfId="28660"/>
    <cellStyle name="Notas 121 2 2 2 3 3 2 2" xfId="28661"/>
    <cellStyle name="Notas 121 2 2 2 3 3 2 3" xfId="28662"/>
    <cellStyle name="Notas 121 2 2 2 3 3 2 4" xfId="28663"/>
    <cellStyle name="Notas 121 2 2 2 3 3 2 5" xfId="28664"/>
    <cellStyle name="Notas 121 2 2 2 3 3 3" xfId="28665"/>
    <cellStyle name="Notas 121 2 2 2 3 3 4" xfId="28666"/>
    <cellStyle name="Notas 121 2 2 2 3 3 5" xfId="28667"/>
    <cellStyle name="Notas 121 2 2 2 3 4" xfId="28668"/>
    <cellStyle name="Notas 121 2 2 2 3 5" xfId="28669"/>
    <cellStyle name="Notas 121 2 2 2 3 6" xfId="28670"/>
    <cellStyle name="Notas 121 2 2 2 3 7" xfId="28671"/>
    <cellStyle name="Notas 121 2 2 2 4" xfId="28672"/>
    <cellStyle name="Notas 121 2 2 2 5" xfId="28673"/>
    <cellStyle name="Notas 121 2 2 2 6" xfId="28674"/>
    <cellStyle name="Notas 121 2 2 2 6 2" xfId="28675"/>
    <cellStyle name="Notas 121 2 2 2 6 2 2" xfId="28676"/>
    <cellStyle name="Notas 121 2 2 2 6 2 3" xfId="28677"/>
    <cellStyle name="Notas 121 2 2 2 6 2 4" xfId="28678"/>
    <cellStyle name="Notas 121 2 2 2 6 2 5" xfId="28679"/>
    <cellStyle name="Notas 121 2 2 2 6 3" xfId="28680"/>
    <cellStyle name="Notas 121 2 2 2 6 4" xfId="28681"/>
    <cellStyle name="Notas 121 2 2 2 6 5" xfId="28682"/>
    <cellStyle name="Notas 121 2 2 2 7" xfId="28683"/>
    <cellStyle name="Notas 121 2 2 2 8" xfId="28684"/>
    <cellStyle name="Notas 121 2 2 2 9" xfId="28685"/>
    <cellStyle name="Notas 121 2 2 3" xfId="28686"/>
    <cellStyle name="Notas 121 2 2 4" xfId="28687"/>
    <cellStyle name="Notas 121 2 2 5" xfId="28688"/>
    <cellStyle name="Notas 121 2 2 6" xfId="28689"/>
    <cellStyle name="Notas 121 2 2 6 2" xfId="28690"/>
    <cellStyle name="Notas 121 2 2 6 2 2" xfId="28691"/>
    <cellStyle name="Notas 121 2 2 6 2 2 2" xfId="28692"/>
    <cellStyle name="Notas 121 2 2 6 2 2 2 2" xfId="28693"/>
    <cellStyle name="Notas 121 2 2 6 2 2 2 3" xfId="28694"/>
    <cellStyle name="Notas 121 2 2 6 2 2 2 4" xfId="28695"/>
    <cellStyle name="Notas 121 2 2 6 2 2 2 5" xfId="28696"/>
    <cellStyle name="Notas 121 2 2 6 2 2 3" xfId="28697"/>
    <cellStyle name="Notas 121 2 2 6 2 2 4" xfId="28698"/>
    <cellStyle name="Notas 121 2 2 6 2 2 5" xfId="28699"/>
    <cellStyle name="Notas 121 2 2 6 2 3" xfId="28700"/>
    <cellStyle name="Notas 121 2 2 6 2 4" xfId="28701"/>
    <cellStyle name="Notas 121 2 2 6 2 5" xfId="28702"/>
    <cellStyle name="Notas 121 2 2 6 2 6" xfId="28703"/>
    <cellStyle name="Notas 121 2 2 6 2 7" xfId="28704"/>
    <cellStyle name="Notas 121 2 2 6 3" xfId="28705"/>
    <cellStyle name="Notas 121 2 2 6 3 2" xfId="28706"/>
    <cellStyle name="Notas 121 2 2 6 3 2 2" xfId="28707"/>
    <cellStyle name="Notas 121 2 2 6 3 2 3" xfId="28708"/>
    <cellStyle name="Notas 121 2 2 6 3 2 4" xfId="28709"/>
    <cellStyle name="Notas 121 2 2 6 3 2 5" xfId="28710"/>
    <cellStyle name="Notas 121 2 2 6 3 3" xfId="28711"/>
    <cellStyle name="Notas 121 2 2 6 3 4" xfId="28712"/>
    <cellStyle name="Notas 121 2 2 6 3 5" xfId="28713"/>
    <cellStyle name="Notas 121 2 2 6 4" xfId="28714"/>
    <cellStyle name="Notas 121 2 2 6 5" xfId="28715"/>
    <cellStyle name="Notas 121 2 2 6 6" xfId="28716"/>
    <cellStyle name="Notas 121 2 2 6 7" xfId="28717"/>
    <cellStyle name="Notas 121 2 2 7" xfId="28718"/>
    <cellStyle name="Notas 121 2 2 8" xfId="28719"/>
    <cellStyle name="Notas 121 2 2 9" xfId="28720"/>
    <cellStyle name="Notas 121 2 2 9 2" xfId="28721"/>
    <cellStyle name="Notas 121 2 2 9 2 2" xfId="28722"/>
    <cellStyle name="Notas 121 2 2 9 2 3" xfId="28723"/>
    <cellStyle name="Notas 121 2 2 9 2 4" xfId="28724"/>
    <cellStyle name="Notas 121 2 2 9 2 5" xfId="28725"/>
    <cellStyle name="Notas 121 2 2 9 3" xfId="28726"/>
    <cellStyle name="Notas 121 2 2 9 4" xfId="28727"/>
    <cellStyle name="Notas 121 2 2 9 5" xfId="28728"/>
    <cellStyle name="Notas 121 2 3" xfId="28729"/>
    <cellStyle name="Notas 121 2 3 2" xfId="28730"/>
    <cellStyle name="Notas 121 2 3 3" xfId="28731"/>
    <cellStyle name="Notas 121 2 3 4" xfId="28732"/>
    <cellStyle name="Notas 121 2 3 5" xfId="28733"/>
    <cellStyle name="Notas 121 2 3 6" xfId="28734"/>
    <cellStyle name="Notas 121 2 3 7" xfId="28735"/>
    <cellStyle name="Notas 121 2 4" xfId="28736"/>
    <cellStyle name="Notas 121 2 5" xfId="28737"/>
    <cellStyle name="Notas 121 2 6" xfId="28738"/>
    <cellStyle name="Notas 121 2 6 2" xfId="28739"/>
    <cellStyle name="Notas 121 2 6 2 2" xfId="28740"/>
    <cellStyle name="Notas 121 2 6 2 2 2" xfId="28741"/>
    <cellStyle name="Notas 121 2 6 2 2 2 2" xfId="28742"/>
    <cellStyle name="Notas 121 2 6 2 2 2 3" xfId="28743"/>
    <cellStyle name="Notas 121 2 6 2 2 2 4" xfId="28744"/>
    <cellStyle name="Notas 121 2 6 2 2 2 5" xfId="28745"/>
    <cellStyle name="Notas 121 2 6 2 2 3" xfId="28746"/>
    <cellStyle name="Notas 121 2 6 2 2 4" xfId="28747"/>
    <cellStyle name="Notas 121 2 6 2 2 5" xfId="28748"/>
    <cellStyle name="Notas 121 2 6 2 3" xfId="28749"/>
    <cellStyle name="Notas 121 2 6 2 4" xfId="28750"/>
    <cellStyle name="Notas 121 2 6 2 5" xfId="28751"/>
    <cellStyle name="Notas 121 2 6 2 6" xfId="28752"/>
    <cellStyle name="Notas 121 2 6 2 7" xfId="28753"/>
    <cellStyle name="Notas 121 2 6 3" xfId="28754"/>
    <cellStyle name="Notas 121 2 6 3 2" xfId="28755"/>
    <cellStyle name="Notas 121 2 6 3 2 2" xfId="28756"/>
    <cellStyle name="Notas 121 2 6 3 2 3" xfId="28757"/>
    <cellStyle name="Notas 121 2 6 3 2 4" xfId="28758"/>
    <cellStyle name="Notas 121 2 6 3 2 5" xfId="28759"/>
    <cellStyle name="Notas 121 2 6 3 3" xfId="28760"/>
    <cellStyle name="Notas 121 2 6 3 4" xfId="28761"/>
    <cellStyle name="Notas 121 2 6 3 5" xfId="28762"/>
    <cellStyle name="Notas 121 2 6 4" xfId="28763"/>
    <cellStyle name="Notas 121 2 6 5" xfId="28764"/>
    <cellStyle name="Notas 121 2 6 6" xfId="28765"/>
    <cellStyle name="Notas 121 2 6 7" xfId="28766"/>
    <cellStyle name="Notas 121 2 7" xfId="28767"/>
    <cellStyle name="Notas 121 2 8" xfId="28768"/>
    <cellStyle name="Notas 121 2 9" xfId="28769"/>
    <cellStyle name="Notas 121 2 9 2" xfId="28770"/>
    <cellStyle name="Notas 121 2 9 2 2" xfId="28771"/>
    <cellStyle name="Notas 121 2 9 2 3" xfId="28772"/>
    <cellStyle name="Notas 121 2 9 2 4" xfId="28773"/>
    <cellStyle name="Notas 121 2 9 2 5" xfId="28774"/>
    <cellStyle name="Notas 121 2 9 3" xfId="28775"/>
    <cellStyle name="Notas 121 2 9 4" xfId="28776"/>
    <cellStyle name="Notas 121 2 9 5" xfId="28777"/>
    <cellStyle name="Notas 121 20" xfId="28778"/>
    <cellStyle name="Notas 121 21" xfId="28779"/>
    <cellStyle name="Notas 121 22" xfId="28780"/>
    <cellStyle name="Notas 121 23" xfId="28781"/>
    <cellStyle name="Notas 121 24" xfId="28782"/>
    <cellStyle name="Notas 121 25" xfId="28783"/>
    <cellStyle name="Notas 121 26" xfId="28784"/>
    <cellStyle name="Notas 121 27" xfId="28785"/>
    <cellStyle name="Notas 121 28" xfId="28786"/>
    <cellStyle name="Notas 121 29" xfId="28787"/>
    <cellStyle name="Notas 121 3" xfId="28788"/>
    <cellStyle name="Notas 121 3 2" xfId="28789"/>
    <cellStyle name="Notas 121 3 3" xfId="28790"/>
    <cellStyle name="Notas 121 3 4" xfId="28791"/>
    <cellStyle name="Notas 121 3 5" xfId="28792"/>
    <cellStyle name="Notas 121 3 6" xfId="28793"/>
    <cellStyle name="Notas 121 3 7" xfId="28794"/>
    <cellStyle name="Notas 121 4" xfId="28795"/>
    <cellStyle name="Notas 121 5" xfId="28796"/>
    <cellStyle name="Notas 121 6" xfId="28797"/>
    <cellStyle name="Notas 121 6 2" xfId="28798"/>
    <cellStyle name="Notas 121 6 2 2" xfId="28799"/>
    <cellStyle name="Notas 121 6 2 2 2" xfId="28800"/>
    <cellStyle name="Notas 121 6 2 2 2 2" xfId="28801"/>
    <cellStyle name="Notas 121 6 2 2 2 3" xfId="28802"/>
    <cellStyle name="Notas 121 6 2 2 2 4" xfId="28803"/>
    <cellStyle name="Notas 121 6 2 2 2 5" xfId="28804"/>
    <cellStyle name="Notas 121 6 2 2 3" xfId="28805"/>
    <cellStyle name="Notas 121 6 2 2 4" xfId="28806"/>
    <cellStyle name="Notas 121 6 2 2 5" xfId="28807"/>
    <cellStyle name="Notas 121 6 2 3" xfId="28808"/>
    <cellStyle name="Notas 121 6 2 4" xfId="28809"/>
    <cellStyle name="Notas 121 6 2 5" xfId="28810"/>
    <cellStyle name="Notas 121 6 2 6" xfId="28811"/>
    <cellStyle name="Notas 121 6 2 7" xfId="28812"/>
    <cellStyle name="Notas 121 6 3" xfId="28813"/>
    <cellStyle name="Notas 121 6 3 2" xfId="28814"/>
    <cellStyle name="Notas 121 6 3 2 2" xfId="28815"/>
    <cellStyle name="Notas 121 6 3 2 3" xfId="28816"/>
    <cellStyle name="Notas 121 6 3 2 4" xfId="28817"/>
    <cellStyle name="Notas 121 6 3 2 5" xfId="28818"/>
    <cellStyle name="Notas 121 6 3 3" xfId="28819"/>
    <cellStyle name="Notas 121 6 3 4" xfId="28820"/>
    <cellStyle name="Notas 121 6 3 5" xfId="28821"/>
    <cellStyle name="Notas 121 6 4" xfId="28822"/>
    <cellStyle name="Notas 121 6 5" xfId="28823"/>
    <cellStyle name="Notas 121 6 6" xfId="28824"/>
    <cellStyle name="Notas 121 6 7" xfId="28825"/>
    <cellStyle name="Notas 121 7" xfId="28826"/>
    <cellStyle name="Notas 121 8" xfId="28827"/>
    <cellStyle name="Notas 121 9" xfId="28828"/>
    <cellStyle name="Notas 121 9 2" xfId="28829"/>
    <cellStyle name="Notas 121 9 2 2" xfId="28830"/>
    <cellStyle name="Notas 121 9 2 3" xfId="28831"/>
    <cellStyle name="Notas 121 9 2 4" xfId="28832"/>
    <cellStyle name="Notas 121 9 2 5" xfId="28833"/>
    <cellStyle name="Notas 121 9 3" xfId="28834"/>
    <cellStyle name="Notas 121 9 4" xfId="28835"/>
    <cellStyle name="Notas 121 9 5" xfId="28836"/>
    <cellStyle name="Notas 122" xfId="28837"/>
    <cellStyle name="Notas 123" xfId="28838"/>
    <cellStyle name="Notas 124" xfId="28839"/>
    <cellStyle name="Notas 125" xfId="28840"/>
    <cellStyle name="Notas 126" xfId="28841"/>
    <cellStyle name="Notas 127" xfId="28842"/>
    <cellStyle name="Notas 128" xfId="28843"/>
    <cellStyle name="Notas 129" xfId="28844"/>
    <cellStyle name="Notas 13" xfId="28845"/>
    <cellStyle name="Notas 130" xfId="28846"/>
    <cellStyle name="Notas 131" xfId="28847"/>
    <cellStyle name="Notas 132" xfId="28848"/>
    <cellStyle name="Notas 133" xfId="28849"/>
    <cellStyle name="Notas 133 10" xfId="28850"/>
    <cellStyle name="Notas 133 11" xfId="28851"/>
    <cellStyle name="Notas 133 12" xfId="28852"/>
    <cellStyle name="Notas 133 13" xfId="28853"/>
    <cellStyle name="Notas 133 14" xfId="28854"/>
    <cellStyle name="Notas 133 15" xfId="28855"/>
    <cellStyle name="Notas 133 16" xfId="28856"/>
    <cellStyle name="Notas 133 17" xfId="28857"/>
    <cellStyle name="Notas 133 18" xfId="28858"/>
    <cellStyle name="Notas 133 19" xfId="28859"/>
    <cellStyle name="Notas 133 2" xfId="28860"/>
    <cellStyle name="Notas 133 20" xfId="28861"/>
    <cellStyle name="Notas 133 21" xfId="28862"/>
    <cellStyle name="Notas 133 22" xfId="28863"/>
    <cellStyle name="Notas 133 23" xfId="28864"/>
    <cellStyle name="Notas 133 24" xfId="28865"/>
    <cellStyle name="Notas 133 25" xfId="28866"/>
    <cellStyle name="Notas 133 26" xfId="28867"/>
    <cellStyle name="Notas 133 27" xfId="28868"/>
    <cellStyle name="Notas 133 28" xfId="28869"/>
    <cellStyle name="Notas 133 29" xfId="28870"/>
    <cellStyle name="Notas 133 3" xfId="28871"/>
    <cellStyle name="Notas 133 30" xfId="28872"/>
    <cellStyle name="Notas 133 31" xfId="28873"/>
    <cellStyle name="Notas 133 32" xfId="28874"/>
    <cellStyle name="Notas 133 33" xfId="28875"/>
    <cellStyle name="Notas 133 4" xfId="28876"/>
    <cellStyle name="Notas 133 5" xfId="28877"/>
    <cellStyle name="Notas 133 6" xfId="28878"/>
    <cellStyle name="Notas 133 7" xfId="28879"/>
    <cellStyle name="Notas 133 8" xfId="28880"/>
    <cellStyle name="Notas 133 9" xfId="28881"/>
    <cellStyle name="Notas 134" xfId="28882"/>
    <cellStyle name="Notas 135" xfId="28883"/>
    <cellStyle name="Notas 136" xfId="28884"/>
    <cellStyle name="Notas 137" xfId="28885"/>
    <cellStyle name="Notas 138" xfId="28886"/>
    <cellStyle name="Notas 139" xfId="28887"/>
    <cellStyle name="Notas 14" xfId="28888"/>
    <cellStyle name="Notas 140" xfId="28889"/>
    <cellStyle name="Notas 141" xfId="28890"/>
    <cellStyle name="Notas 142" xfId="28891"/>
    <cellStyle name="Notas 143" xfId="28892"/>
    <cellStyle name="Notas 144" xfId="28893"/>
    <cellStyle name="Notas 145" xfId="28894"/>
    <cellStyle name="Notas 146" xfId="28895"/>
    <cellStyle name="Notas 147" xfId="28896"/>
    <cellStyle name="Notas 148" xfId="28897"/>
    <cellStyle name="Notas 149" xfId="28898"/>
    <cellStyle name="Notas 15" xfId="28899"/>
    <cellStyle name="Notas 150" xfId="28900"/>
    <cellStyle name="Notas 151" xfId="28901"/>
    <cellStyle name="Notas 152" xfId="28902"/>
    <cellStyle name="Notas 153" xfId="28903"/>
    <cellStyle name="Notas 154" xfId="28904"/>
    <cellStyle name="Notas 155" xfId="28905"/>
    <cellStyle name="Notas 156" xfId="28906"/>
    <cellStyle name="Notas 156 2" xfId="28907"/>
    <cellStyle name="Notas 157" xfId="28908"/>
    <cellStyle name="Notas 157 2" xfId="28909"/>
    <cellStyle name="Notas 157 2 2" xfId="28910"/>
    <cellStyle name="Notas 157 2 3" xfId="28911"/>
    <cellStyle name="Notas 157 2 4" xfId="28912"/>
    <cellStyle name="Notas 157 2 5" xfId="28913"/>
    <cellStyle name="Notas 157 2 6" xfId="28914"/>
    <cellStyle name="Notas 157 3" xfId="28915"/>
    <cellStyle name="Notas 157 4" xfId="28916"/>
    <cellStyle name="Notas 157 5" xfId="28917"/>
    <cellStyle name="Notas 157 6" xfId="28918"/>
    <cellStyle name="Notas 157 7" xfId="28919"/>
    <cellStyle name="Notas 157 8" xfId="28920"/>
    <cellStyle name="Notas 158" xfId="28921"/>
    <cellStyle name="Notas 158 2" xfId="28922"/>
    <cellStyle name="Notas 158 3" xfId="28923"/>
    <cellStyle name="Notas 158 4" xfId="28924"/>
    <cellStyle name="Notas 158 5" xfId="28925"/>
    <cellStyle name="Notas 158 6" xfId="28926"/>
    <cellStyle name="Notas 159" xfId="28927"/>
    <cellStyle name="Notas 159 2" xfId="28928"/>
    <cellStyle name="Notas 159 3" xfId="28929"/>
    <cellStyle name="Notas 159 4" xfId="28930"/>
    <cellStyle name="Notas 159 5" xfId="28931"/>
    <cellStyle name="Notas 159 6" xfId="28932"/>
    <cellStyle name="Notas 16" xfId="28933"/>
    <cellStyle name="Notas 160" xfId="28934"/>
    <cellStyle name="Notas 160 2" xfId="28935"/>
    <cellStyle name="Notas 160 3" xfId="28936"/>
    <cellStyle name="Notas 160 4" xfId="28937"/>
    <cellStyle name="Notas 160 5" xfId="28938"/>
    <cellStyle name="Notas 160 6" xfId="28939"/>
    <cellStyle name="Notas 160 7" xfId="28940"/>
    <cellStyle name="Notas 161" xfId="28941"/>
    <cellStyle name="Notas 162" xfId="28942"/>
    <cellStyle name="Notas 163" xfId="28943"/>
    <cellStyle name="Notas 163 2" xfId="28944"/>
    <cellStyle name="Notas 163 3" xfId="28945"/>
    <cellStyle name="Notas 163 4" xfId="28946"/>
    <cellStyle name="Notas 163 5" xfId="28947"/>
    <cellStyle name="Notas 163 6" xfId="28948"/>
    <cellStyle name="Notas 164" xfId="28949"/>
    <cellStyle name="Notas 164 2" xfId="28950"/>
    <cellStyle name="Notas 164 2 2" xfId="28951"/>
    <cellStyle name="Notas 164 2 2 2" xfId="28952"/>
    <cellStyle name="Notas 164 2 2 2 2" xfId="28953"/>
    <cellStyle name="Notas 164 2 2 2 3" xfId="28954"/>
    <cellStyle name="Notas 164 2 2 2 4" xfId="28955"/>
    <cellStyle name="Notas 164 2 2 2 5" xfId="28956"/>
    <cellStyle name="Notas 164 2 2 3" xfId="28957"/>
    <cellStyle name="Notas 164 2 2 4" xfId="28958"/>
    <cellStyle name="Notas 164 2 2 5" xfId="28959"/>
    <cellStyle name="Notas 164 2 3" xfId="28960"/>
    <cellStyle name="Notas 164 2 4" xfId="28961"/>
    <cellStyle name="Notas 164 2 5" xfId="28962"/>
    <cellStyle name="Notas 164 2 6" xfId="28963"/>
    <cellStyle name="Notas 164 2 7" xfId="28964"/>
    <cellStyle name="Notas 164 3" xfId="28965"/>
    <cellStyle name="Notas 164 3 2" xfId="28966"/>
    <cellStyle name="Notas 164 3 2 2" xfId="28967"/>
    <cellStyle name="Notas 164 3 2 3" xfId="28968"/>
    <cellStyle name="Notas 164 3 2 4" xfId="28969"/>
    <cellStyle name="Notas 164 3 2 5" xfId="28970"/>
    <cellStyle name="Notas 164 3 3" xfId="28971"/>
    <cellStyle name="Notas 164 3 4" xfId="28972"/>
    <cellStyle name="Notas 164 3 5" xfId="28973"/>
    <cellStyle name="Notas 164 4" xfId="28974"/>
    <cellStyle name="Notas 164 5" xfId="28975"/>
    <cellStyle name="Notas 164 6" xfId="28976"/>
    <cellStyle name="Notas 164 7" xfId="28977"/>
    <cellStyle name="Notas 165" xfId="28978"/>
    <cellStyle name="Notas 165 2" xfId="28979"/>
    <cellStyle name="Notas 165 2 2" xfId="28980"/>
    <cellStyle name="Notas 165 2 2 2" xfId="28981"/>
    <cellStyle name="Notas 165 2 2 2 2" xfId="28982"/>
    <cellStyle name="Notas 165 2 2 2 3" xfId="28983"/>
    <cellStyle name="Notas 165 2 2 2 4" xfId="28984"/>
    <cellStyle name="Notas 165 2 2 2 5" xfId="28985"/>
    <cellStyle name="Notas 165 2 2 3" xfId="28986"/>
    <cellStyle name="Notas 165 2 2 4" xfId="28987"/>
    <cellStyle name="Notas 165 2 2 5" xfId="28988"/>
    <cellStyle name="Notas 165 2 3" xfId="28989"/>
    <cellStyle name="Notas 165 2 4" xfId="28990"/>
    <cellStyle name="Notas 165 2 5" xfId="28991"/>
    <cellStyle name="Notas 165 2 6" xfId="28992"/>
    <cellStyle name="Notas 165 2 7" xfId="28993"/>
    <cellStyle name="Notas 165 3" xfId="28994"/>
    <cellStyle name="Notas 165 3 2" xfId="28995"/>
    <cellStyle name="Notas 165 3 2 2" xfId="28996"/>
    <cellStyle name="Notas 165 3 2 3" xfId="28997"/>
    <cellStyle name="Notas 165 3 2 4" xfId="28998"/>
    <cellStyle name="Notas 165 3 2 5" xfId="28999"/>
    <cellStyle name="Notas 165 3 3" xfId="29000"/>
    <cellStyle name="Notas 165 3 4" xfId="29001"/>
    <cellStyle name="Notas 165 3 5" xfId="29002"/>
    <cellStyle name="Notas 165 4" xfId="29003"/>
    <cellStyle name="Notas 165 5" xfId="29004"/>
    <cellStyle name="Notas 165 6" xfId="29005"/>
    <cellStyle name="Notas 165 7" xfId="29006"/>
    <cellStyle name="Notas 166" xfId="29007"/>
    <cellStyle name="Notas 166 2" xfId="29008"/>
    <cellStyle name="Notas 166 2 2" xfId="29009"/>
    <cellStyle name="Notas 166 2 2 2" xfId="29010"/>
    <cellStyle name="Notas 166 2 2 2 2" xfId="29011"/>
    <cellStyle name="Notas 166 2 2 2 3" xfId="29012"/>
    <cellStyle name="Notas 166 2 2 2 4" xfId="29013"/>
    <cellStyle name="Notas 166 2 2 2 5" xfId="29014"/>
    <cellStyle name="Notas 166 2 2 3" xfId="29015"/>
    <cellStyle name="Notas 166 2 2 4" xfId="29016"/>
    <cellStyle name="Notas 166 2 2 5" xfId="29017"/>
    <cellStyle name="Notas 166 2 3" xfId="29018"/>
    <cellStyle name="Notas 166 2 4" xfId="29019"/>
    <cellStyle name="Notas 166 2 5" xfId="29020"/>
    <cellStyle name="Notas 166 2 6" xfId="29021"/>
    <cellStyle name="Notas 166 2 7" xfId="29022"/>
    <cellStyle name="Notas 166 3" xfId="29023"/>
    <cellStyle name="Notas 166 3 2" xfId="29024"/>
    <cellStyle name="Notas 166 3 2 2" xfId="29025"/>
    <cellStyle name="Notas 166 3 2 3" xfId="29026"/>
    <cellStyle name="Notas 166 3 2 4" xfId="29027"/>
    <cellStyle name="Notas 166 3 2 5" xfId="29028"/>
    <cellStyle name="Notas 166 3 3" xfId="29029"/>
    <cellStyle name="Notas 166 3 4" xfId="29030"/>
    <cellStyle name="Notas 166 3 5" xfId="29031"/>
    <cellStyle name="Notas 166 4" xfId="29032"/>
    <cellStyle name="Notas 166 5" xfId="29033"/>
    <cellStyle name="Notas 166 6" xfId="29034"/>
    <cellStyle name="Notas 166 7" xfId="29035"/>
    <cellStyle name="Notas 167" xfId="29036"/>
    <cellStyle name="Notas 167 2" xfId="29037"/>
    <cellStyle name="Notas 167 2 2" xfId="29038"/>
    <cellStyle name="Notas 167 2 2 2" xfId="29039"/>
    <cellStyle name="Notas 167 2 2 3" xfId="29040"/>
    <cellStyle name="Notas 167 2 2 4" xfId="29041"/>
    <cellStyle name="Notas 167 2 2 5" xfId="29042"/>
    <cellStyle name="Notas 167 2 3" xfId="29043"/>
    <cellStyle name="Notas 167 2 4" xfId="29044"/>
    <cellStyle name="Notas 167 2 5" xfId="29045"/>
    <cellStyle name="Notas 167 3" xfId="29046"/>
    <cellStyle name="Notas 167 4" xfId="29047"/>
    <cellStyle name="Notas 167 5" xfId="29048"/>
    <cellStyle name="Notas 167 6" xfId="29049"/>
    <cellStyle name="Notas 167 7" xfId="29050"/>
    <cellStyle name="Notas 168" xfId="29051"/>
    <cellStyle name="Notas 168 2" xfId="29052"/>
    <cellStyle name="Notas 168 3" xfId="29053"/>
    <cellStyle name="Notas 168 4" xfId="29054"/>
    <cellStyle name="Notas 168 5" xfId="29055"/>
    <cellStyle name="Notas 168 6" xfId="29056"/>
    <cellStyle name="Notas 168 7" xfId="29057"/>
    <cellStyle name="Notas 169" xfId="29058"/>
    <cellStyle name="Notas 169 2" xfId="29059"/>
    <cellStyle name="Notas 169 2 2" xfId="29060"/>
    <cellStyle name="Notas 169 2 3" xfId="29061"/>
    <cellStyle name="Notas 169 2 4" xfId="29062"/>
    <cellStyle name="Notas 169 2 5" xfId="29063"/>
    <cellStyle name="Notas 169 3" xfId="29064"/>
    <cellStyle name="Notas 169 4" xfId="29065"/>
    <cellStyle name="Notas 169 5" xfId="29066"/>
    <cellStyle name="Notas 17" xfId="29067"/>
    <cellStyle name="Notas 170" xfId="29068"/>
    <cellStyle name="Notas 171" xfId="29069"/>
    <cellStyle name="Notas 172" xfId="29070"/>
    <cellStyle name="Notas 173" xfId="29071"/>
    <cellStyle name="Notas 18" xfId="29072"/>
    <cellStyle name="Notas 19" xfId="29073"/>
    <cellStyle name="Notas 2" xfId="323"/>
    <cellStyle name="Notas 2 10" xfId="29074"/>
    <cellStyle name="Notas 2 100" xfId="29075"/>
    <cellStyle name="Notas 2 101" xfId="29076"/>
    <cellStyle name="Notas 2 102" xfId="29077"/>
    <cellStyle name="Notas 2 103" xfId="29078"/>
    <cellStyle name="Notas 2 103 10" xfId="29079"/>
    <cellStyle name="Notas 2 103 11" xfId="29080"/>
    <cellStyle name="Notas 2 103 12" xfId="29081"/>
    <cellStyle name="Notas 2 103 13" xfId="29082"/>
    <cellStyle name="Notas 2 103 14" xfId="29083"/>
    <cellStyle name="Notas 2 103 15" xfId="29084"/>
    <cellStyle name="Notas 2 103 16" xfId="29085"/>
    <cellStyle name="Notas 2 103 17" xfId="29086"/>
    <cellStyle name="Notas 2 103 18" xfId="29087"/>
    <cellStyle name="Notas 2 103 19" xfId="29088"/>
    <cellStyle name="Notas 2 103 2" xfId="29089"/>
    <cellStyle name="Notas 2 103 20" xfId="29090"/>
    <cellStyle name="Notas 2 103 21" xfId="29091"/>
    <cellStyle name="Notas 2 103 22" xfId="29092"/>
    <cellStyle name="Notas 2 103 23" xfId="29093"/>
    <cellStyle name="Notas 2 103 24" xfId="29094"/>
    <cellStyle name="Notas 2 103 25" xfId="29095"/>
    <cellStyle name="Notas 2 103 26" xfId="29096"/>
    <cellStyle name="Notas 2 103 27" xfId="29097"/>
    <cellStyle name="Notas 2 103 28" xfId="29098"/>
    <cellStyle name="Notas 2 103 29" xfId="29099"/>
    <cellStyle name="Notas 2 103 3" xfId="29100"/>
    <cellStyle name="Notas 2 103 30" xfId="29101"/>
    <cellStyle name="Notas 2 103 31" xfId="29102"/>
    <cellStyle name="Notas 2 103 32" xfId="29103"/>
    <cellStyle name="Notas 2 103 33" xfId="29104"/>
    <cellStyle name="Notas 2 103 4" xfId="29105"/>
    <cellStyle name="Notas 2 103 5" xfId="29106"/>
    <cellStyle name="Notas 2 103 6" xfId="29107"/>
    <cellStyle name="Notas 2 103 7" xfId="29108"/>
    <cellStyle name="Notas 2 103 8" xfId="29109"/>
    <cellStyle name="Notas 2 103 9" xfId="29110"/>
    <cellStyle name="Notas 2 104" xfId="29111"/>
    <cellStyle name="Notas 2 105" xfId="29112"/>
    <cellStyle name="Notas 2 106" xfId="29113"/>
    <cellStyle name="Notas 2 107" xfId="29114"/>
    <cellStyle name="Notas 2 108" xfId="29115"/>
    <cellStyle name="Notas 2 109" xfId="29116"/>
    <cellStyle name="Notas 2 11" xfId="29117"/>
    <cellStyle name="Notas 2 110" xfId="29118"/>
    <cellStyle name="Notas 2 111" xfId="29119"/>
    <cellStyle name="Notas 2 112" xfId="29120"/>
    <cellStyle name="Notas 2 113" xfId="29121"/>
    <cellStyle name="Notas 2 114" xfId="29122"/>
    <cellStyle name="Notas 2 115" xfId="29123"/>
    <cellStyle name="Notas 2 116" xfId="29124"/>
    <cellStyle name="Notas 2 117" xfId="29125"/>
    <cellStyle name="Notas 2 118" xfId="29126"/>
    <cellStyle name="Notas 2 119" xfId="29127"/>
    <cellStyle name="Notas 2 12" xfId="29128"/>
    <cellStyle name="Notas 2 120" xfId="29129"/>
    <cellStyle name="Notas 2 121" xfId="29130"/>
    <cellStyle name="Notas 2 122" xfId="29131"/>
    <cellStyle name="Notas 2 123" xfId="29132"/>
    <cellStyle name="Notas 2 124" xfId="29133"/>
    <cellStyle name="Notas 2 125" xfId="29134"/>
    <cellStyle name="Notas 2 126" xfId="29135"/>
    <cellStyle name="Notas 2 127" xfId="29136"/>
    <cellStyle name="Notas 2 128" xfId="29137"/>
    <cellStyle name="Notas 2 129" xfId="29138"/>
    <cellStyle name="Notas 2 13" xfId="29139"/>
    <cellStyle name="Notas 2 130" xfId="29140"/>
    <cellStyle name="Notas 2 131" xfId="29141"/>
    <cellStyle name="Notas 2 132" xfId="29142"/>
    <cellStyle name="Notas 2 133" xfId="29143"/>
    <cellStyle name="Notas 2 134" xfId="29144"/>
    <cellStyle name="Notas 2 135" xfId="29145"/>
    <cellStyle name="Notas 2 136" xfId="29146"/>
    <cellStyle name="Notas 2 137" xfId="29147"/>
    <cellStyle name="Notas 2 138" xfId="29148"/>
    <cellStyle name="Notas 2 139" xfId="29149"/>
    <cellStyle name="Notas 2 14" xfId="29150"/>
    <cellStyle name="Notas 2 140" xfId="29151"/>
    <cellStyle name="Notas 2 15" xfId="29152"/>
    <cellStyle name="Notas 2 16" xfId="29153"/>
    <cellStyle name="Notas 2 17" xfId="29154"/>
    <cellStyle name="Notas 2 18" xfId="29155"/>
    <cellStyle name="Notas 2 19" xfId="29156"/>
    <cellStyle name="Notas 2 2" xfId="324"/>
    <cellStyle name="Notas 2 2 10" xfId="29157"/>
    <cellStyle name="Notas 2 2 100" xfId="29158"/>
    <cellStyle name="Notas 2 2 100 2" xfId="29159"/>
    <cellStyle name="Notas 2 2 100 2 2" xfId="29160"/>
    <cellStyle name="Notas 2 2 100 2 3" xfId="29161"/>
    <cellStyle name="Notas 2 2 100 2 4" xfId="29162"/>
    <cellStyle name="Notas 2 2 100 2 5" xfId="29163"/>
    <cellStyle name="Notas 2 2 100 2 6" xfId="29164"/>
    <cellStyle name="Notas 2 2 100 3" xfId="29165"/>
    <cellStyle name="Notas 2 2 100 4" xfId="29166"/>
    <cellStyle name="Notas 2 2 100 5" xfId="29167"/>
    <cellStyle name="Notas 2 2 100 6" xfId="29168"/>
    <cellStyle name="Notas 2 2 100 7" xfId="29169"/>
    <cellStyle name="Notas 2 2 100 8" xfId="29170"/>
    <cellStyle name="Notas 2 2 101" xfId="29171"/>
    <cellStyle name="Notas 2 2 101 2" xfId="29172"/>
    <cellStyle name="Notas 2 2 101 2 2" xfId="29173"/>
    <cellStyle name="Notas 2 2 101 2 3" xfId="29174"/>
    <cellStyle name="Notas 2 2 101 2 4" xfId="29175"/>
    <cellStyle name="Notas 2 2 101 2 5" xfId="29176"/>
    <cellStyle name="Notas 2 2 101 2 6" xfId="29177"/>
    <cellStyle name="Notas 2 2 101 3" xfId="29178"/>
    <cellStyle name="Notas 2 2 101 4" xfId="29179"/>
    <cellStyle name="Notas 2 2 101 5" xfId="29180"/>
    <cellStyle name="Notas 2 2 102" xfId="29181"/>
    <cellStyle name="Notas 2 2 102 2" xfId="29182"/>
    <cellStyle name="Notas 2 2 102 2 2" xfId="29183"/>
    <cellStyle name="Notas 2 2 102 2 3" xfId="29184"/>
    <cellStyle name="Notas 2 2 102 2 4" xfId="29185"/>
    <cellStyle name="Notas 2 2 102 2 5" xfId="29186"/>
    <cellStyle name="Notas 2 2 102 2 6" xfId="29187"/>
    <cellStyle name="Notas 2 2 102 3" xfId="29188"/>
    <cellStyle name="Notas 2 2 102 4" xfId="29189"/>
    <cellStyle name="Notas 2 2 102 5" xfId="29190"/>
    <cellStyle name="Notas 2 2 103" xfId="29191"/>
    <cellStyle name="Notas 2 2 103 2" xfId="29192"/>
    <cellStyle name="Notas 2 2 103 3" xfId="29193"/>
    <cellStyle name="Notas 2 2 103 4" xfId="29194"/>
    <cellStyle name="Notas 2 2 103 5" xfId="29195"/>
    <cellStyle name="Notas 2 2 103 6" xfId="29196"/>
    <cellStyle name="Notas 2 2 103 7" xfId="29197"/>
    <cellStyle name="Notas 2 2 104" xfId="29198"/>
    <cellStyle name="Notas 2 2 105" xfId="29199"/>
    <cellStyle name="Notas 2 2 106" xfId="29200"/>
    <cellStyle name="Notas 2 2 106 2" xfId="29201"/>
    <cellStyle name="Notas 2 2 106 3" xfId="29202"/>
    <cellStyle name="Notas 2 2 106 4" xfId="29203"/>
    <cellStyle name="Notas 2 2 106 5" xfId="29204"/>
    <cellStyle name="Notas 2 2 106 6" xfId="29205"/>
    <cellStyle name="Notas 2 2 107" xfId="29206"/>
    <cellStyle name="Notas 2 2 107 2" xfId="29207"/>
    <cellStyle name="Notas 2 2 107 2 2" xfId="29208"/>
    <cellStyle name="Notas 2 2 107 2 2 2" xfId="29209"/>
    <cellStyle name="Notas 2 2 107 2 2 2 2" xfId="29210"/>
    <cellStyle name="Notas 2 2 107 2 2 2 3" xfId="29211"/>
    <cellStyle name="Notas 2 2 107 2 2 2 4" xfId="29212"/>
    <cellStyle name="Notas 2 2 107 2 2 2 5" xfId="29213"/>
    <cellStyle name="Notas 2 2 107 2 2 3" xfId="29214"/>
    <cellStyle name="Notas 2 2 107 2 2 4" xfId="29215"/>
    <cellStyle name="Notas 2 2 107 2 2 5" xfId="29216"/>
    <cellStyle name="Notas 2 2 107 2 3" xfId="29217"/>
    <cellStyle name="Notas 2 2 107 2 4" xfId="29218"/>
    <cellStyle name="Notas 2 2 107 2 5" xfId="29219"/>
    <cellStyle name="Notas 2 2 107 2 6" xfId="29220"/>
    <cellStyle name="Notas 2 2 107 2 7" xfId="29221"/>
    <cellStyle name="Notas 2 2 107 3" xfId="29222"/>
    <cellStyle name="Notas 2 2 107 3 2" xfId="29223"/>
    <cellStyle name="Notas 2 2 107 3 2 2" xfId="29224"/>
    <cellStyle name="Notas 2 2 107 3 2 3" xfId="29225"/>
    <cellStyle name="Notas 2 2 107 3 2 4" xfId="29226"/>
    <cellStyle name="Notas 2 2 107 3 2 5" xfId="29227"/>
    <cellStyle name="Notas 2 2 107 3 3" xfId="29228"/>
    <cellStyle name="Notas 2 2 107 3 4" xfId="29229"/>
    <cellStyle name="Notas 2 2 107 3 5" xfId="29230"/>
    <cellStyle name="Notas 2 2 107 4" xfId="29231"/>
    <cellStyle name="Notas 2 2 107 5" xfId="29232"/>
    <cellStyle name="Notas 2 2 107 6" xfId="29233"/>
    <cellStyle name="Notas 2 2 107 7" xfId="29234"/>
    <cellStyle name="Notas 2 2 108" xfId="29235"/>
    <cellStyle name="Notas 2 2 108 2" xfId="29236"/>
    <cellStyle name="Notas 2 2 108 2 2" xfId="29237"/>
    <cellStyle name="Notas 2 2 108 2 2 2" xfId="29238"/>
    <cellStyle name="Notas 2 2 108 2 2 2 2" xfId="29239"/>
    <cellStyle name="Notas 2 2 108 2 2 2 3" xfId="29240"/>
    <cellStyle name="Notas 2 2 108 2 2 2 4" xfId="29241"/>
    <cellStyle name="Notas 2 2 108 2 2 2 5" xfId="29242"/>
    <cellStyle name="Notas 2 2 108 2 2 3" xfId="29243"/>
    <cellStyle name="Notas 2 2 108 2 2 4" xfId="29244"/>
    <cellStyle name="Notas 2 2 108 2 2 5" xfId="29245"/>
    <cellStyle name="Notas 2 2 108 2 3" xfId="29246"/>
    <cellStyle name="Notas 2 2 108 2 4" xfId="29247"/>
    <cellStyle name="Notas 2 2 108 2 5" xfId="29248"/>
    <cellStyle name="Notas 2 2 108 2 6" xfId="29249"/>
    <cellStyle name="Notas 2 2 108 2 7" xfId="29250"/>
    <cellStyle name="Notas 2 2 108 3" xfId="29251"/>
    <cellStyle name="Notas 2 2 108 3 2" xfId="29252"/>
    <cellStyle name="Notas 2 2 108 3 2 2" xfId="29253"/>
    <cellStyle name="Notas 2 2 108 3 2 3" xfId="29254"/>
    <cellStyle name="Notas 2 2 108 3 2 4" xfId="29255"/>
    <cellStyle name="Notas 2 2 108 3 2 5" xfId="29256"/>
    <cellStyle name="Notas 2 2 108 3 3" xfId="29257"/>
    <cellStyle name="Notas 2 2 108 3 4" xfId="29258"/>
    <cellStyle name="Notas 2 2 108 3 5" xfId="29259"/>
    <cellStyle name="Notas 2 2 108 4" xfId="29260"/>
    <cellStyle name="Notas 2 2 108 5" xfId="29261"/>
    <cellStyle name="Notas 2 2 108 6" xfId="29262"/>
    <cellStyle name="Notas 2 2 108 7" xfId="29263"/>
    <cellStyle name="Notas 2 2 109" xfId="29264"/>
    <cellStyle name="Notas 2 2 109 2" xfId="29265"/>
    <cellStyle name="Notas 2 2 109 2 2" xfId="29266"/>
    <cellStyle name="Notas 2 2 109 2 2 2" xfId="29267"/>
    <cellStyle name="Notas 2 2 109 2 2 2 2" xfId="29268"/>
    <cellStyle name="Notas 2 2 109 2 2 2 3" xfId="29269"/>
    <cellStyle name="Notas 2 2 109 2 2 2 4" xfId="29270"/>
    <cellStyle name="Notas 2 2 109 2 2 2 5" xfId="29271"/>
    <cellStyle name="Notas 2 2 109 2 2 3" xfId="29272"/>
    <cellStyle name="Notas 2 2 109 2 2 4" xfId="29273"/>
    <cellStyle name="Notas 2 2 109 2 2 5" xfId="29274"/>
    <cellStyle name="Notas 2 2 109 2 3" xfId="29275"/>
    <cellStyle name="Notas 2 2 109 2 4" xfId="29276"/>
    <cellStyle name="Notas 2 2 109 2 5" xfId="29277"/>
    <cellStyle name="Notas 2 2 109 2 6" xfId="29278"/>
    <cellStyle name="Notas 2 2 109 2 7" xfId="29279"/>
    <cellStyle name="Notas 2 2 109 3" xfId="29280"/>
    <cellStyle name="Notas 2 2 109 3 2" xfId="29281"/>
    <cellStyle name="Notas 2 2 109 3 2 2" xfId="29282"/>
    <cellStyle name="Notas 2 2 109 3 2 3" xfId="29283"/>
    <cellStyle name="Notas 2 2 109 3 2 4" xfId="29284"/>
    <cellStyle name="Notas 2 2 109 3 2 5" xfId="29285"/>
    <cellStyle name="Notas 2 2 109 3 3" xfId="29286"/>
    <cellStyle name="Notas 2 2 109 3 4" xfId="29287"/>
    <cellStyle name="Notas 2 2 109 3 5" xfId="29288"/>
    <cellStyle name="Notas 2 2 109 4" xfId="29289"/>
    <cellStyle name="Notas 2 2 109 5" xfId="29290"/>
    <cellStyle name="Notas 2 2 109 6" xfId="29291"/>
    <cellStyle name="Notas 2 2 109 7" xfId="29292"/>
    <cellStyle name="Notas 2 2 11" xfId="29293"/>
    <cellStyle name="Notas 2 2 110" xfId="29294"/>
    <cellStyle name="Notas 2 2 110 2" xfId="29295"/>
    <cellStyle name="Notas 2 2 110 2 2" xfId="29296"/>
    <cellStyle name="Notas 2 2 110 2 2 2" xfId="29297"/>
    <cellStyle name="Notas 2 2 110 2 2 3" xfId="29298"/>
    <cellStyle name="Notas 2 2 110 2 2 4" xfId="29299"/>
    <cellStyle name="Notas 2 2 110 2 2 5" xfId="29300"/>
    <cellStyle name="Notas 2 2 110 2 3" xfId="29301"/>
    <cellStyle name="Notas 2 2 110 2 4" xfId="29302"/>
    <cellStyle name="Notas 2 2 110 2 5" xfId="29303"/>
    <cellStyle name="Notas 2 2 110 3" xfId="29304"/>
    <cellStyle name="Notas 2 2 110 4" xfId="29305"/>
    <cellStyle name="Notas 2 2 110 5" xfId="29306"/>
    <cellStyle name="Notas 2 2 110 6" xfId="29307"/>
    <cellStyle name="Notas 2 2 110 7" xfId="29308"/>
    <cellStyle name="Notas 2 2 111" xfId="29309"/>
    <cellStyle name="Notas 2 2 111 2" xfId="29310"/>
    <cellStyle name="Notas 2 2 111 3" xfId="29311"/>
    <cellStyle name="Notas 2 2 111 4" xfId="29312"/>
    <cellStyle name="Notas 2 2 111 5" xfId="29313"/>
    <cellStyle name="Notas 2 2 111 6" xfId="29314"/>
    <cellStyle name="Notas 2 2 112" xfId="29315"/>
    <cellStyle name="Notas 2 2 112 2" xfId="29316"/>
    <cellStyle name="Notas 2 2 112 2 2" xfId="29317"/>
    <cellStyle name="Notas 2 2 112 2 3" xfId="29318"/>
    <cellStyle name="Notas 2 2 112 2 4" xfId="29319"/>
    <cellStyle name="Notas 2 2 112 2 5" xfId="29320"/>
    <cellStyle name="Notas 2 2 112 3" xfId="29321"/>
    <cellStyle name="Notas 2 2 112 4" xfId="29322"/>
    <cellStyle name="Notas 2 2 112 5" xfId="29323"/>
    <cellStyle name="Notas 2 2 113" xfId="29324"/>
    <cellStyle name="Notas 2 2 114" xfId="29325"/>
    <cellStyle name="Notas 2 2 115" xfId="29326"/>
    <cellStyle name="Notas 2 2 116" xfId="29327"/>
    <cellStyle name="Notas 2 2 117" xfId="29328"/>
    <cellStyle name="Notas 2 2 118" xfId="29329"/>
    <cellStyle name="Notas 2 2 119" xfId="29330"/>
    <cellStyle name="Notas 2 2 12" xfId="29331"/>
    <cellStyle name="Notas 2 2 120" xfId="29332"/>
    <cellStyle name="Notas 2 2 121" xfId="29333"/>
    <cellStyle name="Notas 2 2 122" xfId="29334"/>
    <cellStyle name="Notas 2 2 123" xfId="29335"/>
    <cellStyle name="Notas 2 2 124" xfId="29336"/>
    <cellStyle name="Notas 2 2 125" xfId="29337"/>
    <cellStyle name="Notas 2 2 126" xfId="29338"/>
    <cellStyle name="Notas 2 2 13" xfId="29339"/>
    <cellStyle name="Notas 2 2 14" xfId="29340"/>
    <cellStyle name="Notas 2 2 15" xfId="29341"/>
    <cellStyle name="Notas 2 2 16" xfId="29342"/>
    <cellStyle name="Notas 2 2 17" xfId="29343"/>
    <cellStyle name="Notas 2 2 18" xfId="29344"/>
    <cellStyle name="Notas 2 2 19" xfId="29345"/>
    <cellStyle name="Notas 2 2 2" xfId="29346"/>
    <cellStyle name="Notas 2 2 2 10" xfId="29347"/>
    <cellStyle name="Notas 2 2 2 100" xfId="29348"/>
    <cellStyle name="Notas 2 2 2 100 2" xfId="29349"/>
    <cellStyle name="Notas 2 2 2 100 2 2" xfId="29350"/>
    <cellStyle name="Notas 2 2 2 100 2 3" xfId="29351"/>
    <cellStyle name="Notas 2 2 2 100 2 4" xfId="29352"/>
    <cellStyle name="Notas 2 2 2 100 2 5" xfId="29353"/>
    <cellStyle name="Notas 2 2 2 100 2 6" xfId="29354"/>
    <cellStyle name="Notas 2 2 2 100 3" xfId="29355"/>
    <cellStyle name="Notas 2 2 2 100 4" xfId="29356"/>
    <cellStyle name="Notas 2 2 2 100 5" xfId="29357"/>
    <cellStyle name="Notas 2 2 2 100 6" xfId="29358"/>
    <cellStyle name="Notas 2 2 2 100 7" xfId="29359"/>
    <cellStyle name="Notas 2 2 2 100 8" xfId="29360"/>
    <cellStyle name="Notas 2 2 2 101" xfId="29361"/>
    <cellStyle name="Notas 2 2 2 101 2" xfId="29362"/>
    <cellStyle name="Notas 2 2 2 101 2 2" xfId="29363"/>
    <cellStyle name="Notas 2 2 2 101 2 3" xfId="29364"/>
    <cellStyle name="Notas 2 2 2 101 2 4" xfId="29365"/>
    <cellStyle name="Notas 2 2 2 101 2 5" xfId="29366"/>
    <cellStyle name="Notas 2 2 2 101 2 6" xfId="29367"/>
    <cellStyle name="Notas 2 2 2 101 3" xfId="29368"/>
    <cellStyle name="Notas 2 2 2 101 4" xfId="29369"/>
    <cellStyle name="Notas 2 2 2 101 5" xfId="29370"/>
    <cellStyle name="Notas 2 2 2 102" xfId="29371"/>
    <cellStyle name="Notas 2 2 2 102 2" xfId="29372"/>
    <cellStyle name="Notas 2 2 2 102 2 2" xfId="29373"/>
    <cellStyle name="Notas 2 2 2 102 2 3" xfId="29374"/>
    <cellStyle name="Notas 2 2 2 102 2 4" xfId="29375"/>
    <cellStyle name="Notas 2 2 2 102 2 5" xfId="29376"/>
    <cellStyle name="Notas 2 2 2 102 2 6" xfId="29377"/>
    <cellStyle name="Notas 2 2 2 102 3" xfId="29378"/>
    <cellStyle name="Notas 2 2 2 102 4" xfId="29379"/>
    <cellStyle name="Notas 2 2 2 102 5" xfId="29380"/>
    <cellStyle name="Notas 2 2 2 103" xfId="29381"/>
    <cellStyle name="Notas 2 2 2 103 2" xfId="29382"/>
    <cellStyle name="Notas 2 2 2 103 3" xfId="29383"/>
    <cellStyle name="Notas 2 2 2 103 4" xfId="29384"/>
    <cellStyle name="Notas 2 2 2 103 5" xfId="29385"/>
    <cellStyle name="Notas 2 2 2 103 6" xfId="29386"/>
    <cellStyle name="Notas 2 2 2 103 7" xfId="29387"/>
    <cellStyle name="Notas 2 2 2 104" xfId="29388"/>
    <cellStyle name="Notas 2 2 2 105" xfId="29389"/>
    <cellStyle name="Notas 2 2 2 106" xfId="29390"/>
    <cellStyle name="Notas 2 2 2 106 2" xfId="29391"/>
    <cellStyle name="Notas 2 2 2 106 3" xfId="29392"/>
    <cellStyle name="Notas 2 2 2 106 4" xfId="29393"/>
    <cellStyle name="Notas 2 2 2 106 5" xfId="29394"/>
    <cellStyle name="Notas 2 2 2 106 6" xfId="29395"/>
    <cellStyle name="Notas 2 2 2 107" xfId="29396"/>
    <cellStyle name="Notas 2 2 2 107 2" xfId="29397"/>
    <cellStyle name="Notas 2 2 2 107 2 2" xfId="29398"/>
    <cellStyle name="Notas 2 2 2 107 2 2 2" xfId="29399"/>
    <cellStyle name="Notas 2 2 2 107 2 2 2 2" xfId="29400"/>
    <cellStyle name="Notas 2 2 2 107 2 2 2 3" xfId="29401"/>
    <cellStyle name="Notas 2 2 2 107 2 2 2 4" xfId="29402"/>
    <cellStyle name="Notas 2 2 2 107 2 2 2 5" xfId="29403"/>
    <cellStyle name="Notas 2 2 2 107 2 2 3" xfId="29404"/>
    <cellStyle name="Notas 2 2 2 107 2 2 4" xfId="29405"/>
    <cellStyle name="Notas 2 2 2 107 2 2 5" xfId="29406"/>
    <cellStyle name="Notas 2 2 2 107 2 3" xfId="29407"/>
    <cellStyle name="Notas 2 2 2 107 2 4" xfId="29408"/>
    <cellStyle name="Notas 2 2 2 107 2 5" xfId="29409"/>
    <cellStyle name="Notas 2 2 2 107 2 6" xfId="29410"/>
    <cellStyle name="Notas 2 2 2 107 2 7" xfId="29411"/>
    <cellStyle name="Notas 2 2 2 107 3" xfId="29412"/>
    <cellStyle name="Notas 2 2 2 107 3 2" xfId="29413"/>
    <cellStyle name="Notas 2 2 2 107 3 2 2" xfId="29414"/>
    <cellStyle name="Notas 2 2 2 107 3 2 3" xfId="29415"/>
    <cellStyle name="Notas 2 2 2 107 3 2 4" xfId="29416"/>
    <cellStyle name="Notas 2 2 2 107 3 2 5" xfId="29417"/>
    <cellStyle name="Notas 2 2 2 107 3 3" xfId="29418"/>
    <cellStyle name="Notas 2 2 2 107 3 4" xfId="29419"/>
    <cellStyle name="Notas 2 2 2 107 3 5" xfId="29420"/>
    <cellStyle name="Notas 2 2 2 107 4" xfId="29421"/>
    <cellStyle name="Notas 2 2 2 107 5" xfId="29422"/>
    <cellStyle name="Notas 2 2 2 107 6" xfId="29423"/>
    <cellStyle name="Notas 2 2 2 107 7" xfId="29424"/>
    <cellStyle name="Notas 2 2 2 108" xfId="29425"/>
    <cellStyle name="Notas 2 2 2 108 2" xfId="29426"/>
    <cellStyle name="Notas 2 2 2 108 2 2" xfId="29427"/>
    <cellStyle name="Notas 2 2 2 108 2 2 2" xfId="29428"/>
    <cellStyle name="Notas 2 2 2 108 2 2 2 2" xfId="29429"/>
    <cellStyle name="Notas 2 2 2 108 2 2 2 3" xfId="29430"/>
    <cellStyle name="Notas 2 2 2 108 2 2 2 4" xfId="29431"/>
    <cellStyle name="Notas 2 2 2 108 2 2 2 5" xfId="29432"/>
    <cellStyle name="Notas 2 2 2 108 2 2 3" xfId="29433"/>
    <cellStyle name="Notas 2 2 2 108 2 2 4" xfId="29434"/>
    <cellStyle name="Notas 2 2 2 108 2 2 5" xfId="29435"/>
    <cellStyle name="Notas 2 2 2 108 2 3" xfId="29436"/>
    <cellStyle name="Notas 2 2 2 108 2 4" xfId="29437"/>
    <cellStyle name="Notas 2 2 2 108 2 5" xfId="29438"/>
    <cellStyle name="Notas 2 2 2 108 2 6" xfId="29439"/>
    <cellStyle name="Notas 2 2 2 108 2 7" xfId="29440"/>
    <cellStyle name="Notas 2 2 2 108 3" xfId="29441"/>
    <cellStyle name="Notas 2 2 2 108 3 2" xfId="29442"/>
    <cellStyle name="Notas 2 2 2 108 3 2 2" xfId="29443"/>
    <cellStyle name="Notas 2 2 2 108 3 2 3" xfId="29444"/>
    <cellStyle name="Notas 2 2 2 108 3 2 4" xfId="29445"/>
    <cellStyle name="Notas 2 2 2 108 3 2 5" xfId="29446"/>
    <cellStyle name="Notas 2 2 2 108 3 3" xfId="29447"/>
    <cellStyle name="Notas 2 2 2 108 3 4" xfId="29448"/>
    <cellStyle name="Notas 2 2 2 108 3 5" xfId="29449"/>
    <cellStyle name="Notas 2 2 2 108 4" xfId="29450"/>
    <cellStyle name="Notas 2 2 2 108 5" xfId="29451"/>
    <cellStyle name="Notas 2 2 2 108 6" xfId="29452"/>
    <cellStyle name="Notas 2 2 2 108 7" xfId="29453"/>
    <cellStyle name="Notas 2 2 2 109" xfId="29454"/>
    <cellStyle name="Notas 2 2 2 109 2" xfId="29455"/>
    <cellStyle name="Notas 2 2 2 109 2 2" xfId="29456"/>
    <cellStyle name="Notas 2 2 2 109 2 2 2" xfId="29457"/>
    <cellStyle name="Notas 2 2 2 109 2 2 2 2" xfId="29458"/>
    <cellStyle name="Notas 2 2 2 109 2 2 2 3" xfId="29459"/>
    <cellStyle name="Notas 2 2 2 109 2 2 2 4" xfId="29460"/>
    <cellStyle name="Notas 2 2 2 109 2 2 2 5" xfId="29461"/>
    <cellStyle name="Notas 2 2 2 109 2 2 3" xfId="29462"/>
    <cellStyle name="Notas 2 2 2 109 2 2 4" xfId="29463"/>
    <cellStyle name="Notas 2 2 2 109 2 2 5" xfId="29464"/>
    <cellStyle name="Notas 2 2 2 109 2 3" xfId="29465"/>
    <cellStyle name="Notas 2 2 2 109 2 4" xfId="29466"/>
    <cellStyle name="Notas 2 2 2 109 2 5" xfId="29467"/>
    <cellStyle name="Notas 2 2 2 109 2 6" xfId="29468"/>
    <cellStyle name="Notas 2 2 2 109 2 7" xfId="29469"/>
    <cellStyle name="Notas 2 2 2 109 3" xfId="29470"/>
    <cellStyle name="Notas 2 2 2 109 3 2" xfId="29471"/>
    <cellStyle name="Notas 2 2 2 109 3 2 2" xfId="29472"/>
    <cellStyle name="Notas 2 2 2 109 3 2 3" xfId="29473"/>
    <cellStyle name="Notas 2 2 2 109 3 2 4" xfId="29474"/>
    <cellStyle name="Notas 2 2 2 109 3 2 5" xfId="29475"/>
    <cellStyle name="Notas 2 2 2 109 3 3" xfId="29476"/>
    <cellStyle name="Notas 2 2 2 109 3 4" xfId="29477"/>
    <cellStyle name="Notas 2 2 2 109 3 5" xfId="29478"/>
    <cellStyle name="Notas 2 2 2 109 4" xfId="29479"/>
    <cellStyle name="Notas 2 2 2 109 5" xfId="29480"/>
    <cellStyle name="Notas 2 2 2 109 6" xfId="29481"/>
    <cellStyle name="Notas 2 2 2 109 7" xfId="29482"/>
    <cellStyle name="Notas 2 2 2 11" xfId="29483"/>
    <cellStyle name="Notas 2 2 2 110" xfId="29484"/>
    <cellStyle name="Notas 2 2 2 110 2" xfId="29485"/>
    <cellStyle name="Notas 2 2 2 110 2 2" xfId="29486"/>
    <cellStyle name="Notas 2 2 2 110 2 2 2" xfId="29487"/>
    <cellStyle name="Notas 2 2 2 110 2 2 3" xfId="29488"/>
    <cellStyle name="Notas 2 2 2 110 2 2 4" xfId="29489"/>
    <cellStyle name="Notas 2 2 2 110 2 2 5" xfId="29490"/>
    <cellStyle name="Notas 2 2 2 110 2 3" xfId="29491"/>
    <cellStyle name="Notas 2 2 2 110 2 4" xfId="29492"/>
    <cellStyle name="Notas 2 2 2 110 2 5" xfId="29493"/>
    <cellStyle name="Notas 2 2 2 110 3" xfId="29494"/>
    <cellStyle name="Notas 2 2 2 110 4" xfId="29495"/>
    <cellStyle name="Notas 2 2 2 110 5" xfId="29496"/>
    <cellStyle name="Notas 2 2 2 110 6" xfId="29497"/>
    <cellStyle name="Notas 2 2 2 110 7" xfId="29498"/>
    <cellStyle name="Notas 2 2 2 111" xfId="29499"/>
    <cellStyle name="Notas 2 2 2 111 2" xfId="29500"/>
    <cellStyle name="Notas 2 2 2 111 3" xfId="29501"/>
    <cellStyle name="Notas 2 2 2 111 4" xfId="29502"/>
    <cellStyle name="Notas 2 2 2 111 5" xfId="29503"/>
    <cellStyle name="Notas 2 2 2 111 6" xfId="29504"/>
    <cellStyle name="Notas 2 2 2 112" xfId="29505"/>
    <cellStyle name="Notas 2 2 2 112 2" xfId="29506"/>
    <cellStyle name="Notas 2 2 2 112 2 2" xfId="29507"/>
    <cellStyle name="Notas 2 2 2 112 2 3" xfId="29508"/>
    <cellStyle name="Notas 2 2 2 112 2 4" xfId="29509"/>
    <cellStyle name="Notas 2 2 2 112 2 5" xfId="29510"/>
    <cellStyle name="Notas 2 2 2 112 3" xfId="29511"/>
    <cellStyle name="Notas 2 2 2 112 4" xfId="29512"/>
    <cellStyle name="Notas 2 2 2 112 5" xfId="29513"/>
    <cellStyle name="Notas 2 2 2 113" xfId="29514"/>
    <cellStyle name="Notas 2 2 2 114" xfId="29515"/>
    <cellStyle name="Notas 2 2 2 115" xfId="29516"/>
    <cellStyle name="Notas 2 2 2 116" xfId="29517"/>
    <cellStyle name="Notas 2 2 2 117" xfId="29518"/>
    <cellStyle name="Notas 2 2 2 118" xfId="29519"/>
    <cellStyle name="Notas 2 2 2 119" xfId="29520"/>
    <cellStyle name="Notas 2 2 2 12" xfId="29521"/>
    <cellStyle name="Notas 2 2 2 120" xfId="29522"/>
    <cellStyle name="Notas 2 2 2 121" xfId="29523"/>
    <cellStyle name="Notas 2 2 2 122" xfId="29524"/>
    <cellStyle name="Notas 2 2 2 123" xfId="29525"/>
    <cellStyle name="Notas 2 2 2 124" xfId="29526"/>
    <cellStyle name="Notas 2 2 2 125" xfId="29527"/>
    <cellStyle name="Notas 2 2 2 126" xfId="29528"/>
    <cellStyle name="Notas 2 2 2 13" xfId="29529"/>
    <cellStyle name="Notas 2 2 2 14" xfId="29530"/>
    <cellStyle name="Notas 2 2 2 15" xfId="29531"/>
    <cellStyle name="Notas 2 2 2 16" xfId="29532"/>
    <cellStyle name="Notas 2 2 2 17" xfId="29533"/>
    <cellStyle name="Notas 2 2 2 18" xfId="29534"/>
    <cellStyle name="Notas 2 2 2 19" xfId="29535"/>
    <cellStyle name="Notas 2 2 2 2" xfId="29536"/>
    <cellStyle name="Notas 2 2 2 2 10" xfId="29537"/>
    <cellStyle name="Notas 2 2 2 2 11" xfId="29538"/>
    <cellStyle name="Notas 2 2 2 2 12" xfId="29539"/>
    <cellStyle name="Notas 2 2 2 2 13" xfId="29540"/>
    <cellStyle name="Notas 2 2 2 2 14" xfId="29541"/>
    <cellStyle name="Notas 2 2 2 2 15" xfId="29542"/>
    <cellStyle name="Notas 2 2 2 2 15 2" xfId="29543"/>
    <cellStyle name="Notas 2 2 2 2 15 2 2" xfId="29544"/>
    <cellStyle name="Notas 2 2 2 2 15 2 3" xfId="29545"/>
    <cellStyle name="Notas 2 2 2 2 15 2 4" xfId="29546"/>
    <cellStyle name="Notas 2 2 2 2 15 2 5" xfId="29547"/>
    <cellStyle name="Notas 2 2 2 2 15 2 6" xfId="29548"/>
    <cellStyle name="Notas 2 2 2 2 15 3" xfId="29549"/>
    <cellStyle name="Notas 2 2 2 2 15 4" xfId="29550"/>
    <cellStyle name="Notas 2 2 2 2 15 5" xfId="29551"/>
    <cellStyle name="Notas 2 2 2 2 15 6" xfId="29552"/>
    <cellStyle name="Notas 2 2 2 2 15 7" xfId="29553"/>
    <cellStyle name="Notas 2 2 2 2 15 8" xfId="29554"/>
    <cellStyle name="Notas 2 2 2 2 16" xfId="29555"/>
    <cellStyle name="Notas 2 2 2 2 16 2" xfId="29556"/>
    <cellStyle name="Notas 2 2 2 2 16 2 2" xfId="29557"/>
    <cellStyle name="Notas 2 2 2 2 16 2 3" xfId="29558"/>
    <cellStyle name="Notas 2 2 2 2 16 2 4" xfId="29559"/>
    <cellStyle name="Notas 2 2 2 2 16 2 5" xfId="29560"/>
    <cellStyle name="Notas 2 2 2 2 16 2 6" xfId="29561"/>
    <cellStyle name="Notas 2 2 2 2 16 3" xfId="29562"/>
    <cellStyle name="Notas 2 2 2 2 16 4" xfId="29563"/>
    <cellStyle name="Notas 2 2 2 2 16 5" xfId="29564"/>
    <cellStyle name="Notas 2 2 2 2 17" xfId="29565"/>
    <cellStyle name="Notas 2 2 2 2 17 2" xfId="29566"/>
    <cellStyle name="Notas 2 2 2 2 17 2 2" xfId="29567"/>
    <cellStyle name="Notas 2 2 2 2 17 2 3" xfId="29568"/>
    <cellStyle name="Notas 2 2 2 2 17 2 4" xfId="29569"/>
    <cellStyle name="Notas 2 2 2 2 17 2 5" xfId="29570"/>
    <cellStyle name="Notas 2 2 2 2 17 2 6" xfId="29571"/>
    <cellStyle name="Notas 2 2 2 2 17 3" xfId="29572"/>
    <cellStyle name="Notas 2 2 2 2 17 4" xfId="29573"/>
    <cellStyle name="Notas 2 2 2 2 17 5" xfId="29574"/>
    <cellStyle name="Notas 2 2 2 2 18" xfId="29575"/>
    <cellStyle name="Notas 2 2 2 2 18 2" xfId="29576"/>
    <cellStyle name="Notas 2 2 2 2 18 3" xfId="29577"/>
    <cellStyle name="Notas 2 2 2 2 18 4" xfId="29578"/>
    <cellStyle name="Notas 2 2 2 2 18 5" xfId="29579"/>
    <cellStyle name="Notas 2 2 2 2 18 6" xfId="29580"/>
    <cellStyle name="Notas 2 2 2 2 18 7" xfId="29581"/>
    <cellStyle name="Notas 2 2 2 2 19" xfId="29582"/>
    <cellStyle name="Notas 2 2 2 2 2" xfId="29583"/>
    <cellStyle name="Notas 2 2 2 2 2 10" xfId="29584"/>
    <cellStyle name="Notas 2 2 2 2 2 10 2" xfId="29585"/>
    <cellStyle name="Notas 2 2 2 2 2 10 2 2" xfId="29586"/>
    <cellStyle name="Notas 2 2 2 2 2 10 2 2 2" xfId="29587"/>
    <cellStyle name="Notas 2 2 2 2 2 10 2 2 2 2" xfId="29588"/>
    <cellStyle name="Notas 2 2 2 2 2 10 2 2 2 3" xfId="29589"/>
    <cellStyle name="Notas 2 2 2 2 2 10 2 2 2 4" xfId="29590"/>
    <cellStyle name="Notas 2 2 2 2 2 10 2 2 2 5" xfId="29591"/>
    <cellStyle name="Notas 2 2 2 2 2 10 2 2 3" xfId="29592"/>
    <cellStyle name="Notas 2 2 2 2 2 10 2 2 4" xfId="29593"/>
    <cellStyle name="Notas 2 2 2 2 2 10 2 2 5" xfId="29594"/>
    <cellStyle name="Notas 2 2 2 2 2 10 2 3" xfId="29595"/>
    <cellStyle name="Notas 2 2 2 2 2 10 2 4" xfId="29596"/>
    <cellStyle name="Notas 2 2 2 2 2 10 2 5" xfId="29597"/>
    <cellStyle name="Notas 2 2 2 2 2 10 2 6" xfId="29598"/>
    <cellStyle name="Notas 2 2 2 2 2 10 2 7" xfId="29599"/>
    <cellStyle name="Notas 2 2 2 2 2 10 3" xfId="29600"/>
    <cellStyle name="Notas 2 2 2 2 2 10 3 2" xfId="29601"/>
    <cellStyle name="Notas 2 2 2 2 2 10 3 2 2" xfId="29602"/>
    <cellStyle name="Notas 2 2 2 2 2 10 3 2 3" xfId="29603"/>
    <cellStyle name="Notas 2 2 2 2 2 10 3 2 4" xfId="29604"/>
    <cellStyle name="Notas 2 2 2 2 2 10 3 2 5" xfId="29605"/>
    <cellStyle name="Notas 2 2 2 2 2 10 3 3" xfId="29606"/>
    <cellStyle name="Notas 2 2 2 2 2 10 3 4" xfId="29607"/>
    <cellStyle name="Notas 2 2 2 2 2 10 3 5" xfId="29608"/>
    <cellStyle name="Notas 2 2 2 2 2 10 4" xfId="29609"/>
    <cellStyle name="Notas 2 2 2 2 2 10 5" xfId="29610"/>
    <cellStyle name="Notas 2 2 2 2 2 10 6" xfId="29611"/>
    <cellStyle name="Notas 2 2 2 2 2 10 7" xfId="29612"/>
    <cellStyle name="Notas 2 2 2 2 2 11" xfId="29613"/>
    <cellStyle name="Notas 2 2 2 2 2 11 2" xfId="29614"/>
    <cellStyle name="Notas 2 2 2 2 2 11 2 2" xfId="29615"/>
    <cellStyle name="Notas 2 2 2 2 2 11 2 2 2" xfId="29616"/>
    <cellStyle name="Notas 2 2 2 2 2 11 2 2 2 2" xfId="29617"/>
    <cellStyle name="Notas 2 2 2 2 2 11 2 2 2 3" xfId="29618"/>
    <cellStyle name="Notas 2 2 2 2 2 11 2 2 2 4" xfId="29619"/>
    <cellStyle name="Notas 2 2 2 2 2 11 2 2 2 5" xfId="29620"/>
    <cellStyle name="Notas 2 2 2 2 2 11 2 2 3" xfId="29621"/>
    <cellStyle name="Notas 2 2 2 2 2 11 2 2 4" xfId="29622"/>
    <cellStyle name="Notas 2 2 2 2 2 11 2 2 5" xfId="29623"/>
    <cellStyle name="Notas 2 2 2 2 2 11 2 3" xfId="29624"/>
    <cellStyle name="Notas 2 2 2 2 2 11 2 4" xfId="29625"/>
    <cellStyle name="Notas 2 2 2 2 2 11 2 5" xfId="29626"/>
    <cellStyle name="Notas 2 2 2 2 2 11 2 6" xfId="29627"/>
    <cellStyle name="Notas 2 2 2 2 2 11 2 7" xfId="29628"/>
    <cellStyle name="Notas 2 2 2 2 2 11 3" xfId="29629"/>
    <cellStyle name="Notas 2 2 2 2 2 11 3 2" xfId="29630"/>
    <cellStyle name="Notas 2 2 2 2 2 11 3 2 2" xfId="29631"/>
    <cellStyle name="Notas 2 2 2 2 2 11 3 2 3" xfId="29632"/>
    <cellStyle name="Notas 2 2 2 2 2 11 3 2 4" xfId="29633"/>
    <cellStyle name="Notas 2 2 2 2 2 11 3 2 5" xfId="29634"/>
    <cellStyle name="Notas 2 2 2 2 2 11 3 3" xfId="29635"/>
    <cellStyle name="Notas 2 2 2 2 2 11 3 4" xfId="29636"/>
    <cellStyle name="Notas 2 2 2 2 2 11 3 5" xfId="29637"/>
    <cellStyle name="Notas 2 2 2 2 2 11 4" xfId="29638"/>
    <cellStyle name="Notas 2 2 2 2 2 11 5" xfId="29639"/>
    <cellStyle name="Notas 2 2 2 2 2 11 6" xfId="29640"/>
    <cellStyle name="Notas 2 2 2 2 2 11 7" xfId="29641"/>
    <cellStyle name="Notas 2 2 2 2 2 12" xfId="29642"/>
    <cellStyle name="Notas 2 2 2 2 2 13" xfId="29643"/>
    <cellStyle name="Notas 2 2 2 2 2 13 2" xfId="29644"/>
    <cellStyle name="Notas 2 2 2 2 2 13 2 2" xfId="29645"/>
    <cellStyle name="Notas 2 2 2 2 2 13 2 3" xfId="29646"/>
    <cellStyle name="Notas 2 2 2 2 2 13 2 4" xfId="29647"/>
    <cellStyle name="Notas 2 2 2 2 2 13 2 5" xfId="29648"/>
    <cellStyle name="Notas 2 2 2 2 2 13 3" xfId="29649"/>
    <cellStyle name="Notas 2 2 2 2 2 13 4" xfId="29650"/>
    <cellStyle name="Notas 2 2 2 2 2 13 5" xfId="29651"/>
    <cellStyle name="Notas 2 2 2 2 2 14" xfId="29652"/>
    <cellStyle name="Notas 2 2 2 2 2 15" xfId="29653"/>
    <cellStyle name="Notas 2 2 2 2 2 16" xfId="29654"/>
    <cellStyle name="Notas 2 2 2 2 2 17" xfId="29655"/>
    <cellStyle name="Notas 2 2 2 2 2 18" xfId="29656"/>
    <cellStyle name="Notas 2 2 2 2 2 19" xfId="29657"/>
    <cellStyle name="Notas 2 2 2 2 2 2" xfId="29658"/>
    <cellStyle name="Notas 2 2 2 2 2 2 10" xfId="29659"/>
    <cellStyle name="Notas 2 2 2 2 2 2 10 2" xfId="29660"/>
    <cellStyle name="Notas 2 2 2 2 2 2 10 2 2" xfId="29661"/>
    <cellStyle name="Notas 2 2 2 2 2 2 10 2 2 2" xfId="29662"/>
    <cellStyle name="Notas 2 2 2 2 2 2 10 2 2 2 2" xfId="29663"/>
    <cellStyle name="Notas 2 2 2 2 2 2 10 2 2 2 3" xfId="29664"/>
    <cellStyle name="Notas 2 2 2 2 2 2 10 2 2 2 4" xfId="29665"/>
    <cellStyle name="Notas 2 2 2 2 2 2 10 2 2 2 5" xfId="29666"/>
    <cellStyle name="Notas 2 2 2 2 2 2 10 2 2 3" xfId="29667"/>
    <cellStyle name="Notas 2 2 2 2 2 2 10 2 2 4" xfId="29668"/>
    <cellStyle name="Notas 2 2 2 2 2 2 10 2 2 5" xfId="29669"/>
    <cellStyle name="Notas 2 2 2 2 2 2 10 2 3" xfId="29670"/>
    <cellStyle name="Notas 2 2 2 2 2 2 10 2 4" xfId="29671"/>
    <cellStyle name="Notas 2 2 2 2 2 2 10 2 5" xfId="29672"/>
    <cellStyle name="Notas 2 2 2 2 2 2 10 2 6" xfId="29673"/>
    <cellStyle name="Notas 2 2 2 2 2 2 10 2 7" xfId="29674"/>
    <cellStyle name="Notas 2 2 2 2 2 2 10 3" xfId="29675"/>
    <cellStyle name="Notas 2 2 2 2 2 2 10 3 2" xfId="29676"/>
    <cellStyle name="Notas 2 2 2 2 2 2 10 3 2 2" xfId="29677"/>
    <cellStyle name="Notas 2 2 2 2 2 2 10 3 2 3" xfId="29678"/>
    <cellStyle name="Notas 2 2 2 2 2 2 10 3 2 4" xfId="29679"/>
    <cellStyle name="Notas 2 2 2 2 2 2 10 3 2 5" xfId="29680"/>
    <cellStyle name="Notas 2 2 2 2 2 2 10 3 3" xfId="29681"/>
    <cellStyle name="Notas 2 2 2 2 2 2 10 3 4" xfId="29682"/>
    <cellStyle name="Notas 2 2 2 2 2 2 10 3 5" xfId="29683"/>
    <cellStyle name="Notas 2 2 2 2 2 2 10 4" xfId="29684"/>
    <cellStyle name="Notas 2 2 2 2 2 2 10 5" xfId="29685"/>
    <cellStyle name="Notas 2 2 2 2 2 2 10 6" xfId="29686"/>
    <cellStyle name="Notas 2 2 2 2 2 2 10 7" xfId="29687"/>
    <cellStyle name="Notas 2 2 2 2 2 2 11" xfId="29688"/>
    <cellStyle name="Notas 2 2 2 2 2 2 12" xfId="29689"/>
    <cellStyle name="Notas 2 2 2 2 2 2 12 2" xfId="29690"/>
    <cellStyle name="Notas 2 2 2 2 2 2 12 2 2" xfId="29691"/>
    <cellStyle name="Notas 2 2 2 2 2 2 12 2 3" xfId="29692"/>
    <cellStyle name="Notas 2 2 2 2 2 2 12 2 4" xfId="29693"/>
    <cellStyle name="Notas 2 2 2 2 2 2 12 2 5" xfId="29694"/>
    <cellStyle name="Notas 2 2 2 2 2 2 12 3" xfId="29695"/>
    <cellStyle name="Notas 2 2 2 2 2 2 12 4" xfId="29696"/>
    <cellStyle name="Notas 2 2 2 2 2 2 12 5" xfId="29697"/>
    <cellStyle name="Notas 2 2 2 2 2 2 13" xfId="29698"/>
    <cellStyle name="Notas 2 2 2 2 2 2 14" xfId="29699"/>
    <cellStyle name="Notas 2 2 2 2 2 2 15" xfId="29700"/>
    <cellStyle name="Notas 2 2 2 2 2 2 16" xfId="29701"/>
    <cellStyle name="Notas 2 2 2 2 2 2 17" xfId="29702"/>
    <cellStyle name="Notas 2 2 2 2 2 2 18" xfId="29703"/>
    <cellStyle name="Notas 2 2 2 2 2 2 19" xfId="29704"/>
    <cellStyle name="Notas 2 2 2 2 2 2 2" xfId="29705"/>
    <cellStyle name="Notas 2 2 2 2 2 2 2 10" xfId="29706"/>
    <cellStyle name="Notas 2 2 2 2 2 2 2 11" xfId="29707"/>
    <cellStyle name="Notas 2 2 2 2 2 2 2 12" xfId="29708"/>
    <cellStyle name="Notas 2 2 2 2 2 2 2 13" xfId="29709"/>
    <cellStyle name="Notas 2 2 2 2 2 2 2 14" xfId="29710"/>
    <cellStyle name="Notas 2 2 2 2 2 2 2 15" xfId="29711"/>
    <cellStyle name="Notas 2 2 2 2 2 2 2 16" xfId="29712"/>
    <cellStyle name="Notas 2 2 2 2 2 2 2 17" xfId="29713"/>
    <cellStyle name="Notas 2 2 2 2 2 2 2 18" xfId="29714"/>
    <cellStyle name="Notas 2 2 2 2 2 2 2 19" xfId="29715"/>
    <cellStyle name="Notas 2 2 2 2 2 2 2 2" xfId="29716"/>
    <cellStyle name="Notas 2 2 2 2 2 2 2 2 10" xfId="29717"/>
    <cellStyle name="Notas 2 2 2 2 2 2 2 2 11" xfId="29718"/>
    <cellStyle name="Notas 2 2 2 2 2 2 2 2 12" xfId="29719"/>
    <cellStyle name="Notas 2 2 2 2 2 2 2 2 13" xfId="29720"/>
    <cellStyle name="Notas 2 2 2 2 2 2 2 2 14" xfId="29721"/>
    <cellStyle name="Notas 2 2 2 2 2 2 2 2 2" xfId="29722"/>
    <cellStyle name="Notas 2 2 2 2 2 2 2 2 2 10" xfId="29723"/>
    <cellStyle name="Notas 2 2 2 2 2 2 2 2 2 11" xfId="29724"/>
    <cellStyle name="Notas 2 2 2 2 2 2 2 2 2 12" xfId="29725"/>
    <cellStyle name="Notas 2 2 2 2 2 2 2 2 2 13" xfId="29726"/>
    <cellStyle name="Notas 2 2 2 2 2 2 2 2 2 14" xfId="29727"/>
    <cellStyle name="Notas 2 2 2 2 2 2 2 2 2 2" xfId="29728"/>
    <cellStyle name="Notas 2 2 2 2 2 2 2 2 2 2 10" xfId="29729"/>
    <cellStyle name="Notas 2 2 2 2 2 2 2 2 2 2 11" xfId="29730"/>
    <cellStyle name="Notas 2 2 2 2 2 2 2 2 2 2 2" xfId="29731"/>
    <cellStyle name="Notas 2 2 2 2 2 2 2 2 2 2 2 10" xfId="29732"/>
    <cellStyle name="Notas 2 2 2 2 2 2 2 2 2 2 2 11" xfId="29733"/>
    <cellStyle name="Notas 2 2 2 2 2 2 2 2 2 2 2 2" xfId="29734"/>
    <cellStyle name="Notas 2 2 2 2 2 2 2 2 2 2 2 2 2" xfId="29735"/>
    <cellStyle name="Notas 2 2 2 2 2 2 2 2 2 2 2 2 2 2" xfId="29736"/>
    <cellStyle name="Notas 2 2 2 2 2 2 2 2 2 2 2 2 2 2 2" xfId="29737"/>
    <cellStyle name="Notas 2 2 2 2 2 2 2 2 2 2 2 2 2 2 2 2" xfId="29738"/>
    <cellStyle name="Notas 2 2 2 2 2 2 2 2 2 2 2 2 2 2 2 3" xfId="29739"/>
    <cellStyle name="Notas 2 2 2 2 2 2 2 2 2 2 2 2 2 2 2 4" xfId="29740"/>
    <cellStyle name="Notas 2 2 2 2 2 2 2 2 2 2 2 2 2 2 2 5" xfId="29741"/>
    <cellStyle name="Notas 2 2 2 2 2 2 2 2 2 2 2 2 2 2 3" xfId="29742"/>
    <cellStyle name="Notas 2 2 2 2 2 2 2 2 2 2 2 2 2 2 4" xfId="29743"/>
    <cellStyle name="Notas 2 2 2 2 2 2 2 2 2 2 2 2 2 2 5" xfId="29744"/>
    <cellStyle name="Notas 2 2 2 2 2 2 2 2 2 2 2 2 2 3" xfId="29745"/>
    <cellStyle name="Notas 2 2 2 2 2 2 2 2 2 2 2 2 2 4" xfId="29746"/>
    <cellStyle name="Notas 2 2 2 2 2 2 2 2 2 2 2 2 2 5" xfId="29747"/>
    <cellStyle name="Notas 2 2 2 2 2 2 2 2 2 2 2 2 2 6" xfId="29748"/>
    <cellStyle name="Notas 2 2 2 2 2 2 2 2 2 2 2 2 2 7" xfId="29749"/>
    <cellStyle name="Notas 2 2 2 2 2 2 2 2 2 2 2 2 3" xfId="29750"/>
    <cellStyle name="Notas 2 2 2 2 2 2 2 2 2 2 2 2 3 2" xfId="29751"/>
    <cellStyle name="Notas 2 2 2 2 2 2 2 2 2 2 2 2 3 2 2" xfId="29752"/>
    <cellStyle name="Notas 2 2 2 2 2 2 2 2 2 2 2 2 3 2 3" xfId="29753"/>
    <cellStyle name="Notas 2 2 2 2 2 2 2 2 2 2 2 2 3 2 4" xfId="29754"/>
    <cellStyle name="Notas 2 2 2 2 2 2 2 2 2 2 2 2 3 2 5" xfId="29755"/>
    <cellStyle name="Notas 2 2 2 2 2 2 2 2 2 2 2 2 3 3" xfId="29756"/>
    <cellStyle name="Notas 2 2 2 2 2 2 2 2 2 2 2 2 3 4" xfId="29757"/>
    <cellStyle name="Notas 2 2 2 2 2 2 2 2 2 2 2 2 3 5" xfId="29758"/>
    <cellStyle name="Notas 2 2 2 2 2 2 2 2 2 2 2 2 4" xfId="29759"/>
    <cellStyle name="Notas 2 2 2 2 2 2 2 2 2 2 2 2 5" xfId="29760"/>
    <cellStyle name="Notas 2 2 2 2 2 2 2 2 2 2 2 2 6" xfId="29761"/>
    <cellStyle name="Notas 2 2 2 2 2 2 2 2 2 2 2 2 7" xfId="29762"/>
    <cellStyle name="Notas 2 2 2 2 2 2 2 2 2 2 2 3" xfId="29763"/>
    <cellStyle name="Notas 2 2 2 2 2 2 2 2 2 2 2 4" xfId="29764"/>
    <cellStyle name="Notas 2 2 2 2 2 2 2 2 2 2 2 5" xfId="29765"/>
    <cellStyle name="Notas 2 2 2 2 2 2 2 2 2 2 2 6" xfId="29766"/>
    <cellStyle name="Notas 2 2 2 2 2 2 2 2 2 2 2 6 2" xfId="29767"/>
    <cellStyle name="Notas 2 2 2 2 2 2 2 2 2 2 2 6 2 2" xfId="29768"/>
    <cellStyle name="Notas 2 2 2 2 2 2 2 2 2 2 2 6 2 3" xfId="29769"/>
    <cellStyle name="Notas 2 2 2 2 2 2 2 2 2 2 2 6 2 4" xfId="29770"/>
    <cellStyle name="Notas 2 2 2 2 2 2 2 2 2 2 2 6 2 5" xfId="29771"/>
    <cellStyle name="Notas 2 2 2 2 2 2 2 2 2 2 2 6 3" xfId="29772"/>
    <cellStyle name="Notas 2 2 2 2 2 2 2 2 2 2 2 6 4" xfId="29773"/>
    <cellStyle name="Notas 2 2 2 2 2 2 2 2 2 2 2 6 5" xfId="29774"/>
    <cellStyle name="Notas 2 2 2 2 2 2 2 2 2 2 2 7" xfId="29775"/>
    <cellStyle name="Notas 2 2 2 2 2 2 2 2 2 2 2 8" xfId="29776"/>
    <cellStyle name="Notas 2 2 2 2 2 2 2 2 2 2 2 9" xfId="29777"/>
    <cellStyle name="Notas 2 2 2 2 2 2 2 2 2 2 3" xfId="29778"/>
    <cellStyle name="Notas 2 2 2 2 2 2 2 2 2 2 3 2" xfId="29779"/>
    <cellStyle name="Notas 2 2 2 2 2 2 2 2 2 2 3 2 2" xfId="29780"/>
    <cellStyle name="Notas 2 2 2 2 2 2 2 2 2 2 3 2 2 2" xfId="29781"/>
    <cellStyle name="Notas 2 2 2 2 2 2 2 2 2 2 3 2 2 2 2" xfId="29782"/>
    <cellStyle name="Notas 2 2 2 2 2 2 2 2 2 2 3 2 2 2 3" xfId="29783"/>
    <cellStyle name="Notas 2 2 2 2 2 2 2 2 2 2 3 2 2 2 4" xfId="29784"/>
    <cellStyle name="Notas 2 2 2 2 2 2 2 2 2 2 3 2 2 2 5" xfId="29785"/>
    <cellStyle name="Notas 2 2 2 2 2 2 2 2 2 2 3 2 2 3" xfId="29786"/>
    <cellStyle name="Notas 2 2 2 2 2 2 2 2 2 2 3 2 2 4" xfId="29787"/>
    <cellStyle name="Notas 2 2 2 2 2 2 2 2 2 2 3 2 2 5" xfId="29788"/>
    <cellStyle name="Notas 2 2 2 2 2 2 2 2 2 2 3 2 3" xfId="29789"/>
    <cellStyle name="Notas 2 2 2 2 2 2 2 2 2 2 3 2 4" xfId="29790"/>
    <cellStyle name="Notas 2 2 2 2 2 2 2 2 2 2 3 2 5" xfId="29791"/>
    <cellStyle name="Notas 2 2 2 2 2 2 2 2 2 2 3 2 6" xfId="29792"/>
    <cellStyle name="Notas 2 2 2 2 2 2 2 2 2 2 3 2 7" xfId="29793"/>
    <cellStyle name="Notas 2 2 2 2 2 2 2 2 2 2 3 3" xfId="29794"/>
    <cellStyle name="Notas 2 2 2 2 2 2 2 2 2 2 3 3 2" xfId="29795"/>
    <cellStyle name="Notas 2 2 2 2 2 2 2 2 2 2 3 3 2 2" xfId="29796"/>
    <cellStyle name="Notas 2 2 2 2 2 2 2 2 2 2 3 3 2 3" xfId="29797"/>
    <cellStyle name="Notas 2 2 2 2 2 2 2 2 2 2 3 3 2 4" xfId="29798"/>
    <cellStyle name="Notas 2 2 2 2 2 2 2 2 2 2 3 3 2 5" xfId="29799"/>
    <cellStyle name="Notas 2 2 2 2 2 2 2 2 2 2 3 3 3" xfId="29800"/>
    <cellStyle name="Notas 2 2 2 2 2 2 2 2 2 2 3 3 4" xfId="29801"/>
    <cellStyle name="Notas 2 2 2 2 2 2 2 2 2 2 3 3 5" xfId="29802"/>
    <cellStyle name="Notas 2 2 2 2 2 2 2 2 2 2 3 4" xfId="29803"/>
    <cellStyle name="Notas 2 2 2 2 2 2 2 2 2 2 3 5" xfId="29804"/>
    <cellStyle name="Notas 2 2 2 2 2 2 2 2 2 2 3 6" xfId="29805"/>
    <cellStyle name="Notas 2 2 2 2 2 2 2 2 2 2 3 7" xfId="29806"/>
    <cellStyle name="Notas 2 2 2 2 2 2 2 2 2 2 4" xfId="29807"/>
    <cellStyle name="Notas 2 2 2 2 2 2 2 2 2 2 5" xfId="29808"/>
    <cellStyle name="Notas 2 2 2 2 2 2 2 2 2 2 6" xfId="29809"/>
    <cellStyle name="Notas 2 2 2 2 2 2 2 2 2 2 6 2" xfId="29810"/>
    <cellStyle name="Notas 2 2 2 2 2 2 2 2 2 2 6 2 2" xfId="29811"/>
    <cellStyle name="Notas 2 2 2 2 2 2 2 2 2 2 6 2 3" xfId="29812"/>
    <cellStyle name="Notas 2 2 2 2 2 2 2 2 2 2 6 2 4" xfId="29813"/>
    <cellStyle name="Notas 2 2 2 2 2 2 2 2 2 2 6 2 5" xfId="29814"/>
    <cellStyle name="Notas 2 2 2 2 2 2 2 2 2 2 6 3" xfId="29815"/>
    <cellStyle name="Notas 2 2 2 2 2 2 2 2 2 2 6 4" xfId="29816"/>
    <cellStyle name="Notas 2 2 2 2 2 2 2 2 2 2 6 5" xfId="29817"/>
    <cellStyle name="Notas 2 2 2 2 2 2 2 2 2 2 7" xfId="29818"/>
    <cellStyle name="Notas 2 2 2 2 2 2 2 2 2 2 8" xfId="29819"/>
    <cellStyle name="Notas 2 2 2 2 2 2 2 2 2 2 9" xfId="29820"/>
    <cellStyle name="Notas 2 2 2 2 2 2 2 2 2 3" xfId="29821"/>
    <cellStyle name="Notas 2 2 2 2 2 2 2 2 2 4" xfId="29822"/>
    <cellStyle name="Notas 2 2 2 2 2 2 2 2 2 5" xfId="29823"/>
    <cellStyle name="Notas 2 2 2 2 2 2 2 2 2 6" xfId="29824"/>
    <cellStyle name="Notas 2 2 2 2 2 2 2 2 2 6 2" xfId="29825"/>
    <cellStyle name="Notas 2 2 2 2 2 2 2 2 2 6 2 2" xfId="29826"/>
    <cellStyle name="Notas 2 2 2 2 2 2 2 2 2 6 2 2 2" xfId="29827"/>
    <cellStyle name="Notas 2 2 2 2 2 2 2 2 2 6 2 2 2 2" xfId="29828"/>
    <cellStyle name="Notas 2 2 2 2 2 2 2 2 2 6 2 2 2 3" xfId="29829"/>
    <cellStyle name="Notas 2 2 2 2 2 2 2 2 2 6 2 2 2 4" xfId="29830"/>
    <cellStyle name="Notas 2 2 2 2 2 2 2 2 2 6 2 2 2 5" xfId="29831"/>
    <cellStyle name="Notas 2 2 2 2 2 2 2 2 2 6 2 2 3" xfId="29832"/>
    <cellStyle name="Notas 2 2 2 2 2 2 2 2 2 6 2 2 4" xfId="29833"/>
    <cellStyle name="Notas 2 2 2 2 2 2 2 2 2 6 2 2 5" xfId="29834"/>
    <cellStyle name="Notas 2 2 2 2 2 2 2 2 2 6 2 3" xfId="29835"/>
    <cellStyle name="Notas 2 2 2 2 2 2 2 2 2 6 2 4" xfId="29836"/>
    <cellStyle name="Notas 2 2 2 2 2 2 2 2 2 6 2 5" xfId="29837"/>
    <cellStyle name="Notas 2 2 2 2 2 2 2 2 2 6 2 6" xfId="29838"/>
    <cellStyle name="Notas 2 2 2 2 2 2 2 2 2 6 2 7" xfId="29839"/>
    <cellStyle name="Notas 2 2 2 2 2 2 2 2 2 6 3" xfId="29840"/>
    <cellStyle name="Notas 2 2 2 2 2 2 2 2 2 6 3 2" xfId="29841"/>
    <cellStyle name="Notas 2 2 2 2 2 2 2 2 2 6 3 2 2" xfId="29842"/>
    <cellStyle name="Notas 2 2 2 2 2 2 2 2 2 6 3 2 3" xfId="29843"/>
    <cellStyle name="Notas 2 2 2 2 2 2 2 2 2 6 3 2 4" xfId="29844"/>
    <cellStyle name="Notas 2 2 2 2 2 2 2 2 2 6 3 2 5" xfId="29845"/>
    <cellStyle name="Notas 2 2 2 2 2 2 2 2 2 6 3 3" xfId="29846"/>
    <cellStyle name="Notas 2 2 2 2 2 2 2 2 2 6 3 4" xfId="29847"/>
    <cellStyle name="Notas 2 2 2 2 2 2 2 2 2 6 3 5" xfId="29848"/>
    <cellStyle name="Notas 2 2 2 2 2 2 2 2 2 6 4" xfId="29849"/>
    <cellStyle name="Notas 2 2 2 2 2 2 2 2 2 6 5" xfId="29850"/>
    <cellStyle name="Notas 2 2 2 2 2 2 2 2 2 6 6" xfId="29851"/>
    <cellStyle name="Notas 2 2 2 2 2 2 2 2 2 6 7" xfId="29852"/>
    <cellStyle name="Notas 2 2 2 2 2 2 2 2 2 7" xfId="29853"/>
    <cellStyle name="Notas 2 2 2 2 2 2 2 2 2 8" xfId="29854"/>
    <cellStyle name="Notas 2 2 2 2 2 2 2 2 2 9" xfId="29855"/>
    <cellStyle name="Notas 2 2 2 2 2 2 2 2 2 9 2" xfId="29856"/>
    <cellStyle name="Notas 2 2 2 2 2 2 2 2 2 9 2 2" xfId="29857"/>
    <cellStyle name="Notas 2 2 2 2 2 2 2 2 2 9 2 3" xfId="29858"/>
    <cellStyle name="Notas 2 2 2 2 2 2 2 2 2 9 2 4" xfId="29859"/>
    <cellStyle name="Notas 2 2 2 2 2 2 2 2 2 9 2 5" xfId="29860"/>
    <cellStyle name="Notas 2 2 2 2 2 2 2 2 2 9 3" xfId="29861"/>
    <cellStyle name="Notas 2 2 2 2 2 2 2 2 2 9 4" xfId="29862"/>
    <cellStyle name="Notas 2 2 2 2 2 2 2 2 2 9 5" xfId="29863"/>
    <cellStyle name="Notas 2 2 2 2 2 2 2 2 3" xfId="29864"/>
    <cellStyle name="Notas 2 2 2 2 2 2 2 2 3 2" xfId="29865"/>
    <cellStyle name="Notas 2 2 2 2 2 2 2 2 3 3" xfId="29866"/>
    <cellStyle name="Notas 2 2 2 2 2 2 2 2 3 4" xfId="29867"/>
    <cellStyle name="Notas 2 2 2 2 2 2 2 2 3 5" xfId="29868"/>
    <cellStyle name="Notas 2 2 2 2 2 2 2 2 3 6" xfId="29869"/>
    <cellStyle name="Notas 2 2 2 2 2 2 2 2 3 7" xfId="29870"/>
    <cellStyle name="Notas 2 2 2 2 2 2 2 2 4" xfId="29871"/>
    <cellStyle name="Notas 2 2 2 2 2 2 2 2 5" xfId="29872"/>
    <cellStyle name="Notas 2 2 2 2 2 2 2 2 6" xfId="29873"/>
    <cellStyle name="Notas 2 2 2 2 2 2 2 2 6 2" xfId="29874"/>
    <cellStyle name="Notas 2 2 2 2 2 2 2 2 6 2 2" xfId="29875"/>
    <cellStyle name="Notas 2 2 2 2 2 2 2 2 6 2 2 2" xfId="29876"/>
    <cellStyle name="Notas 2 2 2 2 2 2 2 2 6 2 2 2 2" xfId="29877"/>
    <cellStyle name="Notas 2 2 2 2 2 2 2 2 6 2 2 2 3" xfId="29878"/>
    <cellStyle name="Notas 2 2 2 2 2 2 2 2 6 2 2 2 4" xfId="29879"/>
    <cellStyle name="Notas 2 2 2 2 2 2 2 2 6 2 2 2 5" xfId="29880"/>
    <cellStyle name="Notas 2 2 2 2 2 2 2 2 6 2 2 3" xfId="29881"/>
    <cellStyle name="Notas 2 2 2 2 2 2 2 2 6 2 2 4" xfId="29882"/>
    <cellStyle name="Notas 2 2 2 2 2 2 2 2 6 2 2 5" xfId="29883"/>
    <cellStyle name="Notas 2 2 2 2 2 2 2 2 6 2 3" xfId="29884"/>
    <cellStyle name="Notas 2 2 2 2 2 2 2 2 6 2 4" xfId="29885"/>
    <cellStyle name="Notas 2 2 2 2 2 2 2 2 6 2 5" xfId="29886"/>
    <cellStyle name="Notas 2 2 2 2 2 2 2 2 6 2 6" xfId="29887"/>
    <cellStyle name="Notas 2 2 2 2 2 2 2 2 6 2 7" xfId="29888"/>
    <cellStyle name="Notas 2 2 2 2 2 2 2 2 6 3" xfId="29889"/>
    <cellStyle name="Notas 2 2 2 2 2 2 2 2 6 3 2" xfId="29890"/>
    <cellStyle name="Notas 2 2 2 2 2 2 2 2 6 3 2 2" xfId="29891"/>
    <cellStyle name="Notas 2 2 2 2 2 2 2 2 6 3 2 3" xfId="29892"/>
    <cellStyle name="Notas 2 2 2 2 2 2 2 2 6 3 2 4" xfId="29893"/>
    <cellStyle name="Notas 2 2 2 2 2 2 2 2 6 3 2 5" xfId="29894"/>
    <cellStyle name="Notas 2 2 2 2 2 2 2 2 6 3 3" xfId="29895"/>
    <cellStyle name="Notas 2 2 2 2 2 2 2 2 6 3 4" xfId="29896"/>
    <cellStyle name="Notas 2 2 2 2 2 2 2 2 6 3 5" xfId="29897"/>
    <cellStyle name="Notas 2 2 2 2 2 2 2 2 6 4" xfId="29898"/>
    <cellStyle name="Notas 2 2 2 2 2 2 2 2 6 5" xfId="29899"/>
    <cellStyle name="Notas 2 2 2 2 2 2 2 2 6 6" xfId="29900"/>
    <cellStyle name="Notas 2 2 2 2 2 2 2 2 6 7" xfId="29901"/>
    <cellStyle name="Notas 2 2 2 2 2 2 2 2 7" xfId="29902"/>
    <cellStyle name="Notas 2 2 2 2 2 2 2 2 8" xfId="29903"/>
    <cellStyle name="Notas 2 2 2 2 2 2 2 2 9" xfId="29904"/>
    <cellStyle name="Notas 2 2 2 2 2 2 2 2 9 2" xfId="29905"/>
    <cellStyle name="Notas 2 2 2 2 2 2 2 2 9 2 2" xfId="29906"/>
    <cellStyle name="Notas 2 2 2 2 2 2 2 2 9 2 3" xfId="29907"/>
    <cellStyle name="Notas 2 2 2 2 2 2 2 2 9 2 4" xfId="29908"/>
    <cellStyle name="Notas 2 2 2 2 2 2 2 2 9 2 5" xfId="29909"/>
    <cellStyle name="Notas 2 2 2 2 2 2 2 2 9 3" xfId="29910"/>
    <cellStyle name="Notas 2 2 2 2 2 2 2 2 9 4" xfId="29911"/>
    <cellStyle name="Notas 2 2 2 2 2 2 2 2 9 5" xfId="29912"/>
    <cellStyle name="Notas 2 2 2 2 2 2 2 20" xfId="29913"/>
    <cellStyle name="Notas 2 2 2 2 2 2 2 21" xfId="29914"/>
    <cellStyle name="Notas 2 2 2 2 2 2 2 22" xfId="29915"/>
    <cellStyle name="Notas 2 2 2 2 2 2 2 23" xfId="29916"/>
    <cellStyle name="Notas 2 2 2 2 2 2 2 24" xfId="29917"/>
    <cellStyle name="Notas 2 2 2 2 2 2 2 25" xfId="29918"/>
    <cellStyle name="Notas 2 2 2 2 2 2 2 26" xfId="29919"/>
    <cellStyle name="Notas 2 2 2 2 2 2 2 27" xfId="29920"/>
    <cellStyle name="Notas 2 2 2 2 2 2 2 28" xfId="29921"/>
    <cellStyle name="Notas 2 2 2 2 2 2 2 29" xfId="29922"/>
    <cellStyle name="Notas 2 2 2 2 2 2 2 3" xfId="29923"/>
    <cellStyle name="Notas 2 2 2 2 2 2 2 3 2" xfId="29924"/>
    <cellStyle name="Notas 2 2 2 2 2 2 2 3 3" xfId="29925"/>
    <cellStyle name="Notas 2 2 2 2 2 2 2 3 4" xfId="29926"/>
    <cellStyle name="Notas 2 2 2 2 2 2 2 3 5" xfId="29927"/>
    <cellStyle name="Notas 2 2 2 2 2 2 2 3 6" xfId="29928"/>
    <cellStyle name="Notas 2 2 2 2 2 2 2 3 7" xfId="29929"/>
    <cellStyle name="Notas 2 2 2 2 2 2 2 4" xfId="29930"/>
    <cellStyle name="Notas 2 2 2 2 2 2 2 5" xfId="29931"/>
    <cellStyle name="Notas 2 2 2 2 2 2 2 6" xfId="29932"/>
    <cellStyle name="Notas 2 2 2 2 2 2 2 6 2" xfId="29933"/>
    <cellStyle name="Notas 2 2 2 2 2 2 2 6 2 2" xfId="29934"/>
    <cellStyle name="Notas 2 2 2 2 2 2 2 6 2 2 2" xfId="29935"/>
    <cellStyle name="Notas 2 2 2 2 2 2 2 6 2 2 2 2" xfId="29936"/>
    <cellStyle name="Notas 2 2 2 2 2 2 2 6 2 2 2 3" xfId="29937"/>
    <cellStyle name="Notas 2 2 2 2 2 2 2 6 2 2 2 4" xfId="29938"/>
    <cellStyle name="Notas 2 2 2 2 2 2 2 6 2 2 2 5" xfId="29939"/>
    <cellStyle name="Notas 2 2 2 2 2 2 2 6 2 2 3" xfId="29940"/>
    <cellStyle name="Notas 2 2 2 2 2 2 2 6 2 2 4" xfId="29941"/>
    <cellStyle name="Notas 2 2 2 2 2 2 2 6 2 2 5" xfId="29942"/>
    <cellStyle name="Notas 2 2 2 2 2 2 2 6 2 3" xfId="29943"/>
    <cellStyle name="Notas 2 2 2 2 2 2 2 6 2 4" xfId="29944"/>
    <cellStyle name="Notas 2 2 2 2 2 2 2 6 2 5" xfId="29945"/>
    <cellStyle name="Notas 2 2 2 2 2 2 2 6 2 6" xfId="29946"/>
    <cellStyle name="Notas 2 2 2 2 2 2 2 6 2 7" xfId="29947"/>
    <cellStyle name="Notas 2 2 2 2 2 2 2 6 3" xfId="29948"/>
    <cellStyle name="Notas 2 2 2 2 2 2 2 6 3 2" xfId="29949"/>
    <cellStyle name="Notas 2 2 2 2 2 2 2 6 3 2 2" xfId="29950"/>
    <cellStyle name="Notas 2 2 2 2 2 2 2 6 3 2 3" xfId="29951"/>
    <cellStyle name="Notas 2 2 2 2 2 2 2 6 3 2 4" xfId="29952"/>
    <cellStyle name="Notas 2 2 2 2 2 2 2 6 3 2 5" xfId="29953"/>
    <cellStyle name="Notas 2 2 2 2 2 2 2 6 3 3" xfId="29954"/>
    <cellStyle name="Notas 2 2 2 2 2 2 2 6 3 4" xfId="29955"/>
    <cellStyle name="Notas 2 2 2 2 2 2 2 6 3 5" xfId="29956"/>
    <cellStyle name="Notas 2 2 2 2 2 2 2 6 4" xfId="29957"/>
    <cellStyle name="Notas 2 2 2 2 2 2 2 6 5" xfId="29958"/>
    <cellStyle name="Notas 2 2 2 2 2 2 2 6 6" xfId="29959"/>
    <cellStyle name="Notas 2 2 2 2 2 2 2 6 7" xfId="29960"/>
    <cellStyle name="Notas 2 2 2 2 2 2 2 7" xfId="29961"/>
    <cellStyle name="Notas 2 2 2 2 2 2 2 8" xfId="29962"/>
    <cellStyle name="Notas 2 2 2 2 2 2 2 9" xfId="29963"/>
    <cellStyle name="Notas 2 2 2 2 2 2 2 9 2" xfId="29964"/>
    <cellStyle name="Notas 2 2 2 2 2 2 2 9 2 2" xfId="29965"/>
    <cellStyle name="Notas 2 2 2 2 2 2 2 9 2 3" xfId="29966"/>
    <cellStyle name="Notas 2 2 2 2 2 2 2 9 2 4" xfId="29967"/>
    <cellStyle name="Notas 2 2 2 2 2 2 2 9 2 5" xfId="29968"/>
    <cellStyle name="Notas 2 2 2 2 2 2 2 9 3" xfId="29969"/>
    <cellStyle name="Notas 2 2 2 2 2 2 2 9 4" xfId="29970"/>
    <cellStyle name="Notas 2 2 2 2 2 2 2 9 5" xfId="29971"/>
    <cellStyle name="Notas 2 2 2 2 2 2 20" xfId="29972"/>
    <cellStyle name="Notas 2 2 2 2 2 2 21" xfId="29973"/>
    <cellStyle name="Notas 2 2 2 2 2 2 22" xfId="29974"/>
    <cellStyle name="Notas 2 2 2 2 2 2 23" xfId="29975"/>
    <cellStyle name="Notas 2 2 2 2 2 2 24" xfId="29976"/>
    <cellStyle name="Notas 2 2 2 2 2 2 25" xfId="29977"/>
    <cellStyle name="Notas 2 2 2 2 2 2 26" xfId="29978"/>
    <cellStyle name="Notas 2 2 2 2 2 2 27" xfId="29979"/>
    <cellStyle name="Notas 2 2 2 2 2 2 28" xfId="29980"/>
    <cellStyle name="Notas 2 2 2 2 2 2 29" xfId="29981"/>
    <cellStyle name="Notas 2 2 2 2 2 2 3" xfId="29982"/>
    <cellStyle name="Notas 2 2 2 2 2 2 3 2" xfId="29983"/>
    <cellStyle name="Notas 2 2 2 2 2 2 3 2 2" xfId="29984"/>
    <cellStyle name="Notas 2 2 2 2 2 2 3 2 3" xfId="29985"/>
    <cellStyle name="Notas 2 2 2 2 2 2 3 2 4" xfId="29986"/>
    <cellStyle name="Notas 2 2 2 2 2 2 3 2 5" xfId="29987"/>
    <cellStyle name="Notas 2 2 2 2 2 2 3 2 6" xfId="29988"/>
    <cellStyle name="Notas 2 2 2 2 2 2 3 3" xfId="29989"/>
    <cellStyle name="Notas 2 2 2 2 2 2 3 4" xfId="29990"/>
    <cellStyle name="Notas 2 2 2 2 2 2 3 5" xfId="29991"/>
    <cellStyle name="Notas 2 2 2 2 2 2 3 6" xfId="29992"/>
    <cellStyle name="Notas 2 2 2 2 2 2 3 7" xfId="29993"/>
    <cellStyle name="Notas 2 2 2 2 2 2 3 8" xfId="29994"/>
    <cellStyle name="Notas 2 2 2 2 2 2 4" xfId="29995"/>
    <cellStyle name="Notas 2 2 2 2 2 2 4 2" xfId="29996"/>
    <cellStyle name="Notas 2 2 2 2 2 2 4 2 2" xfId="29997"/>
    <cellStyle name="Notas 2 2 2 2 2 2 4 2 3" xfId="29998"/>
    <cellStyle name="Notas 2 2 2 2 2 2 4 2 4" xfId="29999"/>
    <cellStyle name="Notas 2 2 2 2 2 2 4 2 5" xfId="30000"/>
    <cellStyle name="Notas 2 2 2 2 2 2 4 2 6" xfId="30001"/>
    <cellStyle name="Notas 2 2 2 2 2 2 4 3" xfId="30002"/>
    <cellStyle name="Notas 2 2 2 2 2 2 4 4" xfId="30003"/>
    <cellStyle name="Notas 2 2 2 2 2 2 4 5" xfId="30004"/>
    <cellStyle name="Notas 2 2 2 2 2 2 5" xfId="30005"/>
    <cellStyle name="Notas 2 2 2 2 2 2 5 2" xfId="30006"/>
    <cellStyle name="Notas 2 2 2 2 2 2 5 3" xfId="30007"/>
    <cellStyle name="Notas 2 2 2 2 2 2 5 4" xfId="30008"/>
    <cellStyle name="Notas 2 2 2 2 2 2 5 5" xfId="30009"/>
    <cellStyle name="Notas 2 2 2 2 2 2 5 6" xfId="30010"/>
    <cellStyle name="Notas 2 2 2 2 2 2 5 7" xfId="30011"/>
    <cellStyle name="Notas 2 2 2 2 2 2 6" xfId="30012"/>
    <cellStyle name="Notas 2 2 2 2 2 2 7" xfId="30013"/>
    <cellStyle name="Notas 2 2 2 2 2 2 8" xfId="30014"/>
    <cellStyle name="Notas 2 2 2 2 2 2 8 2" xfId="30015"/>
    <cellStyle name="Notas 2 2 2 2 2 2 8 3" xfId="30016"/>
    <cellStyle name="Notas 2 2 2 2 2 2 8 4" xfId="30017"/>
    <cellStyle name="Notas 2 2 2 2 2 2 8 5" xfId="30018"/>
    <cellStyle name="Notas 2 2 2 2 2 2 8 6" xfId="30019"/>
    <cellStyle name="Notas 2 2 2 2 2 2 9" xfId="30020"/>
    <cellStyle name="Notas 2 2 2 2 2 2 9 2" xfId="30021"/>
    <cellStyle name="Notas 2 2 2 2 2 2 9 2 2" xfId="30022"/>
    <cellStyle name="Notas 2 2 2 2 2 2 9 2 2 2" xfId="30023"/>
    <cellStyle name="Notas 2 2 2 2 2 2 9 2 2 2 2" xfId="30024"/>
    <cellStyle name="Notas 2 2 2 2 2 2 9 2 2 2 3" xfId="30025"/>
    <cellStyle name="Notas 2 2 2 2 2 2 9 2 2 2 4" xfId="30026"/>
    <cellStyle name="Notas 2 2 2 2 2 2 9 2 2 2 5" xfId="30027"/>
    <cellStyle name="Notas 2 2 2 2 2 2 9 2 2 3" xfId="30028"/>
    <cellStyle name="Notas 2 2 2 2 2 2 9 2 2 4" xfId="30029"/>
    <cellStyle name="Notas 2 2 2 2 2 2 9 2 2 5" xfId="30030"/>
    <cellStyle name="Notas 2 2 2 2 2 2 9 2 3" xfId="30031"/>
    <cellStyle name="Notas 2 2 2 2 2 2 9 2 4" xfId="30032"/>
    <cellStyle name="Notas 2 2 2 2 2 2 9 2 5" xfId="30033"/>
    <cellStyle name="Notas 2 2 2 2 2 2 9 2 6" xfId="30034"/>
    <cellStyle name="Notas 2 2 2 2 2 2 9 2 7" xfId="30035"/>
    <cellStyle name="Notas 2 2 2 2 2 2 9 3" xfId="30036"/>
    <cellStyle name="Notas 2 2 2 2 2 2 9 3 2" xfId="30037"/>
    <cellStyle name="Notas 2 2 2 2 2 2 9 3 2 2" xfId="30038"/>
    <cellStyle name="Notas 2 2 2 2 2 2 9 3 2 3" xfId="30039"/>
    <cellStyle name="Notas 2 2 2 2 2 2 9 3 2 4" xfId="30040"/>
    <cellStyle name="Notas 2 2 2 2 2 2 9 3 2 5" xfId="30041"/>
    <cellStyle name="Notas 2 2 2 2 2 2 9 3 3" xfId="30042"/>
    <cellStyle name="Notas 2 2 2 2 2 2 9 3 4" xfId="30043"/>
    <cellStyle name="Notas 2 2 2 2 2 2 9 3 5" xfId="30044"/>
    <cellStyle name="Notas 2 2 2 2 2 2 9 4" xfId="30045"/>
    <cellStyle name="Notas 2 2 2 2 2 2 9 5" xfId="30046"/>
    <cellStyle name="Notas 2 2 2 2 2 2 9 6" xfId="30047"/>
    <cellStyle name="Notas 2 2 2 2 2 2 9 7" xfId="30048"/>
    <cellStyle name="Notas 2 2 2 2 2 20" xfId="30049"/>
    <cellStyle name="Notas 2 2 2 2 2 21" xfId="30050"/>
    <cellStyle name="Notas 2 2 2 2 2 22" xfId="30051"/>
    <cellStyle name="Notas 2 2 2 2 2 23" xfId="30052"/>
    <cellStyle name="Notas 2 2 2 2 2 24" xfId="30053"/>
    <cellStyle name="Notas 2 2 2 2 2 25" xfId="30054"/>
    <cellStyle name="Notas 2 2 2 2 2 26" xfId="30055"/>
    <cellStyle name="Notas 2 2 2 2 2 27" xfId="30056"/>
    <cellStyle name="Notas 2 2 2 2 2 28" xfId="30057"/>
    <cellStyle name="Notas 2 2 2 2 2 29" xfId="30058"/>
    <cellStyle name="Notas 2 2 2 2 2 3" xfId="30059"/>
    <cellStyle name="Notas 2 2 2 2 2 30" xfId="30060"/>
    <cellStyle name="Notas 2 2 2 2 2 4" xfId="30061"/>
    <cellStyle name="Notas 2 2 2 2 2 4 10" xfId="30062"/>
    <cellStyle name="Notas 2 2 2 2 2 4 11" xfId="30063"/>
    <cellStyle name="Notas 2 2 2 2 2 4 12" xfId="30064"/>
    <cellStyle name="Notas 2 2 2 2 2 4 13" xfId="30065"/>
    <cellStyle name="Notas 2 2 2 2 2 4 14" xfId="30066"/>
    <cellStyle name="Notas 2 2 2 2 2 4 2" xfId="30067"/>
    <cellStyle name="Notas 2 2 2 2 2 4 2 10" xfId="30068"/>
    <cellStyle name="Notas 2 2 2 2 2 4 2 11" xfId="30069"/>
    <cellStyle name="Notas 2 2 2 2 2 4 2 2" xfId="30070"/>
    <cellStyle name="Notas 2 2 2 2 2 4 2 2 10" xfId="30071"/>
    <cellStyle name="Notas 2 2 2 2 2 4 2 2 11" xfId="30072"/>
    <cellStyle name="Notas 2 2 2 2 2 4 2 2 2" xfId="30073"/>
    <cellStyle name="Notas 2 2 2 2 2 4 2 2 2 2" xfId="30074"/>
    <cellStyle name="Notas 2 2 2 2 2 4 2 2 2 2 2" xfId="30075"/>
    <cellStyle name="Notas 2 2 2 2 2 4 2 2 2 2 2 2" xfId="30076"/>
    <cellStyle name="Notas 2 2 2 2 2 4 2 2 2 2 2 2 2" xfId="30077"/>
    <cellStyle name="Notas 2 2 2 2 2 4 2 2 2 2 2 2 3" xfId="30078"/>
    <cellStyle name="Notas 2 2 2 2 2 4 2 2 2 2 2 2 4" xfId="30079"/>
    <cellStyle name="Notas 2 2 2 2 2 4 2 2 2 2 2 2 5" xfId="30080"/>
    <cellStyle name="Notas 2 2 2 2 2 4 2 2 2 2 2 3" xfId="30081"/>
    <cellStyle name="Notas 2 2 2 2 2 4 2 2 2 2 2 4" xfId="30082"/>
    <cellStyle name="Notas 2 2 2 2 2 4 2 2 2 2 2 5" xfId="30083"/>
    <cellStyle name="Notas 2 2 2 2 2 4 2 2 2 2 3" xfId="30084"/>
    <cellStyle name="Notas 2 2 2 2 2 4 2 2 2 2 4" xfId="30085"/>
    <cellStyle name="Notas 2 2 2 2 2 4 2 2 2 2 5" xfId="30086"/>
    <cellStyle name="Notas 2 2 2 2 2 4 2 2 2 2 6" xfId="30087"/>
    <cellStyle name="Notas 2 2 2 2 2 4 2 2 2 2 7" xfId="30088"/>
    <cellStyle name="Notas 2 2 2 2 2 4 2 2 2 3" xfId="30089"/>
    <cellStyle name="Notas 2 2 2 2 2 4 2 2 2 3 2" xfId="30090"/>
    <cellStyle name="Notas 2 2 2 2 2 4 2 2 2 3 2 2" xfId="30091"/>
    <cellStyle name="Notas 2 2 2 2 2 4 2 2 2 3 2 3" xfId="30092"/>
    <cellStyle name="Notas 2 2 2 2 2 4 2 2 2 3 2 4" xfId="30093"/>
    <cellStyle name="Notas 2 2 2 2 2 4 2 2 2 3 2 5" xfId="30094"/>
    <cellStyle name="Notas 2 2 2 2 2 4 2 2 2 3 3" xfId="30095"/>
    <cellStyle name="Notas 2 2 2 2 2 4 2 2 2 3 4" xfId="30096"/>
    <cellStyle name="Notas 2 2 2 2 2 4 2 2 2 3 5" xfId="30097"/>
    <cellStyle name="Notas 2 2 2 2 2 4 2 2 2 4" xfId="30098"/>
    <cellStyle name="Notas 2 2 2 2 2 4 2 2 2 5" xfId="30099"/>
    <cellStyle name="Notas 2 2 2 2 2 4 2 2 2 6" xfId="30100"/>
    <cellStyle name="Notas 2 2 2 2 2 4 2 2 2 7" xfId="30101"/>
    <cellStyle name="Notas 2 2 2 2 2 4 2 2 3" xfId="30102"/>
    <cellStyle name="Notas 2 2 2 2 2 4 2 2 4" xfId="30103"/>
    <cellStyle name="Notas 2 2 2 2 2 4 2 2 5" xfId="30104"/>
    <cellStyle name="Notas 2 2 2 2 2 4 2 2 6" xfId="30105"/>
    <cellStyle name="Notas 2 2 2 2 2 4 2 2 6 2" xfId="30106"/>
    <cellStyle name="Notas 2 2 2 2 2 4 2 2 6 2 2" xfId="30107"/>
    <cellStyle name="Notas 2 2 2 2 2 4 2 2 6 2 3" xfId="30108"/>
    <cellStyle name="Notas 2 2 2 2 2 4 2 2 6 2 4" xfId="30109"/>
    <cellStyle name="Notas 2 2 2 2 2 4 2 2 6 2 5" xfId="30110"/>
    <cellStyle name="Notas 2 2 2 2 2 4 2 2 6 3" xfId="30111"/>
    <cellStyle name="Notas 2 2 2 2 2 4 2 2 6 4" xfId="30112"/>
    <cellStyle name="Notas 2 2 2 2 2 4 2 2 6 5" xfId="30113"/>
    <cellStyle name="Notas 2 2 2 2 2 4 2 2 7" xfId="30114"/>
    <cellStyle name="Notas 2 2 2 2 2 4 2 2 8" xfId="30115"/>
    <cellStyle name="Notas 2 2 2 2 2 4 2 2 9" xfId="30116"/>
    <cellStyle name="Notas 2 2 2 2 2 4 2 3" xfId="30117"/>
    <cellStyle name="Notas 2 2 2 2 2 4 2 3 2" xfId="30118"/>
    <cellStyle name="Notas 2 2 2 2 2 4 2 3 2 2" xfId="30119"/>
    <cellStyle name="Notas 2 2 2 2 2 4 2 3 2 2 2" xfId="30120"/>
    <cellStyle name="Notas 2 2 2 2 2 4 2 3 2 2 2 2" xfId="30121"/>
    <cellStyle name="Notas 2 2 2 2 2 4 2 3 2 2 2 3" xfId="30122"/>
    <cellStyle name="Notas 2 2 2 2 2 4 2 3 2 2 2 4" xfId="30123"/>
    <cellStyle name="Notas 2 2 2 2 2 4 2 3 2 2 2 5" xfId="30124"/>
    <cellStyle name="Notas 2 2 2 2 2 4 2 3 2 2 3" xfId="30125"/>
    <cellStyle name="Notas 2 2 2 2 2 4 2 3 2 2 4" xfId="30126"/>
    <cellStyle name="Notas 2 2 2 2 2 4 2 3 2 2 5" xfId="30127"/>
    <cellStyle name="Notas 2 2 2 2 2 4 2 3 2 3" xfId="30128"/>
    <cellStyle name="Notas 2 2 2 2 2 4 2 3 2 4" xfId="30129"/>
    <cellStyle name="Notas 2 2 2 2 2 4 2 3 2 5" xfId="30130"/>
    <cellStyle name="Notas 2 2 2 2 2 4 2 3 2 6" xfId="30131"/>
    <cellStyle name="Notas 2 2 2 2 2 4 2 3 2 7" xfId="30132"/>
    <cellStyle name="Notas 2 2 2 2 2 4 2 3 3" xfId="30133"/>
    <cellStyle name="Notas 2 2 2 2 2 4 2 3 3 2" xfId="30134"/>
    <cellStyle name="Notas 2 2 2 2 2 4 2 3 3 2 2" xfId="30135"/>
    <cellStyle name="Notas 2 2 2 2 2 4 2 3 3 2 3" xfId="30136"/>
    <cellStyle name="Notas 2 2 2 2 2 4 2 3 3 2 4" xfId="30137"/>
    <cellStyle name="Notas 2 2 2 2 2 4 2 3 3 2 5" xfId="30138"/>
    <cellStyle name="Notas 2 2 2 2 2 4 2 3 3 3" xfId="30139"/>
    <cellStyle name="Notas 2 2 2 2 2 4 2 3 3 4" xfId="30140"/>
    <cellStyle name="Notas 2 2 2 2 2 4 2 3 3 5" xfId="30141"/>
    <cellStyle name="Notas 2 2 2 2 2 4 2 3 4" xfId="30142"/>
    <cellStyle name="Notas 2 2 2 2 2 4 2 3 5" xfId="30143"/>
    <cellStyle name="Notas 2 2 2 2 2 4 2 3 6" xfId="30144"/>
    <cellStyle name="Notas 2 2 2 2 2 4 2 3 7" xfId="30145"/>
    <cellStyle name="Notas 2 2 2 2 2 4 2 4" xfId="30146"/>
    <cellStyle name="Notas 2 2 2 2 2 4 2 5" xfId="30147"/>
    <cellStyle name="Notas 2 2 2 2 2 4 2 6" xfId="30148"/>
    <cellStyle name="Notas 2 2 2 2 2 4 2 6 2" xfId="30149"/>
    <cellStyle name="Notas 2 2 2 2 2 4 2 6 2 2" xfId="30150"/>
    <cellStyle name="Notas 2 2 2 2 2 4 2 6 2 3" xfId="30151"/>
    <cellStyle name="Notas 2 2 2 2 2 4 2 6 2 4" xfId="30152"/>
    <cellStyle name="Notas 2 2 2 2 2 4 2 6 2 5" xfId="30153"/>
    <cellStyle name="Notas 2 2 2 2 2 4 2 6 3" xfId="30154"/>
    <cellStyle name="Notas 2 2 2 2 2 4 2 6 4" xfId="30155"/>
    <cellStyle name="Notas 2 2 2 2 2 4 2 6 5" xfId="30156"/>
    <cellStyle name="Notas 2 2 2 2 2 4 2 7" xfId="30157"/>
    <cellStyle name="Notas 2 2 2 2 2 4 2 8" xfId="30158"/>
    <cellStyle name="Notas 2 2 2 2 2 4 2 9" xfId="30159"/>
    <cellStyle name="Notas 2 2 2 2 2 4 3" xfId="30160"/>
    <cellStyle name="Notas 2 2 2 2 2 4 4" xfId="30161"/>
    <cellStyle name="Notas 2 2 2 2 2 4 5" xfId="30162"/>
    <cellStyle name="Notas 2 2 2 2 2 4 6" xfId="30163"/>
    <cellStyle name="Notas 2 2 2 2 2 4 6 2" xfId="30164"/>
    <cellStyle name="Notas 2 2 2 2 2 4 6 2 2" xfId="30165"/>
    <cellStyle name="Notas 2 2 2 2 2 4 6 2 2 2" xfId="30166"/>
    <cellStyle name="Notas 2 2 2 2 2 4 6 2 2 2 2" xfId="30167"/>
    <cellStyle name="Notas 2 2 2 2 2 4 6 2 2 2 3" xfId="30168"/>
    <cellStyle name="Notas 2 2 2 2 2 4 6 2 2 2 4" xfId="30169"/>
    <cellStyle name="Notas 2 2 2 2 2 4 6 2 2 2 5" xfId="30170"/>
    <cellStyle name="Notas 2 2 2 2 2 4 6 2 2 3" xfId="30171"/>
    <cellStyle name="Notas 2 2 2 2 2 4 6 2 2 4" xfId="30172"/>
    <cellStyle name="Notas 2 2 2 2 2 4 6 2 2 5" xfId="30173"/>
    <cellStyle name="Notas 2 2 2 2 2 4 6 2 3" xfId="30174"/>
    <cellStyle name="Notas 2 2 2 2 2 4 6 2 4" xfId="30175"/>
    <cellStyle name="Notas 2 2 2 2 2 4 6 2 5" xfId="30176"/>
    <cellStyle name="Notas 2 2 2 2 2 4 6 2 6" xfId="30177"/>
    <cellStyle name="Notas 2 2 2 2 2 4 6 2 7" xfId="30178"/>
    <cellStyle name="Notas 2 2 2 2 2 4 6 3" xfId="30179"/>
    <cellStyle name="Notas 2 2 2 2 2 4 6 3 2" xfId="30180"/>
    <cellStyle name="Notas 2 2 2 2 2 4 6 3 2 2" xfId="30181"/>
    <cellStyle name="Notas 2 2 2 2 2 4 6 3 2 3" xfId="30182"/>
    <cellStyle name="Notas 2 2 2 2 2 4 6 3 2 4" xfId="30183"/>
    <cellStyle name="Notas 2 2 2 2 2 4 6 3 2 5" xfId="30184"/>
    <cellStyle name="Notas 2 2 2 2 2 4 6 3 3" xfId="30185"/>
    <cellStyle name="Notas 2 2 2 2 2 4 6 3 4" xfId="30186"/>
    <cellStyle name="Notas 2 2 2 2 2 4 6 3 5" xfId="30187"/>
    <cellStyle name="Notas 2 2 2 2 2 4 6 4" xfId="30188"/>
    <cellStyle name="Notas 2 2 2 2 2 4 6 5" xfId="30189"/>
    <cellStyle name="Notas 2 2 2 2 2 4 6 6" xfId="30190"/>
    <cellStyle name="Notas 2 2 2 2 2 4 6 7" xfId="30191"/>
    <cellStyle name="Notas 2 2 2 2 2 4 7" xfId="30192"/>
    <cellStyle name="Notas 2 2 2 2 2 4 8" xfId="30193"/>
    <cellStyle name="Notas 2 2 2 2 2 4 9" xfId="30194"/>
    <cellStyle name="Notas 2 2 2 2 2 4 9 2" xfId="30195"/>
    <cellStyle name="Notas 2 2 2 2 2 4 9 2 2" xfId="30196"/>
    <cellStyle name="Notas 2 2 2 2 2 4 9 2 3" xfId="30197"/>
    <cellStyle name="Notas 2 2 2 2 2 4 9 2 4" xfId="30198"/>
    <cellStyle name="Notas 2 2 2 2 2 4 9 2 5" xfId="30199"/>
    <cellStyle name="Notas 2 2 2 2 2 4 9 3" xfId="30200"/>
    <cellStyle name="Notas 2 2 2 2 2 4 9 4" xfId="30201"/>
    <cellStyle name="Notas 2 2 2 2 2 4 9 5" xfId="30202"/>
    <cellStyle name="Notas 2 2 2 2 2 5" xfId="30203"/>
    <cellStyle name="Notas 2 2 2 2 2 5 2" xfId="30204"/>
    <cellStyle name="Notas 2 2 2 2 2 5 2 2" xfId="30205"/>
    <cellStyle name="Notas 2 2 2 2 2 5 2 3" xfId="30206"/>
    <cellStyle name="Notas 2 2 2 2 2 5 2 4" xfId="30207"/>
    <cellStyle name="Notas 2 2 2 2 2 5 2 5" xfId="30208"/>
    <cellStyle name="Notas 2 2 2 2 2 5 2 6" xfId="30209"/>
    <cellStyle name="Notas 2 2 2 2 2 5 3" xfId="30210"/>
    <cellStyle name="Notas 2 2 2 2 2 5 4" xfId="30211"/>
    <cellStyle name="Notas 2 2 2 2 2 5 5" xfId="30212"/>
    <cellStyle name="Notas 2 2 2 2 2 6" xfId="30213"/>
    <cellStyle name="Notas 2 2 2 2 2 6 2" xfId="30214"/>
    <cellStyle name="Notas 2 2 2 2 2 6 3" xfId="30215"/>
    <cellStyle name="Notas 2 2 2 2 2 6 4" xfId="30216"/>
    <cellStyle name="Notas 2 2 2 2 2 6 5" xfId="30217"/>
    <cellStyle name="Notas 2 2 2 2 2 6 6" xfId="30218"/>
    <cellStyle name="Notas 2 2 2 2 2 6 7" xfId="30219"/>
    <cellStyle name="Notas 2 2 2 2 2 7" xfId="30220"/>
    <cellStyle name="Notas 2 2 2 2 2 8" xfId="30221"/>
    <cellStyle name="Notas 2 2 2 2 2 9" xfId="30222"/>
    <cellStyle name="Notas 2 2 2 2 2 9 2" xfId="30223"/>
    <cellStyle name="Notas 2 2 2 2 2 9 3" xfId="30224"/>
    <cellStyle name="Notas 2 2 2 2 2 9 4" xfId="30225"/>
    <cellStyle name="Notas 2 2 2 2 2 9 5" xfId="30226"/>
    <cellStyle name="Notas 2 2 2 2 2 9 6" xfId="30227"/>
    <cellStyle name="Notas 2 2 2 2 20" xfId="30228"/>
    <cellStyle name="Notas 2 2 2 2 21" xfId="30229"/>
    <cellStyle name="Notas 2 2 2 2 21 2" xfId="30230"/>
    <cellStyle name="Notas 2 2 2 2 21 3" xfId="30231"/>
    <cellStyle name="Notas 2 2 2 2 21 4" xfId="30232"/>
    <cellStyle name="Notas 2 2 2 2 21 5" xfId="30233"/>
    <cellStyle name="Notas 2 2 2 2 21 6" xfId="30234"/>
    <cellStyle name="Notas 2 2 2 2 22" xfId="30235"/>
    <cellStyle name="Notas 2 2 2 2 22 2" xfId="30236"/>
    <cellStyle name="Notas 2 2 2 2 22 2 2" xfId="30237"/>
    <cellStyle name="Notas 2 2 2 2 22 2 2 2" xfId="30238"/>
    <cellStyle name="Notas 2 2 2 2 22 2 2 2 2" xfId="30239"/>
    <cellStyle name="Notas 2 2 2 2 22 2 2 2 3" xfId="30240"/>
    <cellStyle name="Notas 2 2 2 2 22 2 2 2 4" xfId="30241"/>
    <cellStyle name="Notas 2 2 2 2 22 2 2 2 5" xfId="30242"/>
    <cellStyle name="Notas 2 2 2 2 22 2 2 3" xfId="30243"/>
    <cellStyle name="Notas 2 2 2 2 22 2 2 4" xfId="30244"/>
    <cellStyle name="Notas 2 2 2 2 22 2 2 5" xfId="30245"/>
    <cellStyle name="Notas 2 2 2 2 22 2 3" xfId="30246"/>
    <cellStyle name="Notas 2 2 2 2 22 2 4" xfId="30247"/>
    <cellStyle name="Notas 2 2 2 2 22 2 5" xfId="30248"/>
    <cellStyle name="Notas 2 2 2 2 22 2 6" xfId="30249"/>
    <cellStyle name="Notas 2 2 2 2 22 2 7" xfId="30250"/>
    <cellStyle name="Notas 2 2 2 2 22 3" xfId="30251"/>
    <cellStyle name="Notas 2 2 2 2 22 3 2" xfId="30252"/>
    <cellStyle name="Notas 2 2 2 2 22 3 2 2" xfId="30253"/>
    <cellStyle name="Notas 2 2 2 2 22 3 2 3" xfId="30254"/>
    <cellStyle name="Notas 2 2 2 2 22 3 2 4" xfId="30255"/>
    <cellStyle name="Notas 2 2 2 2 22 3 2 5" xfId="30256"/>
    <cellStyle name="Notas 2 2 2 2 22 3 3" xfId="30257"/>
    <cellStyle name="Notas 2 2 2 2 22 3 4" xfId="30258"/>
    <cellStyle name="Notas 2 2 2 2 22 3 5" xfId="30259"/>
    <cellStyle name="Notas 2 2 2 2 22 4" xfId="30260"/>
    <cellStyle name="Notas 2 2 2 2 22 5" xfId="30261"/>
    <cellStyle name="Notas 2 2 2 2 22 6" xfId="30262"/>
    <cellStyle name="Notas 2 2 2 2 22 7" xfId="30263"/>
    <cellStyle name="Notas 2 2 2 2 23" xfId="30264"/>
    <cellStyle name="Notas 2 2 2 2 23 2" xfId="30265"/>
    <cellStyle name="Notas 2 2 2 2 23 2 2" xfId="30266"/>
    <cellStyle name="Notas 2 2 2 2 23 2 2 2" xfId="30267"/>
    <cellStyle name="Notas 2 2 2 2 23 2 2 2 2" xfId="30268"/>
    <cellStyle name="Notas 2 2 2 2 23 2 2 2 3" xfId="30269"/>
    <cellStyle name="Notas 2 2 2 2 23 2 2 2 4" xfId="30270"/>
    <cellStyle name="Notas 2 2 2 2 23 2 2 2 5" xfId="30271"/>
    <cellStyle name="Notas 2 2 2 2 23 2 2 3" xfId="30272"/>
    <cellStyle name="Notas 2 2 2 2 23 2 2 4" xfId="30273"/>
    <cellStyle name="Notas 2 2 2 2 23 2 2 5" xfId="30274"/>
    <cellStyle name="Notas 2 2 2 2 23 2 3" xfId="30275"/>
    <cellStyle name="Notas 2 2 2 2 23 2 4" xfId="30276"/>
    <cellStyle name="Notas 2 2 2 2 23 2 5" xfId="30277"/>
    <cellStyle name="Notas 2 2 2 2 23 2 6" xfId="30278"/>
    <cellStyle name="Notas 2 2 2 2 23 2 7" xfId="30279"/>
    <cellStyle name="Notas 2 2 2 2 23 3" xfId="30280"/>
    <cellStyle name="Notas 2 2 2 2 23 3 2" xfId="30281"/>
    <cellStyle name="Notas 2 2 2 2 23 3 2 2" xfId="30282"/>
    <cellStyle name="Notas 2 2 2 2 23 3 2 3" xfId="30283"/>
    <cellStyle name="Notas 2 2 2 2 23 3 2 4" xfId="30284"/>
    <cellStyle name="Notas 2 2 2 2 23 3 2 5" xfId="30285"/>
    <cellStyle name="Notas 2 2 2 2 23 3 3" xfId="30286"/>
    <cellStyle name="Notas 2 2 2 2 23 3 4" xfId="30287"/>
    <cellStyle name="Notas 2 2 2 2 23 3 5" xfId="30288"/>
    <cellStyle name="Notas 2 2 2 2 23 4" xfId="30289"/>
    <cellStyle name="Notas 2 2 2 2 23 5" xfId="30290"/>
    <cellStyle name="Notas 2 2 2 2 23 6" xfId="30291"/>
    <cellStyle name="Notas 2 2 2 2 23 7" xfId="30292"/>
    <cellStyle name="Notas 2 2 2 2 24" xfId="30293"/>
    <cellStyle name="Notas 2 2 2 2 24 2" xfId="30294"/>
    <cellStyle name="Notas 2 2 2 2 24 2 2" xfId="30295"/>
    <cellStyle name="Notas 2 2 2 2 24 2 2 2" xfId="30296"/>
    <cellStyle name="Notas 2 2 2 2 24 2 2 2 2" xfId="30297"/>
    <cellStyle name="Notas 2 2 2 2 24 2 2 2 3" xfId="30298"/>
    <cellStyle name="Notas 2 2 2 2 24 2 2 2 4" xfId="30299"/>
    <cellStyle name="Notas 2 2 2 2 24 2 2 2 5" xfId="30300"/>
    <cellStyle name="Notas 2 2 2 2 24 2 2 3" xfId="30301"/>
    <cellStyle name="Notas 2 2 2 2 24 2 2 4" xfId="30302"/>
    <cellStyle name="Notas 2 2 2 2 24 2 2 5" xfId="30303"/>
    <cellStyle name="Notas 2 2 2 2 24 2 3" xfId="30304"/>
    <cellStyle name="Notas 2 2 2 2 24 2 4" xfId="30305"/>
    <cellStyle name="Notas 2 2 2 2 24 2 5" xfId="30306"/>
    <cellStyle name="Notas 2 2 2 2 24 2 6" xfId="30307"/>
    <cellStyle name="Notas 2 2 2 2 24 2 7" xfId="30308"/>
    <cellStyle name="Notas 2 2 2 2 24 3" xfId="30309"/>
    <cellStyle name="Notas 2 2 2 2 24 3 2" xfId="30310"/>
    <cellStyle name="Notas 2 2 2 2 24 3 2 2" xfId="30311"/>
    <cellStyle name="Notas 2 2 2 2 24 3 2 3" xfId="30312"/>
    <cellStyle name="Notas 2 2 2 2 24 3 2 4" xfId="30313"/>
    <cellStyle name="Notas 2 2 2 2 24 3 2 5" xfId="30314"/>
    <cellStyle name="Notas 2 2 2 2 24 3 3" xfId="30315"/>
    <cellStyle name="Notas 2 2 2 2 24 3 4" xfId="30316"/>
    <cellStyle name="Notas 2 2 2 2 24 3 5" xfId="30317"/>
    <cellStyle name="Notas 2 2 2 2 24 4" xfId="30318"/>
    <cellStyle name="Notas 2 2 2 2 24 5" xfId="30319"/>
    <cellStyle name="Notas 2 2 2 2 24 6" xfId="30320"/>
    <cellStyle name="Notas 2 2 2 2 24 7" xfId="30321"/>
    <cellStyle name="Notas 2 2 2 2 25" xfId="30322"/>
    <cellStyle name="Notas 2 2 2 2 25 2" xfId="30323"/>
    <cellStyle name="Notas 2 2 2 2 25 2 2" xfId="30324"/>
    <cellStyle name="Notas 2 2 2 2 25 2 2 2" xfId="30325"/>
    <cellStyle name="Notas 2 2 2 2 25 2 2 3" xfId="30326"/>
    <cellStyle name="Notas 2 2 2 2 25 2 2 4" xfId="30327"/>
    <cellStyle name="Notas 2 2 2 2 25 2 2 5" xfId="30328"/>
    <cellStyle name="Notas 2 2 2 2 25 2 3" xfId="30329"/>
    <cellStyle name="Notas 2 2 2 2 25 2 4" xfId="30330"/>
    <cellStyle name="Notas 2 2 2 2 25 2 5" xfId="30331"/>
    <cellStyle name="Notas 2 2 2 2 25 3" xfId="30332"/>
    <cellStyle name="Notas 2 2 2 2 25 4" xfId="30333"/>
    <cellStyle name="Notas 2 2 2 2 25 5" xfId="30334"/>
    <cellStyle name="Notas 2 2 2 2 25 6" xfId="30335"/>
    <cellStyle name="Notas 2 2 2 2 25 7" xfId="30336"/>
    <cellStyle name="Notas 2 2 2 2 26" xfId="30337"/>
    <cellStyle name="Notas 2 2 2 2 26 2" xfId="30338"/>
    <cellStyle name="Notas 2 2 2 2 26 3" xfId="30339"/>
    <cellStyle name="Notas 2 2 2 2 26 4" xfId="30340"/>
    <cellStyle name="Notas 2 2 2 2 26 5" xfId="30341"/>
    <cellStyle name="Notas 2 2 2 2 26 6" xfId="30342"/>
    <cellStyle name="Notas 2 2 2 2 27" xfId="30343"/>
    <cellStyle name="Notas 2 2 2 2 27 2" xfId="30344"/>
    <cellStyle name="Notas 2 2 2 2 27 2 2" xfId="30345"/>
    <cellStyle name="Notas 2 2 2 2 27 2 3" xfId="30346"/>
    <cellStyle name="Notas 2 2 2 2 27 2 4" xfId="30347"/>
    <cellStyle name="Notas 2 2 2 2 27 2 5" xfId="30348"/>
    <cellStyle name="Notas 2 2 2 2 27 3" xfId="30349"/>
    <cellStyle name="Notas 2 2 2 2 27 4" xfId="30350"/>
    <cellStyle name="Notas 2 2 2 2 27 5" xfId="30351"/>
    <cellStyle name="Notas 2 2 2 2 28" xfId="30352"/>
    <cellStyle name="Notas 2 2 2 2 29" xfId="30353"/>
    <cellStyle name="Notas 2 2 2 2 3" xfId="30354"/>
    <cellStyle name="Notas 2 2 2 2 30" xfId="30355"/>
    <cellStyle name="Notas 2 2 2 2 31" xfId="30356"/>
    <cellStyle name="Notas 2 2 2 2 32" xfId="30357"/>
    <cellStyle name="Notas 2 2 2 2 33" xfId="30358"/>
    <cellStyle name="Notas 2 2 2 2 34" xfId="30359"/>
    <cellStyle name="Notas 2 2 2 2 35" xfId="30360"/>
    <cellStyle name="Notas 2 2 2 2 36" xfId="30361"/>
    <cellStyle name="Notas 2 2 2 2 37" xfId="30362"/>
    <cellStyle name="Notas 2 2 2 2 38" xfId="30363"/>
    <cellStyle name="Notas 2 2 2 2 39" xfId="30364"/>
    <cellStyle name="Notas 2 2 2 2 4" xfId="30365"/>
    <cellStyle name="Notas 2 2 2 2 4 10" xfId="30366"/>
    <cellStyle name="Notas 2 2 2 2 4 11" xfId="30367"/>
    <cellStyle name="Notas 2 2 2 2 4 12" xfId="30368"/>
    <cellStyle name="Notas 2 2 2 2 4 13" xfId="30369"/>
    <cellStyle name="Notas 2 2 2 2 4 14" xfId="30370"/>
    <cellStyle name="Notas 2 2 2 2 4 15" xfId="30371"/>
    <cellStyle name="Notas 2 2 2 2 4 16" xfId="30372"/>
    <cellStyle name="Notas 2 2 2 2 4 17" xfId="30373"/>
    <cellStyle name="Notas 2 2 2 2 4 18" xfId="30374"/>
    <cellStyle name="Notas 2 2 2 2 4 2" xfId="30375"/>
    <cellStyle name="Notas 2 2 2 2 4 2 10" xfId="30376"/>
    <cellStyle name="Notas 2 2 2 2 4 2 11" xfId="30377"/>
    <cellStyle name="Notas 2 2 2 2 4 2 12" xfId="30378"/>
    <cellStyle name="Notas 2 2 2 2 4 2 13" xfId="30379"/>
    <cellStyle name="Notas 2 2 2 2 4 2 14" xfId="30380"/>
    <cellStyle name="Notas 2 2 2 2 4 2 15" xfId="30381"/>
    <cellStyle name="Notas 2 2 2 2 4 2 2" xfId="30382"/>
    <cellStyle name="Notas 2 2 2 2 4 2 2 10" xfId="30383"/>
    <cellStyle name="Notas 2 2 2 2 4 2 2 11" xfId="30384"/>
    <cellStyle name="Notas 2 2 2 2 4 2 2 12" xfId="30385"/>
    <cellStyle name="Notas 2 2 2 2 4 2 2 13" xfId="30386"/>
    <cellStyle name="Notas 2 2 2 2 4 2 2 14" xfId="30387"/>
    <cellStyle name="Notas 2 2 2 2 4 2 2 15" xfId="30388"/>
    <cellStyle name="Notas 2 2 2 2 4 2 2 16" xfId="30389"/>
    <cellStyle name="Notas 2 2 2 2 4 2 2 2" xfId="30390"/>
    <cellStyle name="Notas 2 2 2 2 4 2 2 2 2" xfId="30391"/>
    <cellStyle name="Notas 2 2 2 2 4 2 2 2 2 2" xfId="30392"/>
    <cellStyle name="Notas 2 2 2 2 4 2 2 2 2 2 2" xfId="30393"/>
    <cellStyle name="Notas 2 2 2 2 4 2 2 2 2 2 2 2" xfId="30394"/>
    <cellStyle name="Notas 2 2 2 2 4 2 2 2 2 2 2 3" xfId="30395"/>
    <cellStyle name="Notas 2 2 2 2 4 2 2 2 2 2 2 4" xfId="30396"/>
    <cellStyle name="Notas 2 2 2 2 4 2 2 2 2 2 2 5" xfId="30397"/>
    <cellStyle name="Notas 2 2 2 2 4 2 2 2 2 2 3" xfId="30398"/>
    <cellStyle name="Notas 2 2 2 2 4 2 2 2 2 2 4" xfId="30399"/>
    <cellStyle name="Notas 2 2 2 2 4 2 2 2 2 2 5" xfId="30400"/>
    <cellStyle name="Notas 2 2 2 2 4 2 2 2 2 3" xfId="30401"/>
    <cellStyle name="Notas 2 2 2 2 4 2 2 2 2 4" xfId="30402"/>
    <cellStyle name="Notas 2 2 2 2 4 2 2 2 2 5" xfId="30403"/>
    <cellStyle name="Notas 2 2 2 2 4 2 2 2 2 6" xfId="30404"/>
    <cellStyle name="Notas 2 2 2 2 4 2 2 2 2 7" xfId="30405"/>
    <cellStyle name="Notas 2 2 2 2 4 2 2 2 3" xfId="30406"/>
    <cellStyle name="Notas 2 2 2 2 4 2 2 2 3 2" xfId="30407"/>
    <cellStyle name="Notas 2 2 2 2 4 2 2 2 3 2 2" xfId="30408"/>
    <cellStyle name="Notas 2 2 2 2 4 2 2 2 3 2 3" xfId="30409"/>
    <cellStyle name="Notas 2 2 2 2 4 2 2 2 3 2 4" xfId="30410"/>
    <cellStyle name="Notas 2 2 2 2 4 2 2 2 3 2 5" xfId="30411"/>
    <cellStyle name="Notas 2 2 2 2 4 2 2 2 3 3" xfId="30412"/>
    <cellStyle name="Notas 2 2 2 2 4 2 2 2 3 4" xfId="30413"/>
    <cellStyle name="Notas 2 2 2 2 4 2 2 2 3 5" xfId="30414"/>
    <cellStyle name="Notas 2 2 2 2 4 2 2 2 4" xfId="30415"/>
    <cellStyle name="Notas 2 2 2 2 4 2 2 2 5" xfId="30416"/>
    <cellStyle name="Notas 2 2 2 2 4 2 2 2 6" xfId="30417"/>
    <cellStyle name="Notas 2 2 2 2 4 2 2 2 7" xfId="30418"/>
    <cellStyle name="Notas 2 2 2 2 4 2 2 3" xfId="30419"/>
    <cellStyle name="Notas 2 2 2 2 4 2 2 4" xfId="30420"/>
    <cellStyle name="Notas 2 2 2 2 4 2 2 5" xfId="30421"/>
    <cellStyle name="Notas 2 2 2 2 4 2 2 6" xfId="30422"/>
    <cellStyle name="Notas 2 2 2 2 4 2 2 6 2" xfId="30423"/>
    <cellStyle name="Notas 2 2 2 2 4 2 2 6 2 2" xfId="30424"/>
    <cellStyle name="Notas 2 2 2 2 4 2 2 6 2 3" xfId="30425"/>
    <cellStyle name="Notas 2 2 2 2 4 2 2 6 2 4" xfId="30426"/>
    <cellStyle name="Notas 2 2 2 2 4 2 2 6 2 5" xfId="30427"/>
    <cellStyle name="Notas 2 2 2 2 4 2 2 6 3" xfId="30428"/>
    <cellStyle name="Notas 2 2 2 2 4 2 2 6 4" xfId="30429"/>
    <cellStyle name="Notas 2 2 2 2 4 2 2 6 5" xfId="30430"/>
    <cellStyle name="Notas 2 2 2 2 4 2 2 7" xfId="30431"/>
    <cellStyle name="Notas 2 2 2 2 4 2 2 8" xfId="30432"/>
    <cellStyle name="Notas 2 2 2 2 4 2 2 9" xfId="30433"/>
    <cellStyle name="Notas 2 2 2 2 4 2 3" xfId="30434"/>
    <cellStyle name="Notas 2 2 2 2 4 2 3 2" xfId="30435"/>
    <cellStyle name="Notas 2 2 2 2 4 2 3 2 2" xfId="30436"/>
    <cellStyle name="Notas 2 2 2 2 4 2 3 2 2 2" xfId="30437"/>
    <cellStyle name="Notas 2 2 2 2 4 2 3 2 2 2 2" xfId="30438"/>
    <cellStyle name="Notas 2 2 2 2 4 2 3 2 2 2 3" xfId="30439"/>
    <cellStyle name="Notas 2 2 2 2 4 2 3 2 2 2 4" xfId="30440"/>
    <cellStyle name="Notas 2 2 2 2 4 2 3 2 2 2 5" xfId="30441"/>
    <cellStyle name="Notas 2 2 2 2 4 2 3 2 2 3" xfId="30442"/>
    <cellStyle name="Notas 2 2 2 2 4 2 3 2 2 4" xfId="30443"/>
    <cellStyle name="Notas 2 2 2 2 4 2 3 2 2 5" xfId="30444"/>
    <cellStyle name="Notas 2 2 2 2 4 2 3 2 3" xfId="30445"/>
    <cellStyle name="Notas 2 2 2 2 4 2 3 2 4" xfId="30446"/>
    <cellStyle name="Notas 2 2 2 2 4 2 3 2 5" xfId="30447"/>
    <cellStyle name="Notas 2 2 2 2 4 2 3 2 6" xfId="30448"/>
    <cellStyle name="Notas 2 2 2 2 4 2 3 2 7" xfId="30449"/>
    <cellStyle name="Notas 2 2 2 2 4 2 3 3" xfId="30450"/>
    <cellStyle name="Notas 2 2 2 2 4 2 3 3 2" xfId="30451"/>
    <cellStyle name="Notas 2 2 2 2 4 2 3 3 2 2" xfId="30452"/>
    <cellStyle name="Notas 2 2 2 2 4 2 3 3 2 3" xfId="30453"/>
    <cellStyle name="Notas 2 2 2 2 4 2 3 3 2 4" xfId="30454"/>
    <cellStyle name="Notas 2 2 2 2 4 2 3 3 2 5" xfId="30455"/>
    <cellStyle name="Notas 2 2 2 2 4 2 3 3 3" xfId="30456"/>
    <cellStyle name="Notas 2 2 2 2 4 2 3 3 4" xfId="30457"/>
    <cellStyle name="Notas 2 2 2 2 4 2 3 3 5" xfId="30458"/>
    <cellStyle name="Notas 2 2 2 2 4 2 3 4" xfId="30459"/>
    <cellStyle name="Notas 2 2 2 2 4 2 3 5" xfId="30460"/>
    <cellStyle name="Notas 2 2 2 2 4 2 3 6" xfId="30461"/>
    <cellStyle name="Notas 2 2 2 2 4 2 3 7" xfId="30462"/>
    <cellStyle name="Notas 2 2 2 2 4 2 4" xfId="30463"/>
    <cellStyle name="Notas 2 2 2 2 4 2 5" xfId="30464"/>
    <cellStyle name="Notas 2 2 2 2 4 2 6" xfId="30465"/>
    <cellStyle name="Notas 2 2 2 2 4 2 6 2" xfId="30466"/>
    <cellStyle name="Notas 2 2 2 2 4 2 6 2 2" xfId="30467"/>
    <cellStyle name="Notas 2 2 2 2 4 2 6 2 3" xfId="30468"/>
    <cellStyle name="Notas 2 2 2 2 4 2 6 2 4" xfId="30469"/>
    <cellStyle name="Notas 2 2 2 2 4 2 6 2 5" xfId="30470"/>
    <cellStyle name="Notas 2 2 2 2 4 2 6 3" xfId="30471"/>
    <cellStyle name="Notas 2 2 2 2 4 2 6 4" xfId="30472"/>
    <cellStyle name="Notas 2 2 2 2 4 2 6 5" xfId="30473"/>
    <cellStyle name="Notas 2 2 2 2 4 2 7" xfId="30474"/>
    <cellStyle name="Notas 2 2 2 2 4 2 8" xfId="30475"/>
    <cellStyle name="Notas 2 2 2 2 4 2 9" xfId="30476"/>
    <cellStyle name="Notas 2 2 2 2 4 3" xfId="30477"/>
    <cellStyle name="Notas 2 2 2 2 4 4" xfId="30478"/>
    <cellStyle name="Notas 2 2 2 2 4 5" xfId="30479"/>
    <cellStyle name="Notas 2 2 2 2 4 6" xfId="30480"/>
    <cellStyle name="Notas 2 2 2 2 4 6 2" xfId="30481"/>
    <cellStyle name="Notas 2 2 2 2 4 6 2 2" xfId="30482"/>
    <cellStyle name="Notas 2 2 2 2 4 6 2 2 2" xfId="30483"/>
    <cellStyle name="Notas 2 2 2 2 4 6 2 2 2 2" xfId="30484"/>
    <cellStyle name="Notas 2 2 2 2 4 6 2 2 2 3" xfId="30485"/>
    <cellStyle name="Notas 2 2 2 2 4 6 2 2 2 4" xfId="30486"/>
    <cellStyle name="Notas 2 2 2 2 4 6 2 2 2 5" xfId="30487"/>
    <cellStyle name="Notas 2 2 2 2 4 6 2 2 3" xfId="30488"/>
    <cellStyle name="Notas 2 2 2 2 4 6 2 2 4" xfId="30489"/>
    <cellStyle name="Notas 2 2 2 2 4 6 2 2 5" xfId="30490"/>
    <cellStyle name="Notas 2 2 2 2 4 6 2 3" xfId="30491"/>
    <cellStyle name="Notas 2 2 2 2 4 6 2 4" xfId="30492"/>
    <cellStyle name="Notas 2 2 2 2 4 6 2 5" xfId="30493"/>
    <cellStyle name="Notas 2 2 2 2 4 6 2 6" xfId="30494"/>
    <cellStyle name="Notas 2 2 2 2 4 6 2 7" xfId="30495"/>
    <cellStyle name="Notas 2 2 2 2 4 6 3" xfId="30496"/>
    <cellStyle name="Notas 2 2 2 2 4 6 3 2" xfId="30497"/>
    <cellStyle name="Notas 2 2 2 2 4 6 3 2 2" xfId="30498"/>
    <cellStyle name="Notas 2 2 2 2 4 6 3 2 3" xfId="30499"/>
    <cellStyle name="Notas 2 2 2 2 4 6 3 2 4" xfId="30500"/>
    <cellStyle name="Notas 2 2 2 2 4 6 3 2 5" xfId="30501"/>
    <cellStyle name="Notas 2 2 2 2 4 6 3 3" xfId="30502"/>
    <cellStyle name="Notas 2 2 2 2 4 6 3 4" xfId="30503"/>
    <cellStyle name="Notas 2 2 2 2 4 6 3 5" xfId="30504"/>
    <cellStyle name="Notas 2 2 2 2 4 6 4" xfId="30505"/>
    <cellStyle name="Notas 2 2 2 2 4 6 5" xfId="30506"/>
    <cellStyle name="Notas 2 2 2 2 4 6 6" xfId="30507"/>
    <cellStyle name="Notas 2 2 2 2 4 6 7" xfId="30508"/>
    <cellStyle name="Notas 2 2 2 2 4 7" xfId="30509"/>
    <cellStyle name="Notas 2 2 2 2 4 8" xfId="30510"/>
    <cellStyle name="Notas 2 2 2 2 4 9" xfId="30511"/>
    <cellStyle name="Notas 2 2 2 2 4 9 2" xfId="30512"/>
    <cellStyle name="Notas 2 2 2 2 4 9 2 2" xfId="30513"/>
    <cellStyle name="Notas 2 2 2 2 4 9 2 3" xfId="30514"/>
    <cellStyle name="Notas 2 2 2 2 4 9 2 4" xfId="30515"/>
    <cellStyle name="Notas 2 2 2 2 4 9 2 5" xfId="30516"/>
    <cellStyle name="Notas 2 2 2 2 4 9 3" xfId="30517"/>
    <cellStyle name="Notas 2 2 2 2 4 9 4" xfId="30518"/>
    <cellStyle name="Notas 2 2 2 2 4 9 5" xfId="30519"/>
    <cellStyle name="Notas 2 2 2 2 40" xfId="30520"/>
    <cellStyle name="Notas 2 2 2 2 41" xfId="30521"/>
    <cellStyle name="Notas 2 2 2 2 5" xfId="30522"/>
    <cellStyle name="Notas 2 2 2 2 6" xfId="30523"/>
    <cellStyle name="Notas 2 2 2 2 7" xfId="30524"/>
    <cellStyle name="Notas 2 2 2 2 8" xfId="30525"/>
    <cellStyle name="Notas 2 2 2 2 9" xfId="30526"/>
    <cellStyle name="Notas 2 2 2 20" xfId="30527"/>
    <cellStyle name="Notas 2 2 2 21" xfId="30528"/>
    <cellStyle name="Notas 2 2 2 22" xfId="30529"/>
    <cellStyle name="Notas 2 2 2 23" xfId="30530"/>
    <cellStyle name="Notas 2 2 2 24" xfId="30531"/>
    <cellStyle name="Notas 2 2 2 25" xfId="30532"/>
    <cellStyle name="Notas 2 2 2 26" xfId="30533"/>
    <cellStyle name="Notas 2 2 2 27" xfId="30534"/>
    <cellStyle name="Notas 2 2 2 28" xfId="30535"/>
    <cellStyle name="Notas 2 2 2 29" xfId="30536"/>
    <cellStyle name="Notas 2 2 2 3" xfId="30537"/>
    <cellStyle name="Notas 2 2 2 30" xfId="30538"/>
    <cellStyle name="Notas 2 2 2 31" xfId="30539"/>
    <cellStyle name="Notas 2 2 2 32" xfId="30540"/>
    <cellStyle name="Notas 2 2 2 33" xfId="30541"/>
    <cellStyle name="Notas 2 2 2 34" xfId="30542"/>
    <cellStyle name="Notas 2 2 2 35" xfId="30543"/>
    <cellStyle name="Notas 2 2 2 36" xfId="30544"/>
    <cellStyle name="Notas 2 2 2 37" xfId="30545"/>
    <cellStyle name="Notas 2 2 2 38" xfId="30546"/>
    <cellStyle name="Notas 2 2 2 39" xfId="30547"/>
    <cellStyle name="Notas 2 2 2 4" xfId="30548"/>
    <cellStyle name="Notas 2 2 2 40" xfId="30549"/>
    <cellStyle name="Notas 2 2 2 41" xfId="30550"/>
    <cellStyle name="Notas 2 2 2 42" xfId="30551"/>
    <cellStyle name="Notas 2 2 2 43" xfId="30552"/>
    <cellStyle name="Notas 2 2 2 44" xfId="30553"/>
    <cellStyle name="Notas 2 2 2 45" xfId="30554"/>
    <cellStyle name="Notas 2 2 2 46" xfId="30555"/>
    <cellStyle name="Notas 2 2 2 47" xfId="30556"/>
    <cellStyle name="Notas 2 2 2 48" xfId="30557"/>
    <cellStyle name="Notas 2 2 2 49" xfId="30558"/>
    <cellStyle name="Notas 2 2 2 5" xfId="30559"/>
    <cellStyle name="Notas 2 2 2 50" xfId="30560"/>
    <cellStyle name="Notas 2 2 2 51" xfId="30561"/>
    <cellStyle name="Notas 2 2 2 52" xfId="30562"/>
    <cellStyle name="Notas 2 2 2 53" xfId="30563"/>
    <cellStyle name="Notas 2 2 2 54" xfId="30564"/>
    <cellStyle name="Notas 2 2 2 55" xfId="30565"/>
    <cellStyle name="Notas 2 2 2 56" xfId="30566"/>
    <cellStyle name="Notas 2 2 2 57" xfId="30567"/>
    <cellStyle name="Notas 2 2 2 58" xfId="30568"/>
    <cellStyle name="Notas 2 2 2 59" xfId="30569"/>
    <cellStyle name="Notas 2 2 2 6" xfId="30570"/>
    <cellStyle name="Notas 2 2 2 60" xfId="30571"/>
    <cellStyle name="Notas 2 2 2 61" xfId="30572"/>
    <cellStyle name="Notas 2 2 2 62" xfId="30573"/>
    <cellStyle name="Notas 2 2 2 63" xfId="30574"/>
    <cellStyle name="Notas 2 2 2 64" xfId="30575"/>
    <cellStyle name="Notas 2 2 2 65" xfId="30576"/>
    <cellStyle name="Notas 2 2 2 66" xfId="30577"/>
    <cellStyle name="Notas 2 2 2 67" xfId="30578"/>
    <cellStyle name="Notas 2 2 2 68" xfId="30579"/>
    <cellStyle name="Notas 2 2 2 69" xfId="30580"/>
    <cellStyle name="Notas 2 2 2 7" xfId="30581"/>
    <cellStyle name="Notas 2 2 2 70" xfId="30582"/>
    <cellStyle name="Notas 2 2 2 71" xfId="30583"/>
    <cellStyle name="Notas 2 2 2 72" xfId="30584"/>
    <cellStyle name="Notas 2 2 2 73" xfId="30585"/>
    <cellStyle name="Notas 2 2 2 74" xfId="30586"/>
    <cellStyle name="Notas 2 2 2 75" xfId="30587"/>
    <cellStyle name="Notas 2 2 2 76" xfId="30588"/>
    <cellStyle name="Notas 2 2 2 77" xfId="30589"/>
    <cellStyle name="Notas 2 2 2 78" xfId="30590"/>
    <cellStyle name="Notas 2 2 2 79" xfId="30591"/>
    <cellStyle name="Notas 2 2 2 8" xfId="30592"/>
    <cellStyle name="Notas 2 2 2 80" xfId="30593"/>
    <cellStyle name="Notas 2 2 2 81" xfId="30594"/>
    <cellStyle name="Notas 2 2 2 82" xfId="30595"/>
    <cellStyle name="Notas 2 2 2 83" xfId="30596"/>
    <cellStyle name="Notas 2 2 2 84" xfId="30597"/>
    <cellStyle name="Notas 2 2 2 85" xfId="30598"/>
    <cellStyle name="Notas 2 2 2 86" xfId="30599"/>
    <cellStyle name="Notas 2 2 2 87" xfId="30600"/>
    <cellStyle name="Notas 2 2 2 88" xfId="30601"/>
    <cellStyle name="Notas 2 2 2 89" xfId="30602"/>
    <cellStyle name="Notas 2 2 2 89 10" xfId="30603"/>
    <cellStyle name="Notas 2 2 2 89 11" xfId="30604"/>
    <cellStyle name="Notas 2 2 2 89 12" xfId="30605"/>
    <cellStyle name="Notas 2 2 2 89 13" xfId="30606"/>
    <cellStyle name="Notas 2 2 2 89 14" xfId="30607"/>
    <cellStyle name="Notas 2 2 2 89 15" xfId="30608"/>
    <cellStyle name="Notas 2 2 2 89 16" xfId="30609"/>
    <cellStyle name="Notas 2 2 2 89 17" xfId="30610"/>
    <cellStyle name="Notas 2 2 2 89 18" xfId="30611"/>
    <cellStyle name="Notas 2 2 2 89 2" xfId="30612"/>
    <cellStyle name="Notas 2 2 2 89 2 10" xfId="30613"/>
    <cellStyle name="Notas 2 2 2 89 2 11" xfId="30614"/>
    <cellStyle name="Notas 2 2 2 89 2 12" xfId="30615"/>
    <cellStyle name="Notas 2 2 2 89 2 13" xfId="30616"/>
    <cellStyle name="Notas 2 2 2 89 2 14" xfId="30617"/>
    <cellStyle name="Notas 2 2 2 89 2 15" xfId="30618"/>
    <cellStyle name="Notas 2 2 2 89 2 2" xfId="30619"/>
    <cellStyle name="Notas 2 2 2 89 2 2 10" xfId="30620"/>
    <cellStyle name="Notas 2 2 2 89 2 2 11" xfId="30621"/>
    <cellStyle name="Notas 2 2 2 89 2 2 12" xfId="30622"/>
    <cellStyle name="Notas 2 2 2 89 2 2 13" xfId="30623"/>
    <cellStyle name="Notas 2 2 2 89 2 2 14" xfId="30624"/>
    <cellStyle name="Notas 2 2 2 89 2 2 15" xfId="30625"/>
    <cellStyle name="Notas 2 2 2 89 2 2 16" xfId="30626"/>
    <cellStyle name="Notas 2 2 2 89 2 2 2" xfId="30627"/>
    <cellStyle name="Notas 2 2 2 89 2 2 2 2" xfId="30628"/>
    <cellStyle name="Notas 2 2 2 89 2 2 2 2 2" xfId="30629"/>
    <cellStyle name="Notas 2 2 2 89 2 2 2 2 2 2" xfId="30630"/>
    <cellStyle name="Notas 2 2 2 89 2 2 2 2 2 2 2" xfId="30631"/>
    <cellStyle name="Notas 2 2 2 89 2 2 2 2 2 2 3" xfId="30632"/>
    <cellStyle name="Notas 2 2 2 89 2 2 2 2 2 2 4" xfId="30633"/>
    <cellStyle name="Notas 2 2 2 89 2 2 2 2 2 2 5" xfId="30634"/>
    <cellStyle name="Notas 2 2 2 89 2 2 2 2 2 3" xfId="30635"/>
    <cellStyle name="Notas 2 2 2 89 2 2 2 2 2 4" xfId="30636"/>
    <cellStyle name="Notas 2 2 2 89 2 2 2 2 2 5" xfId="30637"/>
    <cellStyle name="Notas 2 2 2 89 2 2 2 2 3" xfId="30638"/>
    <cellStyle name="Notas 2 2 2 89 2 2 2 2 4" xfId="30639"/>
    <cellStyle name="Notas 2 2 2 89 2 2 2 2 5" xfId="30640"/>
    <cellStyle name="Notas 2 2 2 89 2 2 2 2 6" xfId="30641"/>
    <cellStyle name="Notas 2 2 2 89 2 2 2 2 7" xfId="30642"/>
    <cellStyle name="Notas 2 2 2 89 2 2 2 3" xfId="30643"/>
    <cellStyle name="Notas 2 2 2 89 2 2 2 3 2" xfId="30644"/>
    <cellStyle name="Notas 2 2 2 89 2 2 2 3 2 2" xfId="30645"/>
    <cellStyle name="Notas 2 2 2 89 2 2 2 3 2 3" xfId="30646"/>
    <cellStyle name="Notas 2 2 2 89 2 2 2 3 2 4" xfId="30647"/>
    <cellStyle name="Notas 2 2 2 89 2 2 2 3 2 5" xfId="30648"/>
    <cellStyle name="Notas 2 2 2 89 2 2 2 3 3" xfId="30649"/>
    <cellStyle name="Notas 2 2 2 89 2 2 2 3 4" xfId="30650"/>
    <cellStyle name="Notas 2 2 2 89 2 2 2 3 5" xfId="30651"/>
    <cellStyle name="Notas 2 2 2 89 2 2 2 4" xfId="30652"/>
    <cellStyle name="Notas 2 2 2 89 2 2 2 5" xfId="30653"/>
    <cellStyle name="Notas 2 2 2 89 2 2 2 6" xfId="30654"/>
    <cellStyle name="Notas 2 2 2 89 2 2 2 7" xfId="30655"/>
    <cellStyle name="Notas 2 2 2 89 2 2 3" xfId="30656"/>
    <cellStyle name="Notas 2 2 2 89 2 2 4" xfId="30657"/>
    <cellStyle name="Notas 2 2 2 89 2 2 5" xfId="30658"/>
    <cellStyle name="Notas 2 2 2 89 2 2 6" xfId="30659"/>
    <cellStyle name="Notas 2 2 2 89 2 2 6 2" xfId="30660"/>
    <cellStyle name="Notas 2 2 2 89 2 2 6 2 2" xfId="30661"/>
    <cellStyle name="Notas 2 2 2 89 2 2 6 2 3" xfId="30662"/>
    <cellStyle name="Notas 2 2 2 89 2 2 6 2 4" xfId="30663"/>
    <cellStyle name="Notas 2 2 2 89 2 2 6 2 5" xfId="30664"/>
    <cellStyle name="Notas 2 2 2 89 2 2 6 3" xfId="30665"/>
    <cellStyle name="Notas 2 2 2 89 2 2 6 4" xfId="30666"/>
    <cellStyle name="Notas 2 2 2 89 2 2 6 5" xfId="30667"/>
    <cellStyle name="Notas 2 2 2 89 2 2 7" xfId="30668"/>
    <cellStyle name="Notas 2 2 2 89 2 2 8" xfId="30669"/>
    <cellStyle name="Notas 2 2 2 89 2 2 9" xfId="30670"/>
    <cellStyle name="Notas 2 2 2 89 2 3" xfId="30671"/>
    <cellStyle name="Notas 2 2 2 89 2 3 2" xfId="30672"/>
    <cellStyle name="Notas 2 2 2 89 2 3 2 2" xfId="30673"/>
    <cellStyle name="Notas 2 2 2 89 2 3 2 2 2" xfId="30674"/>
    <cellStyle name="Notas 2 2 2 89 2 3 2 2 2 2" xfId="30675"/>
    <cellStyle name="Notas 2 2 2 89 2 3 2 2 2 3" xfId="30676"/>
    <cellStyle name="Notas 2 2 2 89 2 3 2 2 2 4" xfId="30677"/>
    <cellStyle name="Notas 2 2 2 89 2 3 2 2 2 5" xfId="30678"/>
    <cellStyle name="Notas 2 2 2 89 2 3 2 2 3" xfId="30679"/>
    <cellStyle name="Notas 2 2 2 89 2 3 2 2 4" xfId="30680"/>
    <cellStyle name="Notas 2 2 2 89 2 3 2 2 5" xfId="30681"/>
    <cellStyle name="Notas 2 2 2 89 2 3 2 3" xfId="30682"/>
    <cellStyle name="Notas 2 2 2 89 2 3 2 4" xfId="30683"/>
    <cellStyle name="Notas 2 2 2 89 2 3 2 5" xfId="30684"/>
    <cellStyle name="Notas 2 2 2 89 2 3 2 6" xfId="30685"/>
    <cellStyle name="Notas 2 2 2 89 2 3 2 7" xfId="30686"/>
    <cellStyle name="Notas 2 2 2 89 2 3 3" xfId="30687"/>
    <cellStyle name="Notas 2 2 2 89 2 3 3 2" xfId="30688"/>
    <cellStyle name="Notas 2 2 2 89 2 3 3 2 2" xfId="30689"/>
    <cellStyle name="Notas 2 2 2 89 2 3 3 2 3" xfId="30690"/>
    <cellStyle name="Notas 2 2 2 89 2 3 3 2 4" xfId="30691"/>
    <cellStyle name="Notas 2 2 2 89 2 3 3 2 5" xfId="30692"/>
    <cellStyle name="Notas 2 2 2 89 2 3 3 3" xfId="30693"/>
    <cellStyle name="Notas 2 2 2 89 2 3 3 4" xfId="30694"/>
    <cellStyle name="Notas 2 2 2 89 2 3 3 5" xfId="30695"/>
    <cellStyle name="Notas 2 2 2 89 2 3 4" xfId="30696"/>
    <cellStyle name="Notas 2 2 2 89 2 3 5" xfId="30697"/>
    <cellStyle name="Notas 2 2 2 89 2 3 6" xfId="30698"/>
    <cellStyle name="Notas 2 2 2 89 2 3 7" xfId="30699"/>
    <cellStyle name="Notas 2 2 2 89 2 4" xfId="30700"/>
    <cellStyle name="Notas 2 2 2 89 2 5" xfId="30701"/>
    <cellStyle name="Notas 2 2 2 89 2 6" xfId="30702"/>
    <cellStyle name="Notas 2 2 2 89 2 6 2" xfId="30703"/>
    <cellStyle name="Notas 2 2 2 89 2 6 2 2" xfId="30704"/>
    <cellStyle name="Notas 2 2 2 89 2 6 2 3" xfId="30705"/>
    <cellStyle name="Notas 2 2 2 89 2 6 2 4" xfId="30706"/>
    <cellStyle name="Notas 2 2 2 89 2 6 2 5" xfId="30707"/>
    <cellStyle name="Notas 2 2 2 89 2 6 3" xfId="30708"/>
    <cellStyle name="Notas 2 2 2 89 2 6 4" xfId="30709"/>
    <cellStyle name="Notas 2 2 2 89 2 6 5" xfId="30710"/>
    <cellStyle name="Notas 2 2 2 89 2 7" xfId="30711"/>
    <cellStyle name="Notas 2 2 2 89 2 8" xfId="30712"/>
    <cellStyle name="Notas 2 2 2 89 2 9" xfId="30713"/>
    <cellStyle name="Notas 2 2 2 89 3" xfId="30714"/>
    <cellStyle name="Notas 2 2 2 89 4" xfId="30715"/>
    <cellStyle name="Notas 2 2 2 89 5" xfId="30716"/>
    <cellStyle name="Notas 2 2 2 89 6" xfId="30717"/>
    <cellStyle name="Notas 2 2 2 89 6 2" xfId="30718"/>
    <cellStyle name="Notas 2 2 2 89 6 2 2" xfId="30719"/>
    <cellStyle name="Notas 2 2 2 89 6 2 2 2" xfId="30720"/>
    <cellStyle name="Notas 2 2 2 89 6 2 2 2 2" xfId="30721"/>
    <cellStyle name="Notas 2 2 2 89 6 2 2 2 3" xfId="30722"/>
    <cellStyle name="Notas 2 2 2 89 6 2 2 2 4" xfId="30723"/>
    <cellStyle name="Notas 2 2 2 89 6 2 2 2 5" xfId="30724"/>
    <cellStyle name="Notas 2 2 2 89 6 2 2 3" xfId="30725"/>
    <cellStyle name="Notas 2 2 2 89 6 2 2 4" xfId="30726"/>
    <cellStyle name="Notas 2 2 2 89 6 2 2 5" xfId="30727"/>
    <cellStyle name="Notas 2 2 2 89 6 2 3" xfId="30728"/>
    <cellStyle name="Notas 2 2 2 89 6 2 4" xfId="30729"/>
    <cellStyle name="Notas 2 2 2 89 6 2 5" xfId="30730"/>
    <cellStyle name="Notas 2 2 2 89 6 2 6" xfId="30731"/>
    <cellStyle name="Notas 2 2 2 89 6 2 7" xfId="30732"/>
    <cellStyle name="Notas 2 2 2 89 6 3" xfId="30733"/>
    <cellStyle name="Notas 2 2 2 89 6 3 2" xfId="30734"/>
    <cellStyle name="Notas 2 2 2 89 6 3 2 2" xfId="30735"/>
    <cellStyle name="Notas 2 2 2 89 6 3 2 3" xfId="30736"/>
    <cellStyle name="Notas 2 2 2 89 6 3 2 4" xfId="30737"/>
    <cellStyle name="Notas 2 2 2 89 6 3 2 5" xfId="30738"/>
    <cellStyle name="Notas 2 2 2 89 6 3 3" xfId="30739"/>
    <cellStyle name="Notas 2 2 2 89 6 3 4" xfId="30740"/>
    <cellStyle name="Notas 2 2 2 89 6 3 5" xfId="30741"/>
    <cellStyle name="Notas 2 2 2 89 6 4" xfId="30742"/>
    <cellStyle name="Notas 2 2 2 89 6 5" xfId="30743"/>
    <cellStyle name="Notas 2 2 2 89 6 6" xfId="30744"/>
    <cellStyle name="Notas 2 2 2 89 6 7" xfId="30745"/>
    <cellStyle name="Notas 2 2 2 89 7" xfId="30746"/>
    <cellStyle name="Notas 2 2 2 89 8" xfId="30747"/>
    <cellStyle name="Notas 2 2 2 89 9" xfId="30748"/>
    <cellStyle name="Notas 2 2 2 89 9 2" xfId="30749"/>
    <cellStyle name="Notas 2 2 2 89 9 2 2" xfId="30750"/>
    <cellStyle name="Notas 2 2 2 89 9 2 3" xfId="30751"/>
    <cellStyle name="Notas 2 2 2 89 9 2 4" xfId="30752"/>
    <cellStyle name="Notas 2 2 2 89 9 2 5" xfId="30753"/>
    <cellStyle name="Notas 2 2 2 89 9 3" xfId="30754"/>
    <cellStyle name="Notas 2 2 2 89 9 4" xfId="30755"/>
    <cellStyle name="Notas 2 2 2 89 9 5" xfId="30756"/>
    <cellStyle name="Notas 2 2 2 9" xfId="30757"/>
    <cellStyle name="Notas 2 2 2 90" xfId="30758"/>
    <cellStyle name="Notas 2 2 2 91" xfId="30759"/>
    <cellStyle name="Notas 2 2 2 92" xfId="30760"/>
    <cellStyle name="Notas 2 2 2 93" xfId="30761"/>
    <cellStyle name="Notas 2 2 2 94" xfId="30762"/>
    <cellStyle name="Notas 2 2 2 95" xfId="30763"/>
    <cellStyle name="Notas 2 2 2 96" xfId="30764"/>
    <cellStyle name="Notas 2 2 2 97" xfId="30765"/>
    <cellStyle name="Notas 2 2 2 98" xfId="30766"/>
    <cellStyle name="Notas 2 2 2 99" xfId="30767"/>
    <cellStyle name="Notas 2 2 2_11 CC2007 trabajo" xfId="30768"/>
    <cellStyle name="Notas 2 2 20" xfId="30769"/>
    <cellStyle name="Notas 2 2 21" xfId="30770"/>
    <cellStyle name="Notas 2 2 22" xfId="30771"/>
    <cellStyle name="Notas 2 2 23" xfId="30772"/>
    <cellStyle name="Notas 2 2 24" xfId="30773"/>
    <cellStyle name="Notas 2 2 25" xfId="30774"/>
    <cellStyle name="Notas 2 2 26" xfId="30775"/>
    <cellStyle name="Notas 2 2 27" xfId="30776"/>
    <cellStyle name="Notas 2 2 28" xfId="30777"/>
    <cellStyle name="Notas 2 2 29" xfId="30778"/>
    <cellStyle name="Notas 2 2 3" xfId="30779"/>
    <cellStyle name="Notas 2 2 30" xfId="30780"/>
    <cellStyle name="Notas 2 2 31" xfId="30781"/>
    <cellStyle name="Notas 2 2 32" xfId="30782"/>
    <cellStyle name="Notas 2 2 33" xfId="30783"/>
    <cellStyle name="Notas 2 2 34" xfId="30784"/>
    <cellStyle name="Notas 2 2 35" xfId="30785"/>
    <cellStyle name="Notas 2 2 36" xfId="30786"/>
    <cellStyle name="Notas 2 2 37" xfId="30787"/>
    <cellStyle name="Notas 2 2 38" xfId="30788"/>
    <cellStyle name="Notas 2 2 39" xfId="30789"/>
    <cellStyle name="Notas 2 2 4" xfId="30790"/>
    <cellStyle name="Notas 2 2 40" xfId="30791"/>
    <cellStyle name="Notas 2 2 41" xfId="30792"/>
    <cellStyle name="Notas 2 2 42" xfId="30793"/>
    <cellStyle name="Notas 2 2 43" xfId="30794"/>
    <cellStyle name="Notas 2 2 44" xfId="30795"/>
    <cellStyle name="Notas 2 2 45" xfId="30796"/>
    <cellStyle name="Notas 2 2 46" xfId="30797"/>
    <cellStyle name="Notas 2 2 47" xfId="30798"/>
    <cellStyle name="Notas 2 2 48" xfId="30799"/>
    <cellStyle name="Notas 2 2 49" xfId="30800"/>
    <cellStyle name="Notas 2 2 5" xfId="30801"/>
    <cellStyle name="Notas 2 2 50" xfId="30802"/>
    <cellStyle name="Notas 2 2 51" xfId="30803"/>
    <cellStyle name="Notas 2 2 52" xfId="30804"/>
    <cellStyle name="Notas 2 2 53" xfId="30805"/>
    <cellStyle name="Notas 2 2 54" xfId="30806"/>
    <cellStyle name="Notas 2 2 55" xfId="30807"/>
    <cellStyle name="Notas 2 2 56" xfId="30808"/>
    <cellStyle name="Notas 2 2 57" xfId="30809"/>
    <cellStyle name="Notas 2 2 58" xfId="30810"/>
    <cellStyle name="Notas 2 2 59" xfId="30811"/>
    <cellStyle name="Notas 2 2 6" xfId="30812"/>
    <cellStyle name="Notas 2 2 60" xfId="30813"/>
    <cellStyle name="Notas 2 2 61" xfId="30814"/>
    <cellStyle name="Notas 2 2 62" xfId="30815"/>
    <cellStyle name="Notas 2 2 63" xfId="30816"/>
    <cellStyle name="Notas 2 2 64" xfId="30817"/>
    <cellStyle name="Notas 2 2 65" xfId="30818"/>
    <cellStyle name="Notas 2 2 66" xfId="30819"/>
    <cellStyle name="Notas 2 2 67" xfId="30820"/>
    <cellStyle name="Notas 2 2 68" xfId="30821"/>
    <cellStyle name="Notas 2 2 69" xfId="30822"/>
    <cellStyle name="Notas 2 2 7" xfId="30823"/>
    <cellStyle name="Notas 2 2 70" xfId="30824"/>
    <cellStyle name="Notas 2 2 71" xfId="30825"/>
    <cellStyle name="Notas 2 2 72" xfId="30826"/>
    <cellStyle name="Notas 2 2 73" xfId="30827"/>
    <cellStyle name="Notas 2 2 74" xfId="30828"/>
    <cellStyle name="Notas 2 2 75" xfId="30829"/>
    <cellStyle name="Notas 2 2 76" xfId="30830"/>
    <cellStyle name="Notas 2 2 77" xfId="30831"/>
    <cellStyle name="Notas 2 2 78" xfId="30832"/>
    <cellStyle name="Notas 2 2 79" xfId="30833"/>
    <cellStyle name="Notas 2 2 8" xfId="30834"/>
    <cellStyle name="Notas 2 2 80" xfId="30835"/>
    <cellStyle name="Notas 2 2 81" xfId="30836"/>
    <cellStyle name="Notas 2 2 82" xfId="30837"/>
    <cellStyle name="Notas 2 2 83" xfId="30838"/>
    <cellStyle name="Notas 2 2 84" xfId="30839"/>
    <cellStyle name="Notas 2 2 85" xfId="30840"/>
    <cellStyle name="Notas 2 2 86" xfId="30841"/>
    <cellStyle name="Notas 2 2 87" xfId="30842"/>
    <cellStyle name="Notas 2 2 88" xfId="30843"/>
    <cellStyle name="Notas 2 2 89" xfId="30844"/>
    <cellStyle name="Notas 2 2 89 10" xfId="30845"/>
    <cellStyle name="Notas 2 2 89 11" xfId="30846"/>
    <cellStyle name="Notas 2 2 89 12" xfId="30847"/>
    <cellStyle name="Notas 2 2 89 13" xfId="30848"/>
    <cellStyle name="Notas 2 2 89 14" xfId="30849"/>
    <cellStyle name="Notas 2 2 89 15" xfId="30850"/>
    <cellStyle name="Notas 2 2 89 16" xfId="30851"/>
    <cellStyle name="Notas 2 2 89 17" xfId="30852"/>
    <cellStyle name="Notas 2 2 89 18" xfId="30853"/>
    <cellStyle name="Notas 2 2 89 2" xfId="30854"/>
    <cellStyle name="Notas 2 2 89 2 10" xfId="30855"/>
    <cellStyle name="Notas 2 2 89 2 11" xfId="30856"/>
    <cellStyle name="Notas 2 2 89 2 12" xfId="30857"/>
    <cellStyle name="Notas 2 2 89 2 13" xfId="30858"/>
    <cellStyle name="Notas 2 2 89 2 14" xfId="30859"/>
    <cellStyle name="Notas 2 2 89 2 15" xfId="30860"/>
    <cellStyle name="Notas 2 2 89 2 2" xfId="30861"/>
    <cellStyle name="Notas 2 2 89 2 2 10" xfId="30862"/>
    <cellStyle name="Notas 2 2 89 2 2 11" xfId="30863"/>
    <cellStyle name="Notas 2 2 89 2 2 12" xfId="30864"/>
    <cellStyle name="Notas 2 2 89 2 2 13" xfId="30865"/>
    <cellStyle name="Notas 2 2 89 2 2 14" xfId="30866"/>
    <cellStyle name="Notas 2 2 89 2 2 15" xfId="30867"/>
    <cellStyle name="Notas 2 2 89 2 2 16" xfId="30868"/>
    <cellStyle name="Notas 2 2 89 2 2 2" xfId="30869"/>
    <cellStyle name="Notas 2 2 89 2 2 2 2" xfId="30870"/>
    <cellStyle name="Notas 2 2 89 2 2 2 2 2" xfId="30871"/>
    <cellStyle name="Notas 2 2 89 2 2 2 2 2 2" xfId="30872"/>
    <cellStyle name="Notas 2 2 89 2 2 2 2 2 2 2" xfId="30873"/>
    <cellStyle name="Notas 2 2 89 2 2 2 2 2 2 3" xfId="30874"/>
    <cellStyle name="Notas 2 2 89 2 2 2 2 2 2 4" xfId="30875"/>
    <cellStyle name="Notas 2 2 89 2 2 2 2 2 2 5" xfId="30876"/>
    <cellStyle name="Notas 2 2 89 2 2 2 2 2 3" xfId="30877"/>
    <cellStyle name="Notas 2 2 89 2 2 2 2 2 4" xfId="30878"/>
    <cellStyle name="Notas 2 2 89 2 2 2 2 2 5" xfId="30879"/>
    <cellStyle name="Notas 2 2 89 2 2 2 2 3" xfId="30880"/>
    <cellStyle name="Notas 2 2 89 2 2 2 2 4" xfId="30881"/>
    <cellStyle name="Notas 2 2 89 2 2 2 2 5" xfId="30882"/>
    <cellStyle name="Notas 2 2 89 2 2 2 2 6" xfId="30883"/>
    <cellStyle name="Notas 2 2 89 2 2 2 2 7" xfId="30884"/>
    <cellStyle name="Notas 2 2 89 2 2 2 3" xfId="30885"/>
    <cellStyle name="Notas 2 2 89 2 2 2 3 2" xfId="30886"/>
    <cellStyle name="Notas 2 2 89 2 2 2 3 2 2" xfId="30887"/>
    <cellStyle name="Notas 2 2 89 2 2 2 3 2 3" xfId="30888"/>
    <cellStyle name="Notas 2 2 89 2 2 2 3 2 4" xfId="30889"/>
    <cellStyle name="Notas 2 2 89 2 2 2 3 2 5" xfId="30890"/>
    <cellStyle name="Notas 2 2 89 2 2 2 3 3" xfId="30891"/>
    <cellStyle name="Notas 2 2 89 2 2 2 3 4" xfId="30892"/>
    <cellStyle name="Notas 2 2 89 2 2 2 3 5" xfId="30893"/>
    <cellStyle name="Notas 2 2 89 2 2 2 4" xfId="30894"/>
    <cellStyle name="Notas 2 2 89 2 2 2 5" xfId="30895"/>
    <cellStyle name="Notas 2 2 89 2 2 2 6" xfId="30896"/>
    <cellStyle name="Notas 2 2 89 2 2 2 7" xfId="30897"/>
    <cellStyle name="Notas 2 2 89 2 2 3" xfId="30898"/>
    <cellStyle name="Notas 2 2 89 2 2 4" xfId="30899"/>
    <cellStyle name="Notas 2 2 89 2 2 5" xfId="30900"/>
    <cellStyle name="Notas 2 2 89 2 2 6" xfId="30901"/>
    <cellStyle name="Notas 2 2 89 2 2 6 2" xfId="30902"/>
    <cellStyle name="Notas 2 2 89 2 2 6 2 2" xfId="30903"/>
    <cellStyle name="Notas 2 2 89 2 2 6 2 3" xfId="30904"/>
    <cellStyle name="Notas 2 2 89 2 2 6 2 4" xfId="30905"/>
    <cellStyle name="Notas 2 2 89 2 2 6 2 5" xfId="30906"/>
    <cellStyle name="Notas 2 2 89 2 2 6 3" xfId="30907"/>
    <cellStyle name="Notas 2 2 89 2 2 6 4" xfId="30908"/>
    <cellStyle name="Notas 2 2 89 2 2 6 5" xfId="30909"/>
    <cellStyle name="Notas 2 2 89 2 2 7" xfId="30910"/>
    <cellStyle name="Notas 2 2 89 2 2 8" xfId="30911"/>
    <cellStyle name="Notas 2 2 89 2 2 9" xfId="30912"/>
    <cellStyle name="Notas 2 2 89 2 3" xfId="30913"/>
    <cellStyle name="Notas 2 2 89 2 3 2" xfId="30914"/>
    <cellStyle name="Notas 2 2 89 2 3 2 2" xfId="30915"/>
    <cellStyle name="Notas 2 2 89 2 3 2 2 2" xfId="30916"/>
    <cellStyle name="Notas 2 2 89 2 3 2 2 2 2" xfId="30917"/>
    <cellStyle name="Notas 2 2 89 2 3 2 2 2 3" xfId="30918"/>
    <cellStyle name="Notas 2 2 89 2 3 2 2 2 4" xfId="30919"/>
    <cellStyle name="Notas 2 2 89 2 3 2 2 2 5" xfId="30920"/>
    <cellStyle name="Notas 2 2 89 2 3 2 2 3" xfId="30921"/>
    <cellStyle name="Notas 2 2 89 2 3 2 2 4" xfId="30922"/>
    <cellStyle name="Notas 2 2 89 2 3 2 2 5" xfId="30923"/>
    <cellStyle name="Notas 2 2 89 2 3 2 3" xfId="30924"/>
    <cellStyle name="Notas 2 2 89 2 3 2 4" xfId="30925"/>
    <cellStyle name="Notas 2 2 89 2 3 2 5" xfId="30926"/>
    <cellStyle name="Notas 2 2 89 2 3 2 6" xfId="30927"/>
    <cellStyle name="Notas 2 2 89 2 3 2 7" xfId="30928"/>
    <cellStyle name="Notas 2 2 89 2 3 3" xfId="30929"/>
    <cellStyle name="Notas 2 2 89 2 3 3 2" xfId="30930"/>
    <cellStyle name="Notas 2 2 89 2 3 3 2 2" xfId="30931"/>
    <cellStyle name="Notas 2 2 89 2 3 3 2 3" xfId="30932"/>
    <cellStyle name="Notas 2 2 89 2 3 3 2 4" xfId="30933"/>
    <cellStyle name="Notas 2 2 89 2 3 3 2 5" xfId="30934"/>
    <cellStyle name="Notas 2 2 89 2 3 3 3" xfId="30935"/>
    <cellStyle name="Notas 2 2 89 2 3 3 4" xfId="30936"/>
    <cellStyle name="Notas 2 2 89 2 3 3 5" xfId="30937"/>
    <cellStyle name="Notas 2 2 89 2 3 4" xfId="30938"/>
    <cellStyle name="Notas 2 2 89 2 3 5" xfId="30939"/>
    <cellStyle name="Notas 2 2 89 2 3 6" xfId="30940"/>
    <cellStyle name="Notas 2 2 89 2 3 7" xfId="30941"/>
    <cellStyle name="Notas 2 2 89 2 4" xfId="30942"/>
    <cellStyle name="Notas 2 2 89 2 5" xfId="30943"/>
    <cellStyle name="Notas 2 2 89 2 6" xfId="30944"/>
    <cellStyle name="Notas 2 2 89 2 6 2" xfId="30945"/>
    <cellStyle name="Notas 2 2 89 2 6 2 2" xfId="30946"/>
    <cellStyle name="Notas 2 2 89 2 6 2 3" xfId="30947"/>
    <cellStyle name="Notas 2 2 89 2 6 2 4" xfId="30948"/>
    <cellStyle name="Notas 2 2 89 2 6 2 5" xfId="30949"/>
    <cellStyle name="Notas 2 2 89 2 6 3" xfId="30950"/>
    <cellStyle name="Notas 2 2 89 2 6 4" xfId="30951"/>
    <cellStyle name="Notas 2 2 89 2 6 5" xfId="30952"/>
    <cellStyle name="Notas 2 2 89 2 7" xfId="30953"/>
    <cellStyle name="Notas 2 2 89 2 8" xfId="30954"/>
    <cellStyle name="Notas 2 2 89 2 9" xfId="30955"/>
    <cellStyle name="Notas 2 2 89 3" xfId="30956"/>
    <cellStyle name="Notas 2 2 89 4" xfId="30957"/>
    <cellStyle name="Notas 2 2 89 5" xfId="30958"/>
    <cellStyle name="Notas 2 2 89 6" xfId="30959"/>
    <cellStyle name="Notas 2 2 89 6 2" xfId="30960"/>
    <cellStyle name="Notas 2 2 89 6 2 2" xfId="30961"/>
    <cellStyle name="Notas 2 2 89 6 2 2 2" xfId="30962"/>
    <cellStyle name="Notas 2 2 89 6 2 2 2 2" xfId="30963"/>
    <cellStyle name="Notas 2 2 89 6 2 2 2 3" xfId="30964"/>
    <cellStyle name="Notas 2 2 89 6 2 2 2 4" xfId="30965"/>
    <cellStyle name="Notas 2 2 89 6 2 2 2 5" xfId="30966"/>
    <cellStyle name="Notas 2 2 89 6 2 2 3" xfId="30967"/>
    <cellStyle name="Notas 2 2 89 6 2 2 4" xfId="30968"/>
    <cellStyle name="Notas 2 2 89 6 2 2 5" xfId="30969"/>
    <cellStyle name="Notas 2 2 89 6 2 3" xfId="30970"/>
    <cellStyle name="Notas 2 2 89 6 2 4" xfId="30971"/>
    <cellStyle name="Notas 2 2 89 6 2 5" xfId="30972"/>
    <cellStyle name="Notas 2 2 89 6 2 6" xfId="30973"/>
    <cellStyle name="Notas 2 2 89 6 2 7" xfId="30974"/>
    <cellStyle name="Notas 2 2 89 6 3" xfId="30975"/>
    <cellStyle name="Notas 2 2 89 6 3 2" xfId="30976"/>
    <cellStyle name="Notas 2 2 89 6 3 2 2" xfId="30977"/>
    <cellStyle name="Notas 2 2 89 6 3 2 3" xfId="30978"/>
    <cellStyle name="Notas 2 2 89 6 3 2 4" xfId="30979"/>
    <cellStyle name="Notas 2 2 89 6 3 2 5" xfId="30980"/>
    <cellStyle name="Notas 2 2 89 6 3 3" xfId="30981"/>
    <cellStyle name="Notas 2 2 89 6 3 4" xfId="30982"/>
    <cellStyle name="Notas 2 2 89 6 3 5" xfId="30983"/>
    <cellStyle name="Notas 2 2 89 6 4" xfId="30984"/>
    <cellStyle name="Notas 2 2 89 6 5" xfId="30985"/>
    <cellStyle name="Notas 2 2 89 6 6" xfId="30986"/>
    <cellStyle name="Notas 2 2 89 6 7" xfId="30987"/>
    <cellStyle name="Notas 2 2 89 7" xfId="30988"/>
    <cellStyle name="Notas 2 2 89 8" xfId="30989"/>
    <cellStyle name="Notas 2 2 89 9" xfId="30990"/>
    <cellStyle name="Notas 2 2 89 9 2" xfId="30991"/>
    <cellStyle name="Notas 2 2 89 9 2 2" xfId="30992"/>
    <cellStyle name="Notas 2 2 89 9 2 3" xfId="30993"/>
    <cellStyle name="Notas 2 2 89 9 2 4" xfId="30994"/>
    <cellStyle name="Notas 2 2 89 9 2 5" xfId="30995"/>
    <cellStyle name="Notas 2 2 89 9 3" xfId="30996"/>
    <cellStyle name="Notas 2 2 89 9 4" xfId="30997"/>
    <cellStyle name="Notas 2 2 89 9 5" xfId="30998"/>
    <cellStyle name="Notas 2 2 9" xfId="30999"/>
    <cellStyle name="Notas 2 2 90" xfId="31000"/>
    <cellStyle name="Notas 2 2 91" xfId="31001"/>
    <cellStyle name="Notas 2 2 92" xfId="31002"/>
    <cellStyle name="Notas 2 2 93" xfId="31003"/>
    <cellStyle name="Notas 2 2 94" xfId="31004"/>
    <cellStyle name="Notas 2 2 95" xfId="31005"/>
    <cellStyle name="Notas 2 2 96" xfId="31006"/>
    <cellStyle name="Notas 2 2 97" xfId="31007"/>
    <cellStyle name="Notas 2 2 98" xfId="31008"/>
    <cellStyle name="Notas 2 2 99" xfId="31009"/>
    <cellStyle name="Notas 2 2_11 CC2007 trabajo" xfId="31010"/>
    <cellStyle name="Notas 2 20" xfId="31011"/>
    <cellStyle name="Notas 2 21" xfId="31012"/>
    <cellStyle name="Notas 2 22" xfId="31013"/>
    <cellStyle name="Notas 2 23" xfId="31014"/>
    <cellStyle name="Notas 2 24" xfId="31015"/>
    <cellStyle name="Notas 2 25" xfId="31016"/>
    <cellStyle name="Notas 2 26" xfId="31017"/>
    <cellStyle name="Notas 2 27" xfId="31018"/>
    <cellStyle name="Notas 2 28" xfId="31019"/>
    <cellStyle name="Notas 2 29" xfId="31020"/>
    <cellStyle name="Notas 2 3" xfId="31021"/>
    <cellStyle name="Notas 2 30" xfId="31022"/>
    <cellStyle name="Notas 2 31" xfId="31023"/>
    <cellStyle name="Notas 2 32" xfId="31024"/>
    <cellStyle name="Notas 2 33" xfId="31025"/>
    <cellStyle name="Notas 2 34" xfId="31026"/>
    <cellStyle name="Notas 2 35" xfId="31027"/>
    <cellStyle name="Notas 2 36" xfId="31028"/>
    <cellStyle name="Notas 2 37" xfId="31029"/>
    <cellStyle name="Notas 2 38" xfId="31030"/>
    <cellStyle name="Notas 2 39" xfId="31031"/>
    <cellStyle name="Notas 2 4" xfId="31032"/>
    <cellStyle name="Notas 2 40" xfId="31033"/>
    <cellStyle name="Notas 2 41" xfId="31034"/>
    <cellStyle name="Notas 2 42" xfId="31035"/>
    <cellStyle name="Notas 2 43" xfId="31036"/>
    <cellStyle name="Notas 2 44" xfId="31037"/>
    <cellStyle name="Notas 2 45" xfId="31038"/>
    <cellStyle name="Notas 2 46" xfId="31039"/>
    <cellStyle name="Notas 2 47" xfId="31040"/>
    <cellStyle name="Notas 2 48" xfId="31041"/>
    <cellStyle name="Notas 2 49" xfId="31042"/>
    <cellStyle name="Notas 2 5" xfId="31043"/>
    <cellStyle name="Notas 2 50" xfId="31044"/>
    <cellStyle name="Notas 2 51" xfId="31045"/>
    <cellStyle name="Notas 2 52" xfId="31046"/>
    <cellStyle name="Notas 2 53" xfId="31047"/>
    <cellStyle name="Notas 2 54" xfId="31048"/>
    <cellStyle name="Notas 2 55" xfId="31049"/>
    <cellStyle name="Notas 2 56" xfId="31050"/>
    <cellStyle name="Notas 2 57" xfId="31051"/>
    <cellStyle name="Notas 2 58" xfId="31052"/>
    <cellStyle name="Notas 2 59" xfId="31053"/>
    <cellStyle name="Notas 2 6" xfId="31054"/>
    <cellStyle name="Notas 2 60" xfId="31055"/>
    <cellStyle name="Notas 2 61" xfId="31056"/>
    <cellStyle name="Notas 2 62" xfId="31057"/>
    <cellStyle name="Notas 2 63" xfId="31058"/>
    <cellStyle name="Notas 2 64" xfId="31059"/>
    <cellStyle name="Notas 2 65" xfId="31060"/>
    <cellStyle name="Notas 2 66" xfId="31061"/>
    <cellStyle name="Notas 2 67" xfId="31062"/>
    <cellStyle name="Notas 2 68" xfId="31063"/>
    <cellStyle name="Notas 2 69" xfId="31064"/>
    <cellStyle name="Notas 2 7" xfId="31065"/>
    <cellStyle name="Notas 2 70" xfId="31066"/>
    <cellStyle name="Notas 2 71" xfId="31067"/>
    <cellStyle name="Notas 2 72" xfId="31068"/>
    <cellStyle name="Notas 2 73" xfId="31069"/>
    <cellStyle name="Notas 2 74" xfId="31070"/>
    <cellStyle name="Notas 2 75" xfId="31071"/>
    <cellStyle name="Notas 2 76" xfId="31072"/>
    <cellStyle name="Notas 2 77" xfId="31073"/>
    <cellStyle name="Notas 2 78" xfId="31074"/>
    <cellStyle name="Notas 2 79" xfId="31075"/>
    <cellStyle name="Notas 2 8" xfId="31076"/>
    <cellStyle name="Notas 2 80" xfId="31077"/>
    <cellStyle name="Notas 2 81" xfId="31078"/>
    <cellStyle name="Notas 2 82" xfId="31079"/>
    <cellStyle name="Notas 2 83" xfId="31080"/>
    <cellStyle name="Notas 2 84" xfId="31081"/>
    <cellStyle name="Notas 2 85" xfId="31082"/>
    <cellStyle name="Notas 2 86" xfId="31083"/>
    <cellStyle name="Notas 2 87" xfId="31084"/>
    <cellStyle name="Notas 2 88" xfId="31085"/>
    <cellStyle name="Notas 2 89" xfId="31086"/>
    <cellStyle name="Notas 2 9" xfId="31087"/>
    <cellStyle name="Notas 2 90" xfId="31088"/>
    <cellStyle name="Notas 2 91" xfId="31089"/>
    <cellStyle name="Notas 2 92" xfId="31090"/>
    <cellStyle name="Notas 2 93" xfId="31091"/>
    <cellStyle name="Notas 2 94" xfId="31092"/>
    <cellStyle name="Notas 2 95" xfId="31093"/>
    <cellStyle name="Notas 2 96" xfId="31094"/>
    <cellStyle name="Notas 2 97" xfId="31095"/>
    <cellStyle name="Notas 2 98" xfId="31096"/>
    <cellStyle name="Notas 2 99" xfId="31097"/>
    <cellStyle name="Notas 20" xfId="31098"/>
    <cellStyle name="Notas 21" xfId="31099"/>
    <cellStyle name="Notas 22" xfId="31100"/>
    <cellStyle name="Notas 23" xfId="31101"/>
    <cellStyle name="Notas 24" xfId="31102"/>
    <cellStyle name="Notas 25" xfId="31103"/>
    <cellStyle name="Notas 26" xfId="31104"/>
    <cellStyle name="Notas 27" xfId="31105"/>
    <cellStyle name="Notas 28" xfId="31106"/>
    <cellStyle name="Notas 29" xfId="31107"/>
    <cellStyle name="Notas 3" xfId="31108"/>
    <cellStyle name="Notas 3 10" xfId="31109"/>
    <cellStyle name="Notas 3 11" xfId="31110"/>
    <cellStyle name="Notas 3 12" xfId="31111"/>
    <cellStyle name="Notas 3 13" xfId="31112"/>
    <cellStyle name="Notas 3 14" xfId="31113"/>
    <cellStyle name="Notas 3 15" xfId="31114"/>
    <cellStyle name="Notas 3 16" xfId="31115"/>
    <cellStyle name="Notas 3 17" xfId="31116"/>
    <cellStyle name="Notas 3 18" xfId="31117"/>
    <cellStyle name="Notas 3 19" xfId="31118"/>
    <cellStyle name="Notas 3 2" xfId="31119"/>
    <cellStyle name="Notas 3 2 10" xfId="31120"/>
    <cellStyle name="Notas 3 2 11" xfId="31121"/>
    <cellStyle name="Notas 3 2 12" xfId="31122"/>
    <cellStyle name="Notas 3 2 13" xfId="31123"/>
    <cellStyle name="Notas 3 2 14" xfId="31124"/>
    <cellStyle name="Notas 3 2 15" xfId="31125"/>
    <cellStyle name="Notas 3 2 16" xfId="31126"/>
    <cellStyle name="Notas 3 2 17" xfId="31127"/>
    <cellStyle name="Notas 3 2 18" xfId="31128"/>
    <cellStyle name="Notas 3 2 19" xfId="31129"/>
    <cellStyle name="Notas 3 2 2" xfId="31130"/>
    <cellStyle name="Notas 3 2 2 10" xfId="31131"/>
    <cellStyle name="Notas 3 2 2 11" xfId="31132"/>
    <cellStyle name="Notas 3 2 2 12" xfId="31133"/>
    <cellStyle name="Notas 3 2 2 13" xfId="31134"/>
    <cellStyle name="Notas 3 2 2 14" xfId="31135"/>
    <cellStyle name="Notas 3 2 2 15" xfId="31136"/>
    <cellStyle name="Notas 3 2 2 16" xfId="31137"/>
    <cellStyle name="Notas 3 2 2 17" xfId="31138"/>
    <cellStyle name="Notas 3 2 2 18" xfId="31139"/>
    <cellStyle name="Notas 3 2 2 19" xfId="31140"/>
    <cellStyle name="Notas 3 2 2 2" xfId="31141"/>
    <cellStyle name="Notas 3 2 2 2 2" xfId="31142"/>
    <cellStyle name="Notas 3 2 2 2 2 2" xfId="31143"/>
    <cellStyle name="Notas 3 2 2 2 2 3" xfId="31144"/>
    <cellStyle name="Notas 3 2 2 2 2 4" xfId="31145"/>
    <cellStyle name="Notas 3 2 2 2 3" xfId="31146"/>
    <cellStyle name="Notas 3 2 2 2 4" xfId="31147"/>
    <cellStyle name="Notas 3 2 2 20" xfId="31148"/>
    <cellStyle name="Notas 3 2 2 21" xfId="31149"/>
    <cellStyle name="Notas 3 2 2 22" xfId="31150"/>
    <cellStyle name="Notas 3 2 2 23" xfId="31151"/>
    <cellStyle name="Notas 3 2 2 24" xfId="31152"/>
    <cellStyle name="Notas 3 2 2 25" xfId="31153"/>
    <cellStyle name="Notas 3 2 2 26" xfId="31154"/>
    <cellStyle name="Notas 3 2 2 27" xfId="31155"/>
    <cellStyle name="Notas 3 2 2 28" xfId="31156"/>
    <cellStyle name="Notas 3 2 2 29" xfId="31157"/>
    <cellStyle name="Notas 3 2 2 3" xfId="31158"/>
    <cellStyle name="Notas 3 2 2 30" xfId="31159"/>
    <cellStyle name="Notas 3 2 2 31" xfId="31160"/>
    <cellStyle name="Notas 3 2 2 32" xfId="31161"/>
    <cellStyle name="Notas 3 2 2 33" xfId="31162"/>
    <cellStyle name="Notas 3 2 2 34" xfId="31163"/>
    <cellStyle name="Notas 3 2 2 35" xfId="31164"/>
    <cellStyle name="Notas 3 2 2 36" xfId="31165"/>
    <cellStyle name="Notas 3 2 2 37" xfId="31166"/>
    <cellStyle name="Notas 3 2 2 38" xfId="31167"/>
    <cellStyle name="Notas 3 2 2 39" xfId="31168"/>
    <cellStyle name="Notas 3 2 2 4" xfId="31169"/>
    <cellStyle name="Notas 3 2 2 40" xfId="31170"/>
    <cellStyle name="Notas 3 2 2 41" xfId="31171"/>
    <cellStyle name="Notas 3 2 2 42" xfId="31172"/>
    <cellStyle name="Notas 3 2 2 43" xfId="31173"/>
    <cellStyle name="Notas 3 2 2 44" xfId="31174"/>
    <cellStyle name="Notas 3 2 2 45" xfId="31175"/>
    <cellStyle name="Notas 3 2 2 46" xfId="31176"/>
    <cellStyle name="Notas 3 2 2 47" xfId="31177"/>
    <cellStyle name="Notas 3 2 2 48" xfId="31178"/>
    <cellStyle name="Notas 3 2 2 49" xfId="31179"/>
    <cellStyle name="Notas 3 2 2 5" xfId="31180"/>
    <cellStyle name="Notas 3 2 2 50" xfId="31181"/>
    <cellStyle name="Notas 3 2 2 51" xfId="31182"/>
    <cellStyle name="Notas 3 2 2 52" xfId="31183"/>
    <cellStyle name="Notas 3 2 2 53" xfId="31184"/>
    <cellStyle name="Notas 3 2 2 54" xfId="31185"/>
    <cellStyle name="Notas 3 2 2 55" xfId="31186"/>
    <cellStyle name="Notas 3 2 2 56" xfId="31187"/>
    <cellStyle name="Notas 3 2 2 57" xfId="31188"/>
    <cellStyle name="Notas 3 2 2 58" xfId="31189"/>
    <cellStyle name="Notas 3 2 2 59" xfId="31190"/>
    <cellStyle name="Notas 3 2 2 6" xfId="31191"/>
    <cellStyle name="Notas 3 2 2 60" xfId="31192"/>
    <cellStyle name="Notas 3 2 2 61" xfId="31193"/>
    <cellStyle name="Notas 3 2 2 62" xfId="31194"/>
    <cellStyle name="Notas 3 2 2 63" xfId="31195"/>
    <cellStyle name="Notas 3 2 2 64" xfId="31196"/>
    <cellStyle name="Notas 3 2 2 65" xfId="31197"/>
    <cellStyle name="Notas 3 2 2 66" xfId="31198"/>
    <cellStyle name="Notas 3 2 2 67" xfId="31199"/>
    <cellStyle name="Notas 3 2 2 68" xfId="31200"/>
    <cellStyle name="Notas 3 2 2 69" xfId="31201"/>
    <cellStyle name="Notas 3 2 2 7" xfId="31202"/>
    <cellStyle name="Notas 3 2 2 70" xfId="31203"/>
    <cellStyle name="Notas 3 2 2 71" xfId="31204"/>
    <cellStyle name="Notas 3 2 2 72" xfId="31205"/>
    <cellStyle name="Notas 3 2 2 73" xfId="31206"/>
    <cellStyle name="Notas 3 2 2 74" xfId="31207"/>
    <cellStyle name="Notas 3 2 2 75" xfId="31208"/>
    <cellStyle name="Notas 3 2 2 76" xfId="31209"/>
    <cellStyle name="Notas 3 2 2 77" xfId="31210"/>
    <cellStyle name="Notas 3 2 2 78" xfId="31211"/>
    <cellStyle name="Notas 3 2 2 79" xfId="31212"/>
    <cellStyle name="Notas 3 2 2 8" xfId="31213"/>
    <cellStyle name="Notas 3 2 2 80" xfId="31214"/>
    <cellStyle name="Notas 3 2 2 81" xfId="31215"/>
    <cellStyle name="Notas 3 2 2 82" xfId="31216"/>
    <cellStyle name="Notas 3 2 2 83" xfId="31217"/>
    <cellStyle name="Notas 3 2 2 84" xfId="31218"/>
    <cellStyle name="Notas 3 2 2 85" xfId="31219"/>
    <cellStyle name="Notas 3 2 2 86" xfId="31220"/>
    <cellStyle name="Notas 3 2 2 87" xfId="31221"/>
    <cellStyle name="Notas 3 2 2 88" xfId="31222"/>
    <cellStyle name="Notas 3 2 2 89" xfId="31223"/>
    <cellStyle name="Notas 3 2 2 9" xfId="31224"/>
    <cellStyle name="Notas 3 2 2_11 CC2007 trabajo" xfId="31225"/>
    <cellStyle name="Notas 3 2 20" xfId="31226"/>
    <cellStyle name="Notas 3 2 21" xfId="31227"/>
    <cellStyle name="Notas 3 2 22" xfId="31228"/>
    <cellStyle name="Notas 3 2 23" xfId="31229"/>
    <cellStyle name="Notas 3 2 24" xfId="31230"/>
    <cellStyle name="Notas 3 2 25" xfId="31231"/>
    <cellStyle name="Notas 3 2 26" xfId="31232"/>
    <cellStyle name="Notas 3 2 27" xfId="31233"/>
    <cellStyle name="Notas 3 2 28" xfId="31234"/>
    <cellStyle name="Notas 3 2 29" xfId="31235"/>
    <cellStyle name="Notas 3 2 3" xfId="31236"/>
    <cellStyle name="Notas 3 2 30" xfId="31237"/>
    <cellStyle name="Notas 3 2 31" xfId="31238"/>
    <cellStyle name="Notas 3 2 32" xfId="31239"/>
    <cellStyle name="Notas 3 2 33" xfId="31240"/>
    <cellStyle name="Notas 3 2 34" xfId="31241"/>
    <cellStyle name="Notas 3 2 35" xfId="31242"/>
    <cellStyle name="Notas 3 2 36" xfId="31243"/>
    <cellStyle name="Notas 3 2 37" xfId="31244"/>
    <cellStyle name="Notas 3 2 38" xfId="31245"/>
    <cellStyle name="Notas 3 2 39" xfId="31246"/>
    <cellStyle name="Notas 3 2 4" xfId="31247"/>
    <cellStyle name="Notas 3 2 40" xfId="31248"/>
    <cellStyle name="Notas 3 2 41" xfId="31249"/>
    <cellStyle name="Notas 3 2 42" xfId="31250"/>
    <cellStyle name="Notas 3 2 43" xfId="31251"/>
    <cellStyle name="Notas 3 2 44" xfId="31252"/>
    <cellStyle name="Notas 3 2 45" xfId="31253"/>
    <cellStyle name="Notas 3 2 46" xfId="31254"/>
    <cellStyle name="Notas 3 2 47" xfId="31255"/>
    <cellStyle name="Notas 3 2 48" xfId="31256"/>
    <cellStyle name="Notas 3 2 49" xfId="31257"/>
    <cellStyle name="Notas 3 2 5" xfId="31258"/>
    <cellStyle name="Notas 3 2 50" xfId="31259"/>
    <cellStyle name="Notas 3 2 51" xfId="31260"/>
    <cellStyle name="Notas 3 2 52" xfId="31261"/>
    <cellStyle name="Notas 3 2 53" xfId="31262"/>
    <cellStyle name="Notas 3 2 54" xfId="31263"/>
    <cellStyle name="Notas 3 2 55" xfId="31264"/>
    <cellStyle name="Notas 3 2 56" xfId="31265"/>
    <cellStyle name="Notas 3 2 57" xfId="31266"/>
    <cellStyle name="Notas 3 2 58" xfId="31267"/>
    <cellStyle name="Notas 3 2 59" xfId="31268"/>
    <cellStyle name="Notas 3 2 6" xfId="31269"/>
    <cellStyle name="Notas 3 2 60" xfId="31270"/>
    <cellStyle name="Notas 3 2 61" xfId="31271"/>
    <cellStyle name="Notas 3 2 62" xfId="31272"/>
    <cellStyle name="Notas 3 2 63" xfId="31273"/>
    <cellStyle name="Notas 3 2 64" xfId="31274"/>
    <cellStyle name="Notas 3 2 65" xfId="31275"/>
    <cellStyle name="Notas 3 2 66" xfId="31276"/>
    <cellStyle name="Notas 3 2 67" xfId="31277"/>
    <cellStyle name="Notas 3 2 68" xfId="31278"/>
    <cellStyle name="Notas 3 2 69" xfId="31279"/>
    <cellStyle name="Notas 3 2 7" xfId="31280"/>
    <cellStyle name="Notas 3 2 70" xfId="31281"/>
    <cellStyle name="Notas 3 2 71" xfId="31282"/>
    <cellStyle name="Notas 3 2 72" xfId="31283"/>
    <cellStyle name="Notas 3 2 73" xfId="31284"/>
    <cellStyle name="Notas 3 2 74" xfId="31285"/>
    <cellStyle name="Notas 3 2 75" xfId="31286"/>
    <cellStyle name="Notas 3 2 76" xfId="31287"/>
    <cellStyle name="Notas 3 2 77" xfId="31288"/>
    <cellStyle name="Notas 3 2 78" xfId="31289"/>
    <cellStyle name="Notas 3 2 79" xfId="31290"/>
    <cellStyle name="Notas 3 2 8" xfId="31291"/>
    <cellStyle name="Notas 3 2 80" xfId="31292"/>
    <cellStyle name="Notas 3 2 81" xfId="31293"/>
    <cellStyle name="Notas 3 2 82" xfId="31294"/>
    <cellStyle name="Notas 3 2 83" xfId="31295"/>
    <cellStyle name="Notas 3 2 84" xfId="31296"/>
    <cellStyle name="Notas 3 2 85" xfId="31297"/>
    <cellStyle name="Notas 3 2 86" xfId="31298"/>
    <cellStyle name="Notas 3 2 87" xfId="31299"/>
    <cellStyle name="Notas 3 2 88" xfId="31300"/>
    <cellStyle name="Notas 3 2 89" xfId="31301"/>
    <cellStyle name="Notas 3 2 9" xfId="31302"/>
    <cellStyle name="Notas 3 2_11 CC2007 trabajo" xfId="31303"/>
    <cellStyle name="Notas 3 20" xfId="31304"/>
    <cellStyle name="Notas 3 21" xfId="31305"/>
    <cellStyle name="Notas 3 22" xfId="31306"/>
    <cellStyle name="Notas 3 23" xfId="31307"/>
    <cellStyle name="Notas 3 24" xfId="31308"/>
    <cellStyle name="Notas 3 25" xfId="31309"/>
    <cellStyle name="Notas 3 26" xfId="31310"/>
    <cellStyle name="Notas 3 27" xfId="31311"/>
    <cellStyle name="Notas 3 28" xfId="31312"/>
    <cellStyle name="Notas 3 29" xfId="31313"/>
    <cellStyle name="Notas 3 3" xfId="31314"/>
    <cellStyle name="Notas 3 30" xfId="31315"/>
    <cellStyle name="Notas 3 31" xfId="31316"/>
    <cellStyle name="Notas 3 32" xfId="31317"/>
    <cellStyle name="Notas 3 33" xfId="31318"/>
    <cellStyle name="Notas 3 34" xfId="31319"/>
    <cellStyle name="Notas 3 35" xfId="31320"/>
    <cellStyle name="Notas 3 36" xfId="31321"/>
    <cellStyle name="Notas 3 37" xfId="31322"/>
    <cellStyle name="Notas 3 38" xfId="31323"/>
    <cellStyle name="Notas 3 39" xfId="31324"/>
    <cellStyle name="Notas 3 4" xfId="31325"/>
    <cellStyle name="Notas 3 40" xfId="31326"/>
    <cellStyle name="Notas 3 41" xfId="31327"/>
    <cellStyle name="Notas 3 42" xfId="31328"/>
    <cellStyle name="Notas 3 43" xfId="31329"/>
    <cellStyle name="Notas 3 44" xfId="31330"/>
    <cellStyle name="Notas 3 45" xfId="31331"/>
    <cellStyle name="Notas 3 46" xfId="31332"/>
    <cellStyle name="Notas 3 47" xfId="31333"/>
    <cellStyle name="Notas 3 48" xfId="31334"/>
    <cellStyle name="Notas 3 49" xfId="31335"/>
    <cellStyle name="Notas 3 5" xfId="31336"/>
    <cellStyle name="Notas 3 50" xfId="31337"/>
    <cellStyle name="Notas 3 51" xfId="31338"/>
    <cellStyle name="Notas 3 52" xfId="31339"/>
    <cellStyle name="Notas 3 53" xfId="31340"/>
    <cellStyle name="Notas 3 54" xfId="31341"/>
    <cellStyle name="Notas 3 55" xfId="31342"/>
    <cellStyle name="Notas 3 56" xfId="31343"/>
    <cellStyle name="Notas 3 57" xfId="31344"/>
    <cellStyle name="Notas 3 58" xfId="31345"/>
    <cellStyle name="Notas 3 59" xfId="31346"/>
    <cellStyle name="Notas 3 6" xfId="31347"/>
    <cellStyle name="Notas 3 60" xfId="31348"/>
    <cellStyle name="Notas 3 61" xfId="31349"/>
    <cellStyle name="Notas 3 62" xfId="31350"/>
    <cellStyle name="Notas 3 63" xfId="31351"/>
    <cellStyle name="Notas 3 64" xfId="31352"/>
    <cellStyle name="Notas 3 65" xfId="31353"/>
    <cellStyle name="Notas 3 66" xfId="31354"/>
    <cellStyle name="Notas 3 67" xfId="31355"/>
    <cellStyle name="Notas 3 68" xfId="31356"/>
    <cellStyle name="Notas 3 69" xfId="31357"/>
    <cellStyle name="Notas 3 7" xfId="31358"/>
    <cellStyle name="Notas 3 70" xfId="31359"/>
    <cellStyle name="Notas 3 71" xfId="31360"/>
    <cellStyle name="Notas 3 72" xfId="31361"/>
    <cellStyle name="Notas 3 73" xfId="31362"/>
    <cellStyle name="Notas 3 74" xfId="31363"/>
    <cellStyle name="Notas 3 75" xfId="31364"/>
    <cellStyle name="Notas 3 76" xfId="31365"/>
    <cellStyle name="Notas 3 77" xfId="31366"/>
    <cellStyle name="Notas 3 78" xfId="31367"/>
    <cellStyle name="Notas 3 79" xfId="31368"/>
    <cellStyle name="Notas 3 8" xfId="31369"/>
    <cellStyle name="Notas 3 80" xfId="31370"/>
    <cellStyle name="Notas 3 81" xfId="31371"/>
    <cellStyle name="Notas 3 82" xfId="31372"/>
    <cellStyle name="Notas 3 83" xfId="31373"/>
    <cellStyle name="Notas 3 84" xfId="31374"/>
    <cellStyle name="Notas 3 85" xfId="31375"/>
    <cellStyle name="Notas 3 86" xfId="31376"/>
    <cellStyle name="Notas 3 87" xfId="31377"/>
    <cellStyle name="Notas 3 88" xfId="31378"/>
    <cellStyle name="Notas 3 89" xfId="31379"/>
    <cellStyle name="Notas 3 9" xfId="31380"/>
    <cellStyle name="Notas 3 90" xfId="31381"/>
    <cellStyle name="Notas 3 91" xfId="31382"/>
    <cellStyle name="Notas 3 92" xfId="31383"/>
    <cellStyle name="Notas 3 93" xfId="31384"/>
    <cellStyle name="Notas 3 94" xfId="31385"/>
    <cellStyle name="Notas 3 95" xfId="31386"/>
    <cellStyle name="Notas 3_11 CC2007 trabajo" xfId="31387"/>
    <cellStyle name="Notas 30" xfId="31388"/>
    <cellStyle name="Notas 31" xfId="31389"/>
    <cellStyle name="Notas 32" xfId="31390"/>
    <cellStyle name="Notas 33" xfId="31391"/>
    <cellStyle name="Notas 34" xfId="31392"/>
    <cellStyle name="Notas 35" xfId="31393"/>
    <cellStyle name="Notas 36" xfId="31394"/>
    <cellStyle name="Notas 37" xfId="31395"/>
    <cellStyle name="Notas 38" xfId="31396"/>
    <cellStyle name="Notas 39" xfId="31397"/>
    <cellStyle name="Notas 4" xfId="31398"/>
    <cellStyle name="Notas 4 10" xfId="31399"/>
    <cellStyle name="Notas 4 11" xfId="31400"/>
    <cellStyle name="Notas 4 12" xfId="31401"/>
    <cellStyle name="Notas 4 13" xfId="31402"/>
    <cellStyle name="Notas 4 14" xfId="31403"/>
    <cellStyle name="Notas 4 15" xfId="31404"/>
    <cellStyle name="Notas 4 16" xfId="31405"/>
    <cellStyle name="Notas 4 17" xfId="31406"/>
    <cellStyle name="Notas 4 18" xfId="31407"/>
    <cellStyle name="Notas 4 19" xfId="31408"/>
    <cellStyle name="Notas 4 2" xfId="31409"/>
    <cellStyle name="Notas 4 2 10" xfId="31410"/>
    <cellStyle name="Notas 4 2 11" xfId="31411"/>
    <cellStyle name="Notas 4 2 12" xfId="31412"/>
    <cellStyle name="Notas 4 2 13" xfId="31413"/>
    <cellStyle name="Notas 4 2 14" xfId="31414"/>
    <cellStyle name="Notas 4 2 15" xfId="31415"/>
    <cellStyle name="Notas 4 2 16" xfId="31416"/>
    <cellStyle name="Notas 4 2 17" xfId="31417"/>
    <cellStyle name="Notas 4 2 18" xfId="31418"/>
    <cellStyle name="Notas 4 2 19" xfId="31419"/>
    <cellStyle name="Notas 4 2 2" xfId="31420"/>
    <cellStyle name="Notas 4 2 2 10" xfId="31421"/>
    <cellStyle name="Notas 4 2 2 11" xfId="31422"/>
    <cellStyle name="Notas 4 2 2 12" xfId="31423"/>
    <cellStyle name="Notas 4 2 2 13" xfId="31424"/>
    <cellStyle name="Notas 4 2 2 14" xfId="31425"/>
    <cellStyle name="Notas 4 2 2 15" xfId="31426"/>
    <cellStyle name="Notas 4 2 2 16" xfId="31427"/>
    <cellStyle name="Notas 4 2 2 17" xfId="31428"/>
    <cellStyle name="Notas 4 2 2 18" xfId="31429"/>
    <cellStyle name="Notas 4 2 2 19" xfId="31430"/>
    <cellStyle name="Notas 4 2 2 2" xfId="31431"/>
    <cellStyle name="Notas 4 2 2 2 2" xfId="31432"/>
    <cellStyle name="Notas 4 2 2 2 2 2" xfId="31433"/>
    <cellStyle name="Notas 4 2 2 2 2 3" xfId="31434"/>
    <cellStyle name="Notas 4 2 2 2 2 4" xfId="31435"/>
    <cellStyle name="Notas 4 2 2 2 3" xfId="31436"/>
    <cellStyle name="Notas 4 2 2 2 4" xfId="31437"/>
    <cellStyle name="Notas 4 2 2 20" xfId="31438"/>
    <cellStyle name="Notas 4 2 2 21" xfId="31439"/>
    <cellStyle name="Notas 4 2 2 22" xfId="31440"/>
    <cellStyle name="Notas 4 2 2 23" xfId="31441"/>
    <cellStyle name="Notas 4 2 2 24" xfId="31442"/>
    <cellStyle name="Notas 4 2 2 25" xfId="31443"/>
    <cellStyle name="Notas 4 2 2 26" xfId="31444"/>
    <cellStyle name="Notas 4 2 2 27" xfId="31445"/>
    <cellStyle name="Notas 4 2 2 28" xfId="31446"/>
    <cellStyle name="Notas 4 2 2 29" xfId="31447"/>
    <cellStyle name="Notas 4 2 2 3" xfId="31448"/>
    <cellStyle name="Notas 4 2 2 30" xfId="31449"/>
    <cellStyle name="Notas 4 2 2 31" xfId="31450"/>
    <cellStyle name="Notas 4 2 2 32" xfId="31451"/>
    <cellStyle name="Notas 4 2 2 33" xfId="31452"/>
    <cellStyle name="Notas 4 2 2 34" xfId="31453"/>
    <cellStyle name="Notas 4 2 2 35" xfId="31454"/>
    <cellStyle name="Notas 4 2 2 36" xfId="31455"/>
    <cellStyle name="Notas 4 2 2 37" xfId="31456"/>
    <cellStyle name="Notas 4 2 2 38" xfId="31457"/>
    <cellStyle name="Notas 4 2 2 39" xfId="31458"/>
    <cellStyle name="Notas 4 2 2 4" xfId="31459"/>
    <cellStyle name="Notas 4 2 2 40" xfId="31460"/>
    <cellStyle name="Notas 4 2 2 41" xfId="31461"/>
    <cellStyle name="Notas 4 2 2 42" xfId="31462"/>
    <cellStyle name="Notas 4 2 2 43" xfId="31463"/>
    <cellStyle name="Notas 4 2 2 44" xfId="31464"/>
    <cellStyle name="Notas 4 2 2 45" xfId="31465"/>
    <cellStyle name="Notas 4 2 2 46" xfId="31466"/>
    <cellStyle name="Notas 4 2 2 47" xfId="31467"/>
    <cellStyle name="Notas 4 2 2 48" xfId="31468"/>
    <cellStyle name="Notas 4 2 2 49" xfId="31469"/>
    <cellStyle name="Notas 4 2 2 5" xfId="31470"/>
    <cellStyle name="Notas 4 2 2 50" xfId="31471"/>
    <cellStyle name="Notas 4 2 2 51" xfId="31472"/>
    <cellStyle name="Notas 4 2 2 52" xfId="31473"/>
    <cellStyle name="Notas 4 2 2 53" xfId="31474"/>
    <cellStyle name="Notas 4 2 2 54" xfId="31475"/>
    <cellStyle name="Notas 4 2 2 55" xfId="31476"/>
    <cellStyle name="Notas 4 2 2 56" xfId="31477"/>
    <cellStyle name="Notas 4 2 2 57" xfId="31478"/>
    <cellStyle name="Notas 4 2 2 58" xfId="31479"/>
    <cellStyle name="Notas 4 2 2 59" xfId="31480"/>
    <cellStyle name="Notas 4 2 2 6" xfId="31481"/>
    <cellStyle name="Notas 4 2 2 60" xfId="31482"/>
    <cellStyle name="Notas 4 2 2 61" xfId="31483"/>
    <cellStyle name="Notas 4 2 2 62" xfId="31484"/>
    <cellStyle name="Notas 4 2 2 63" xfId="31485"/>
    <cellStyle name="Notas 4 2 2 64" xfId="31486"/>
    <cellStyle name="Notas 4 2 2 65" xfId="31487"/>
    <cellStyle name="Notas 4 2 2 66" xfId="31488"/>
    <cellStyle name="Notas 4 2 2 67" xfId="31489"/>
    <cellStyle name="Notas 4 2 2 68" xfId="31490"/>
    <cellStyle name="Notas 4 2 2 69" xfId="31491"/>
    <cellStyle name="Notas 4 2 2 7" xfId="31492"/>
    <cellStyle name="Notas 4 2 2 70" xfId="31493"/>
    <cellStyle name="Notas 4 2 2 71" xfId="31494"/>
    <cellStyle name="Notas 4 2 2 72" xfId="31495"/>
    <cellStyle name="Notas 4 2 2 73" xfId="31496"/>
    <cellStyle name="Notas 4 2 2 74" xfId="31497"/>
    <cellStyle name="Notas 4 2 2 75" xfId="31498"/>
    <cellStyle name="Notas 4 2 2 76" xfId="31499"/>
    <cellStyle name="Notas 4 2 2 77" xfId="31500"/>
    <cellStyle name="Notas 4 2 2 78" xfId="31501"/>
    <cellStyle name="Notas 4 2 2 79" xfId="31502"/>
    <cellStyle name="Notas 4 2 2 8" xfId="31503"/>
    <cellStyle name="Notas 4 2 2 80" xfId="31504"/>
    <cellStyle name="Notas 4 2 2 81" xfId="31505"/>
    <cellStyle name="Notas 4 2 2 82" xfId="31506"/>
    <cellStyle name="Notas 4 2 2 83" xfId="31507"/>
    <cellStyle name="Notas 4 2 2 84" xfId="31508"/>
    <cellStyle name="Notas 4 2 2 85" xfId="31509"/>
    <cellStyle name="Notas 4 2 2 86" xfId="31510"/>
    <cellStyle name="Notas 4 2 2 87" xfId="31511"/>
    <cellStyle name="Notas 4 2 2 88" xfId="31512"/>
    <cellStyle name="Notas 4 2 2 89" xfId="31513"/>
    <cellStyle name="Notas 4 2 2 9" xfId="31514"/>
    <cellStyle name="Notas 4 2 2_11 CC2007 trabajo" xfId="31515"/>
    <cellStyle name="Notas 4 2 20" xfId="31516"/>
    <cellStyle name="Notas 4 2 21" xfId="31517"/>
    <cellStyle name="Notas 4 2 22" xfId="31518"/>
    <cellStyle name="Notas 4 2 23" xfId="31519"/>
    <cellStyle name="Notas 4 2 24" xfId="31520"/>
    <cellStyle name="Notas 4 2 25" xfId="31521"/>
    <cellStyle name="Notas 4 2 26" xfId="31522"/>
    <cellStyle name="Notas 4 2 27" xfId="31523"/>
    <cellStyle name="Notas 4 2 28" xfId="31524"/>
    <cellStyle name="Notas 4 2 29" xfId="31525"/>
    <cellStyle name="Notas 4 2 3" xfId="31526"/>
    <cellStyle name="Notas 4 2 30" xfId="31527"/>
    <cellStyle name="Notas 4 2 31" xfId="31528"/>
    <cellStyle name="Notas 4 2 32" xfId="31529"/>
    <cellStyle name="Notas 4 2 33" xfId="31530"/>
    <cellStyle name="Notas 4 2 34" xfId="31531"/>
    <cellStyle name="Notas 4 2 35" xfId="31532"/>
    <cellStyle name="Notas 4 2 36" xfId="31533"/>
    <cellStyle name="Notas 4 2 37" xfId="31534"/>
    <cellStyle name="Notas 4 2 38" xfId="31535"/>
    <cellStyle name="Notas 4 2 39" xfId="31536"/>
    <cellStyle name="Notas 4 2 4" xfId="31537"/>
    <cellStyle name="Notas 4 2 40" xfId="31538"/>
    <cellStyle name="Notas 4 2 41" xfId="31539"/>
    <cellStyle name="Notas 4 2 42" xfId="31540"/>
    <cellStyle name="Notas 4 2 43" xfId="31541"/>
    <cellStyle name="Notas 4 2 44" xfId="31542"/>
    <cellStyle name="Notas 4 2 45" xfId="31543"/>
    <cellStyle name="Notas 4 2 46" xfId="31544"/>
    <cellStyle name="Notas 4 2 47" xfId="31545"/>
    <cellStyle name="Notas 4 2 48" xfId="31546"/>
    <cellStyle name="Notas 4 2 49" xfId="31547"/>
    <cellStyle name="Notas 4 2 5" xfId="31548"/>
    <cellStyle name="Notas 4 2 50" xfId="31549"/>
    <cellStyle name="Notas 4 2 51" xfId="31550"/>
    <cellStyle name="Notas 4 2 52" xfId="31551"/>
    <cellStyle name="Notas 4 2 53" xfId="31552"/>
    <cellStyle name="Notas 4 2 54" xfId="31553"/>
    <cellStyle name="Notas 4 2 55" xfId="31554"/>
    <cellStyle name="Notas 4 2 56" xfId="31555"/>
    <cellStyle name="Notas 4 2 57" xfId="31556"/>
    <cellStyle name="Notas 4 2 58" xfId="31557"/>
    <cellStyle name="Notas 4 2 59" xfId="31558"/>
    <cellStyle name="Notas 4 2 6" xfId="31559"/>
    <cellStyle name="Notas 4 2 60" xfId="31560"/>
    <cellStyle name="Notas 4 2 61" xfId="31561"/>
    <cellStyle name="Notas 4 2 62" xfId="31562"/>
    <cellStyle name="Notas 4 2 63" xfId="31563"/>
    <cellStyle name="Notas 4 2 64" xfId="31564"/>
    <cellStyle name="Notas 4 2 65" xfId="31565"/>
    <cellStyle name="Notas 4 2 66" xfId="31566"/>
    <cellStyle name="Notas 4 2 67" xfId="31567"/>
    <cellStyle name="Notas 4 2 68" xfId="31568"/>
    <cellStyle name="Notas 4 2 69" xfId="31569"/>
    <cellStyle name="Notas 4 2 7" xfId="31570"/>
    <cellStyle name="Notas 4 2 70" xfId="31571"/>
    <cellStyle name="Notas 4 2 71" xfId="31572"/>
    <cellStyle name="Notas 4 2 72" xfId="31573"/>
    <cellStyle name="Notas 4 2 73" xfId="31574"/>
    <cellStyle name="Notas 4 2 74" xfId="31575"/>
    <cellStyle name="Notas 4 2 75" xfId="31576"/>
    <cellStyle name="Notas 4 2 76" xfId="31577"/>
    <cellStyle name="Notas 4 2 77" xfId="31578"/>
    <cellStyle name="Notas 4 2 78" xfId="31579"/>
    <cellStyle name="Notas 4 2 79" xfId="31580"/>
    <cellStyle name="Notas 4 2 8" xfId="31581"/>
    <cellStyle name="Notas 4 2 80" xfId="31582"/>
    <cellStyle name="Notas 4 2 81" xfId="31583"/>
    <cellStyle name="Notas 4 2 82" xfId="31584"/>
    <cellStyle name="Notas 4 2 83" xfId="31585"/>
    <cellStyle name="Notas 4 2 84" xfId="31586"/>
    <cellStyle name="Notas 4 2 85" xfId="31587"/>
    <cellStyle name="Notas 4 2 86" xfId="31588"/>
    <cellStyle name="Notas 4 2 87" xfId="31589"/>
    <cellStyle name="Notas 4 2 88" xfId="31590"/>
    <cellStyle name="Notas 4 2 89" xfId="31591"/>
    <cellStyle name="Notas 4 2 9" xfId="31592"/>
    <cellStyle name="Notas 4 2_11 CC2007 trabajo" xfId="31593"/>
    <cellStyle name="Notas 4 20" xfId="31594"/>
    <cellStyle name="Notas 4 21" xfId="31595"/>
    <cellStyle name="Notas 4 22" xfId="31596"/>
    <cellStyle name="Notas 4 23" xfId="31597"/>
    <cellStyle name="Notas 4 24" xfId="31598"/>
    <cellStyle name="Notas 4 25" xfId="31599"/>
    <cellStyle name="Notas 4 26" xfId="31600"/>
    <cellStyle name="Notas 4 27" xfId="31601"/>
    <cellStyle name="Notas 4 28" xfId="31602"/>
    <cellStyle name="Notas 4 29" xfId="31603"/>
    <cellStyle name="Notas 4 3" xfId="31604"/>
    <cellStyle name="Notas 4 30" xfId="31605"/>
    <cellStyle name="Notas 4 31" xfId="31606"/>
    <cellStyle name="Notas 4 32" xfId="31607"/>
    <cellStyle name="Notas 4 33" xfId="31608"/>
    <cellStyle name="Notas 4 34" xfId="31609"/>
    <cellStyle name="Notas 4 35" xfId="31610"/>
    <cellStyle name="Notas 4 36" xfId="31611"/>
    <cellStyle name="Notas 4 37" xfId="31612"/>
    <cellStyle name="Notas 4 38" xfId="31613"/>
    <cellStyle name="Notas 4 39" xfId="31614"/>
    <cellStyle name="Notas 4 4" xfId="31615"/>
    <cellStyle name="Notas 4 40" xfId="31616"/>
    <cellStyle name="Notas 4 41" xfId="31617"/>
    <cellStyle name="Notas 4 42" xfId="31618"/>
    <cellStyle name="Notas 4 43" xfId="31619"/>
    <cellStyle name="Notas 4 44" xfId="31620"/>
    <cellStyle name="Notas 4 45" xfId="31621"/>
    <cellStyle name="Notas 4 46" xfId="31622"/>
    <cellStyle name="Notas 4 47" xfId="31623"/>
    <cellStyle name="Notas 4 48" xfId="31624"/>
    <cellStyle name="Notas 4 49" xfId="31625"/>
    <cellStyle name="Notas 4 5" xfId="31626"/>
    <cellStyle name="Notas 4 50" xfId="31627"/>
    <cellStyle name="Notas 4 51" xfId="31628"/>
    <cellStyle name="Notas 4 52" xfId="31629"/>
    <cellStyle name="Notas 4 53" xfId="31630"/>
    <cellStyle name="Notas 4 54" xfId="31631"/>
    <cellStyle name="Notas 4 55" xfId="31632"/>
    <cellStyle name="Notas 4 56" xfId="31633"/>
    <cellStyle name="Notas 4 57" xfId="31634"/>
    <cellStyle name="Notas 4 58" xfId="31635"/>
    <cellStyle name="Notas 4 59" xfId="31636"/>
    <cellStyle name="Notas 4 6" xfId="31637"/>
    <cellStyle name="Notas 4 60" xfId="31638"/>
    <cellStyle name="Notas 4 61" xfId="31639"/>
    <cellStyle name="Notas 4 62" xfId="31640"/>
    <cellStyle name="Notas 4 63" xfId="31641"/>
    <cellStyle name="Notas 4 64" xfId="31642"/>
    <cellStyle name="Notas 4 65" xfId="31643"/>
    <cellStyle name="Notas 4 66" xfId="31644"/>
    <cellStyle name="Notas 4 67" xfId="31645"/>
    <cellStyle name="Notas 4 68" xfId="31646"/>
    <cellStyle name="Notas 4 69" xfId="31647"/>
    <cellStyle name="Notas 4 7" xfId="31648"/>
    <cellStyle name="Notas 4 70" xfId="31649"/>
    <cellStyle name="Notas 4 71" xfId="31650"/>
    <cellStyle name="Notas 4 72" xfId="31651"/>
    <cellStyle name="Notas 4 73" xfId="31652"/>
    <cellStyle name="Notas 4 74" xfId="31653"/>
    <cellStyle name="Notas 4 75" xfId="31654"/>
    <cellStyle name="Notas 4 76" xfId="31655"/>
    <cellStyle name="Notas 4 77" xfId="31656"/>
    <cellStyle name="Notas 4 78" xfId="31657"/>
    <cellStyle name="Notas 4 79" xfId="31658"/>
    <cellStyle name="Notas 4 8" xfId="31659"/>
    <cellStyle name="Notas 4 80" xfId="31660"/>
    <cellStyle name="Notas 4 81" xfId="31661"/>
    <cellStyle name="Notas 4 82" xfId="31662"/>
    <cellStyle name="Notas 4 83" xfId="31663"/>
    <cellStyle name="Notas 4 84" xfId="31664"/>
    <cellStyle name="Notas 4 85" xfId="31665"/>
    <cellStyle name="Notas 4 86" xfId="31666"/>
    <cellStyle name="Notas 4 87" xfId="31667"/>
    <cellStyle name="Notas 4 88" xfId="31668"/>
    <cellStyle name="Notas 4 89" xfId="31669"/>
    <cellStyle name="Notas 4 9" xfId="31670"/>
    <cellStyle name="Notas 4 90" xfId="31671"/>
    <cellStyle name="Notas 4 91" xfId="31672"/>
    <cellStyle name="Notas 4 92" xfId="31673"/>
    <cellStyle name="Notas 4 93" xfId="31674"/>
    <cellStyle name="Notas 4 94" xfId="31675"/>
    <cellStyle name="Notas 4 95" xfId="31676"/>
    <cellStyle name="Notas 4_11 CC2007 trabajo" xfId="31677"/>
    <cellStyle name="Notas 40" xfId="31678"/>
    <cellStyle name="Notas 41" xfId="31679"/>
    <cellStyle name="Notas 42" xfId="31680"/>
    <cellStyle name="Notas 43" xfId="31681"/>
    <cellStyle name="Notas 44" xfId="31682"/>
    <cellStyle name="Notas 45" xfId="31683"/>
    <cellStyle name="Notas 46" xfId="31684"/>
    <cellStyle name="Notas 47" xfId="31685"/>
    <cellStyle name="Notas 48" xfId="31686"/>
    <cellStyle name="Notas 49" xfId="31687"/>
    <cellStyle name="Notas 5" xfId="31688"/>
    <cellStyle name="Notas 5 2" xfId="31689"/>
    <cellStyle name="Notas 50" xfId="31690"/>
    <cellStyle name="Notas 51" xfId="31691"/>
    <cellStyle name="Notas 52" xfId="31692"/>
    <cellStyle name="Notas 53" xfId="31693"/>
    <cellStyle name="Notas 54" xfId="31694"/>
    <cellStyle name="Notas 55" xfId="31695"/>
    <cellStyle name="Notas 56" xfId="31696"/>
    <cellStyle name="Notas 57" xfId="31697"/>
    <cellStyle name="Notas 58" xfId="31698"/>
    <cellStyle name="Notas 59" xfId="31699"/>
    <cellStyle name="Notas 6" xfId="31700"/>
    <cellStyle name="Notas 6 10" xfId="31701"/>
    <cellStyle name="Notas 6 11" xfId="31702"/>
    <cellStyle name="Notas 6 12" xfId="31703"/>
    <cellStyle name="Notas 6 13" xfId="31704"/>
    <cellStyle name="Notas 6 14" xfId="31705"/>
    <cellStyle name="Notas 6 15" xfId="31706"/>
    <cellStyle name="Notas 6 16" xfId="31707"/>
    <cellStyle name="Notas 6 17" xfId="31708"/>
    <cellStyle name="Notas 6 18" xfId="31709"/>
    <cellStyle name="Notas 6 19" xfId="31710"/>
    <cellStyle name="Notas 6 2" xfId="31711"/>
    <cellStyle name="Notas 6 2 10" xfId="31712"/>
    <cellStyle name="Notas 6 2 11" xfId="31713"/>
    <cellStyle name="Notas 6 2 12" xfId="31714"/>
    <cellStyle name="Notas 6 2 13" xfId="31715"/>
    <cellStyle name="Notas 6 2 14" xfId="31716"/>
    <cellStyle name="Notas 6 2 15" xfId="31717"/>
    <cellStyle name="Notas 6 2 16" xfId="31718"/>
    <cellStyle name="Notas 6 2 17" xfId="31719"/>
    <cellStyle name="Notas 6 2 18" xfId="31720"/>
    <cellStyle name="Notas 6 2 19" xfId="31721"/>
    <cellStyle name="Notas 6 2 2" xfId="31722"/>
    <cellStyle name="Notas 6 2 20" xfId="31723"/>
    <cellStyle name="Notas 6 2 21" xfId="31724"/>
    <cellStyle name="Notas 6 2 22" xfId="31725"/>
    <cellStyle name="Notas 6 2 23" xfId="31726"/>
    <cellStyle name="Notas 6 2 24" xfId="31727"/>
    <cellStyle name="Notas 6 2 25" xfId="31728"/>
    <cellStyle name="Notas 6 2 26" xfId="31729"/>
    <cellStyle name="Notas 6 2 27" xfId="31730"/>
    <cellStyle name="Notas 6 2 28" xfId="31731"/>
    <cellStyle name="Notas 6 2 29" xfId="31732"/>
    <cellStyle name="Notas 6 2 3" xfId="31733"/>
    <cellStyle name="Notas 6 2 30" xfId="31734"/>
    <cellStyle name="Notas 6 2 31" xfId="31735"/>
    <cellStyle name="Notas 6 2 32" xfId="31736"/>
    <cellStyle name="Notas 6 2 33" xfId="31737"/>
    <cellStyle name="Notas 6 2 34" xfId="31738"/>
    <cellStyle name="Notas 6 2 35" xfId="31739"/>
    <cellStyle name="Notas 6 2 36" xfId="31740"/>
    <cellStyle name="Notas 6 2 37" xfId="31741"/>
    <cellStyle name="Notas 6 2 38" xfId="31742"/>
    <cellStyle name="Notas 6 2 39" xfId="31743"/>
    <cellStyle name="Notas 6 2 4" xfId="31744"/>
    <cellStyle name="Notas 6 2 40" xfId="31745"/>
    <cellStyle name="Notas 6 2 41" xfId="31746"/>
    <cellStyle name="Notas 6 2 42" xfId="31747"/>
    <cellStyle name="Notas 6 2 43" xfId="31748"/>
    <cellStyle name="Notas 6 2 44" xfId="31749"/>
    <cellStyle name="Notas 6 2 45" xfId="31750"/>
    <cellStyle name="Notas 6 2 46" xfId="31751"/>
    <cellStyle name="Notas 6 2 47" xfId="31752"/>
    <cellStyle name="Notas 6 2 48" xfId="31753"/>
    <cellStyle name="Notas 6 2 49" xfId="31754"/>
    <cellStyle name="Notas 6 2 5" xfId="31755"/>
    <cellStyle name="Notas 6 2 50" xfId="31756"/>
    <cellStyle name="Notas 6 2 51" xfId="31757"/>
    <cellStyle name="Notas 6 2 52" xfId="31758"/>
    <cellStyle name="Notas 6 2 53" xfId="31759"/>
    <cellStyle name="Notas 6 2 54" xfId="31760"/>
    <cellStyle name="Notas 6 2 55" xfId="31761"/>
    <cellStyle name="Notas 6 2 56" xfId="31762"/>
    <cellStyle name="Notas 6 2 57" xfId="31763"/>
    <cellStyle name="Notas 6 2 58" xfId="31764"/>
    <cellStyle name="Notas 6 2 59" xfId="31765"/>
    <cellStyle name="Notas 6 2 6" xfId="31766"/>
    <cellStyle name="Notas 6 2 60" xfId="31767"/>
    <cellStyle name="Notas 6 2 61" xfId="31768"/>
    <cellStyle name="Notas 6 2 62" xfId="31769"/>
    <cellStyle name="Notas 6 2 63" xfId="31770"/>
    <cellStyle name="Notas 6 2 64" xfId="31771"/>
    <cellStyle name="Notas 6 2 65" xfId="31772"/>
    <cellStyle name="Notas 6 2 66" xfId="31773"/>
    <cellStyle name="Notas 6 2 67" xfId="31774"/>
    <cellStyle name="Notas 6 2 68" xfId="31775"/>
    <cellStyle name="Notas 6 2 69" xfId="31776"/>
    <cellStyle name="Notas 6 2 7" xfId="31777"/>
    <cellStyle name="Notas 6 2 70" xfId="31778"/>
    <cellStyle name="Notas 6 2 71" xfId="31779"/>
    <cellStyle name="Notas 6 2 72" xfId="31780"/>
    <cellStyle name="Notas 6 2 73" xfId="31781"/>
    <cellStyle name="Notas 6 2 74" xfId="31782"/>
    <cellStyle name="Notas 6 2 75" xfId="31783"/>
    <cellStyle name="Notas 6 2 76" xfId="31784"/>
    <cellStyle name="Notas 6 2 77" xfId="31785"/>
    <cellStyle name="Notas 6 2 78" xfId="31786"/>
    <cellStyle name="Notas 6 2 79" xfId="31787"/>
    <cellStyle name="Notas 6 2 8" xfId="31788"/>
    <cellStyle name="Notas 6 2 80" xfId="31789"/>
    <cellStyle name="Notas 6 2 81" xfId="31790"/>
    <cellStyle name="Notas 6 2 82" xfId="31791"/>
    <cellStyle name="Notas 6 2 83" xfId="31792"/>
    <cellStyle name="Notas 6 2 84" xfId="31793"/>
    <cellStyle name="Notas 6 2 85" xfId="31794"/>
    <cellStyle name="Notas 6 2 86" xfId="31795"/>
    <cellStyle name="Notas 6 2 9" xfId="31796"/>
    <cellStyle name="Notas 6 2_11 CC2007 trabajo" xfId="31797"/>
    <cellStyle name="Notas 6 20" xfId="31798"/>
    <cellStyle name="Notas 6 21" xfId="31799"/>
    <cellStyle name="Notas 6 22" xfId="31800"/>
    <cellStyle name="Notas 6 23" xfId="31801"/>
    <cellStyle name="Notas 6 24" xfId="31802"/>
    <cellStyle name="Notas 6 25" xfId="31803"/>
    <cellStyle name="Notas 6 26" xfId="31804"/>
    <cellStyle name="Notas 6 27" xfId="31805"/>
    <cellStyle name="Notas 6 28" xfId="31806"/>
    <cellStyle name="Notas 6 29" xfId="31807"/>
    <cellStyle name="Notas 6 3" xfId="31808"/>
    <cellStyle name="Notas 6 30" xfId="31809"/>
    <cellStyle name="Notas 6 31" xfId="31810"/>
    <cellStyle name="Notas 6 32" xfId="31811"/>
    <cellStyle name="Notas 6 33" xfId="31812"/>
    <cellStyle name="Notas 6 34" xfId="31813"/>
    <cellStyle name="Notas 6 35" xfId="31814"/>
    <cellStyle name="Notas 6 36" xfId="31815"/>
    <cellStyle name="Notas 6 37" xfId="31816"/>
    <cellStyle name="Notas 6 38" xfId="31817"/>
    <cellStyle name="Notas 6 39" xfId="31818"/>
    <cellStyle name="Notas 6 4" xfId="31819"/>
    <cellStyle name="Notas 6 40" xfId="31820"/>
    <cellStyle name="Notas 6 41" xfId="31821"/>
    <cellStyle name="Notas 6 42" xfId="31822"/>
    <cellStyle name="Notas 6 43" xfId="31823"/>
    <cellStyle name="Notas 6 44" xfId="31824"/>
    <cellStyle name="Notas 6 45" xfId="31825"/>
    <cellStyle name="Notas 6 46" xfId="31826"/>
    <cellStyle name="Notas 6 47" xfId="31827"/>
    <cellStyle name="Notas 6 48" xfId="31828"/>
    <cellStyle name="Notas 6 49" xfId="31829"/>
    <cellStyle name="Notas 6 5" xfId="31830"/>
    <cellStyle name="Notas 6 50" xfId="31831"/>
    <cellStyle name="Notas 6 51" xfId="31832"/>
    <cellStyle name="Notas 6 52" xfId="31833"/>
    <cellStyle name="Notas 6 53" xfId="31834"/>
    <cellStyle name="Notas 6 54" xfId="31835"/>
    <cellStyle name="Notas 6 55" xfId="31836"/>
    <cellStyle name="Notas 6 56" xfId="31837"/>
    <cellStyle name="Notas 6 57" xfId="31838"/>
    <cellStyle name="Notas 6 58" xfId="31839"/>
    <cellStyle name="Notas 6 59" xfId="31840"/>
    <cellStyle name="Notas 6 6" xfId="31841"/>
    <cellStyle name="Notas 6 60" xfId="31842"/>
    <cellStyle name="Notas 6 61" xfId="31843"/>
    <cellStyle name="Notas 6 62" xfId="31844"/>
    <cellStyle name="Notas 6 63" xfId="31845"/>
    <cellStyle name="Notas 6 64" xfId="31846"/>
    <cellStyle name="Notas 6 65" xfId="31847"/>
    <cellStyle name="Notas 6 66" xfId="31848"/>
    <cellStyle name="Notas 6 67" xfId="31849"/>
    <cellStyle name="Notas 6 68" xfId="31850"/>
    <cellStyle name="Notas 6 69" xfId="31851"/>
    <cellStyle name="Notas 6 7" xfId="31852"/>
    <cellStyle name="Notas 6 70" xfId="31853"/>
    <cellStyle name="Notas 6 71" xfId="31854"/>
    <cellStyle name="Notas 6 72" xfId="31855"/>
    <cellStyle name="Notas 6 73" xfId="31856"/>
    <cellStyle name="Notas 6 74" xfId="31857"/>
    <cellStyle name="Notas 6 75" xfId="31858"/>
    <cellStyle name="Notas 6 76" xfId="31859"/>
    <cellStyle name="Notas 6 77" xfId="31860"/>
    <cellStyle name="Notas 6 78" xfId="31861"/>
    <cellStyle name="Notas 6 79" xfId="31862"/>
    <cellStyle name="Notas 6 8" xfId="31863"/>
    <cellStyle name="Notas 6 80" xfId="31864"/>
    <cellStyle name="Notas 6 81" xfId="31865"/>
    <cellStyle name="Notas 6 82" xfId="31866"/>
    <cellStyle name="Notas 6 83" xfId="31867"/>
    <cellStyle name="Notas 6 84" xfId="31868"/>
    <cellStyle name="Notas 6 85" xfId="31869"/>
    <cellStyle name="Notas 6 86" xfId="31870"/>
    <cellStyle name="Notas 6 9" xfId="31871"/>
    <cellStyle name="Notas 6_11 CC2007 trabajo" xfId="31872"/>
    <cellStyle name="Notas 60" xfId="31873"/>
    <cellStyle name="Notas 61" xfId="31874"/>
    <cellStyle name="Notas 62" xfId="31875"/>
    <cellStyle name="Notas 63" xfId="31876"/>
    <cellStyle name="Notas 64" xfId="31877"/>
    <cellStyle name="Notas 65" xfId="31878"/>
    <cellStyle name="Notas 66" xfId="31879"/>
    <cellStyle name="Notas 67" xfId="31880"/>
    <cellStyle name="Notas 68" xfId="31881"/>
    <cellStyle name="Notas 69" xfId="31882"/>
    <cellStyle name="Notas 7" xfId="31883"/>
    <cellStyle name="Notas 70" xfId="31884"/>
    <cellStyle name="Notas 71" xfId="31885"/>
    <cellStyle name="Notas 72" xfId="31886"/>
    <cellStyle name="Notas 73" xfId="31887"/>
    <cellStyle name="Notas 74" xfId="31888"/>
    <cellStyle name="Notas 75" xfId="31889"/>
    <cellStyle name="Notas 76" xfId="31890"/>
    <cellStyle name="Notas 77" xfId="31891"/>
    <cellStyle name="Notas 78" xfId="31892"/>
    <cellStyle name="Notas 79" xfId="31893"/>
    <cellStyle name="Notas 8" xfId="31894"/>
    <cellStyle name="Notas 80" xfId="31895"/>
    <cellStyle name="Notas 81" xfId="31896"/>
    <cellStyle name="Notas 82" xfId="31897"/>
    <cellStyle name="Notas 83" xfId="31898"/>
    <cellStyle name="Notas 84" xfId="31899"/>
    <cellStyle name="Notas 85" xfId="31900"/>
    <cellStyle name="Notas 86" xfId="31901"/>
    <cellStyle name="Notas 87" xfId="31902"/>
    <cellStyle name="Notas 88" xfId="31903"/>
    <cellStyle name="Notas 89" xfId="31904"/>
    <cellStyle name="Notas 9" xfId="31905"/>
    <cellStyle name="Notas 90" xfId="31906"/>
    <cellStyle name="Notas 91" xfId="31907"/>
    <cellStyle name="Notas 92" xfId="31908"/>
    <cellStyle name="Notas 93" xfId="31909"/>
    <cellStyle name="Notas 94" xfId="31910"/>
    <cellStyle name="Notas 95" xfId="31911"/>
    <cellStyle name="Notas 96" xfId="31912"/>
    <cellStyle name="Notas 97" xfId="31913"/>
    <cellStyle name="Notas 98" xfId="31914"/>
    <cellStyle name="Notas 99" xfId="31915"/>
    <cellStyle name="Note 10 2" xfId="31916"/>
    <cellStyle name="Note 10 2 2" xfId="31917"/>
    <cellStyle name="Note 10 3" xfId="31918"/>
    <cellStyle name="Note 10 3 2" xfId="31919"/>
    <cellStyle name="Note 10 4" xfId="31920"/>
    <cellStyle name="Note 10 4 2" xfId="31921"/>
    <cellStyle name="Note 10 5" xfId="31922"/>
    <cellStyle name="Note 10 5 2" xfId="31923"/>
    <cellStyle name="Note 10 6" xfId="31924"/>
    <cellStyle name="Note 10 6 2" xfId="31925"/>
    <cellStyle name="Note 10 7" xfId="31926"/>
    <cellStyle name="Note 10 7 2" xfId="31927"/>
    <cellStyle name="Note 11 2" xfId="31928"/>
    <cellStyle name="Note 11 2 2" xfId="31929"/>
    <cellStyle name="Note 11 3" xfId="31930"/>
    <cellStyle name="Note 11 3 2" xfId="31931"/>
    <cellStyle name="Note 11 4" xfId="31932"/>
    <cellStyle name="Note 11 4 2" xfId="31933"/>
    <cellStyle name="Note 11 5" xfId="31934"/>
    <cellStyle name="Note 11 5 2" xfId="31935"/>
    <cellStyle name="Note 11 6" xfId="31936"/>
    <cellStyle name="Note 11 6 2" xfId="31937"/>
    <cellStyle name="Note 12 2" xfId="31938"/>
    <cellStyle name="Note 12 2 2" xfId="31939"/>
    <cellStyle name="Note 12 3" xfId="31940"/>
    <cellStyle name="Note 12 3 2" xfId="31941"/>
    <cellStyle name="Note 12 4" xfId="31942"/>
    <cellStyle name="Note 12 4 2" xfId="31943"/>
    <cellStyle name="Note 12 5" xfId="31944"/>
    <cellStyle name="Note 12 5 2" xfId="31945"/>
    <cellStyle name="Note 13 2" xfId="31946"/>
    <cellStyle name="Note 13 2 2" xfId="31947"/>
    <cellStyle name="Note 14 2" xfId="31948"/>
    <cellStyle name="Note 14 2 2" xfId="31949"/>
    <cellStyle name="Note 15 2" xfId="31950"/>
    <cellStyle name="Note 15 2 2" xfId="31951"/>
    <cellStyle name="Note 2" xfId="31952"/>
    <cellStyle name="Note 2 2" xfId="31953"/>
    <cellStyle name="Note 2 2 2" xfId="31954"/>
    <cellStyle name="Note 2 3" xfId="31955"/>
    <cellStyle name="Note 2 3 2" xfId="31956"/>
    <cellStyle name="Note 2 4" xfId="31957"/>
    <cellStyle name="Note 2 4 2" xfId="31958"/>
    <cellStyle name="Note 2 5" xfId="31959"/>
    <cellStyle name="Note 2 5 2" xfId="31960"/>
    <cellStyle name="Note 2 6" xfId="31961"/>
    <cellStyle name="Note 2 6 2" xfId="31962"/>
    <cellStyle name="Note 2 7" xfId="31963"/>
    <cellStyle name="Note 2 7 2" xfId="31964"/>
    <cellStyle name="Note 2 8" xfId="31965"/>
    <cellStyle name="Note 2 8 2" xfId="31966"/>
    <cellStyle name="Note 3" xfId="31967"/>
    <cellStyle name="Note 3 2" xfId="31968"/>
    <cellStyle name="Note 3 2 2" xfId="31969"/>
    <cellStyle name="Note 3 3" xfId="31970"/>
    <cellStyle name="Note 3 3 2" xfId="31971"/>
    <cellStyle name="Note 3 4" xfId="31972"/>
    <cellStyle name="Note 3 4 2" xfId="31973"/>
    <cellStyle name="Note 3 5" xfId="31974"/>
    <cellStyle name="Note 3 5 2" xfId="31975"/>
    <cellStyle name="Note 3 6" xfId="31976"/>
    <cellStyle name="Note 3 6 2" xfId="31977"/>
    <cellStyle name="Note 3 7" xfId="31978"/>
    <cellStyle name="Note 3 7 2" xfId="31979"/>
    <cellStyle name="Note 3 8" xfId="31980"/>
    <cellStyle name="Note 3 8 2" xfId="31981"/>
    <cellStyle name="Note 4" xfId="31982"/>
    <cellStyle name="Note 4 2" xfId="31983"/>
    <cellStyle name="Note 4 2 2" xfId="31984"/>
    <cellStyle name="Note 4 3" xfId="31985"/>
    <cellStyle name="Note 4 3 2" xfId="31986"/>
    <cellStyle name="Note 4 4" xfId="31987"/>
    <cellStyle name="Note 4 4 2" xfId="31988"/>
    <cellStyle name="Note 4 5" xfId="31989"/>
    <cellStyle name="Note 4 5 2" xfId="31990"/>
    <cellStyle name="Note 4 6" xfId="31991"/>
    <cellStyle name="Note 4 6 2" xfId="31992"/>
    <cellStyle name="Note 4 7" xfId="31993"/>
    <cellStyle name="Note 4 7 2" xfId="31994"/>
    <cellStyle name="Note 4 8" xfId="31995"/>
    <cellStyle name="Note 4 8 2" xfId="31996"/>
    <cellStyle name="Note 5" xfId="31997"/>
    <cellStyle name="Note 5 2" xfId="31998"/>
    <cellStyle name="Note 5 2 2" xfId="31999"/>
    <cellStyle name="Note 5 3" xfId="32000"/>
    <cellStyle name="Note 5 3 2" xfId="32001"/>
    <cellStyle name="Note 5 4" xfId="32002"/>
    <cellStyle name="Note 5 4 2" xfId="32003"/>
    <cellStyle name="Note 5 5" xfId="32004"/>
    <cellStyle name="Note 5 5 2" xfId="32005"/>
    <cellStyle name="Note 5 6" xfId="32006"/>
    <cellStyle name="Note 5 6 2" xfId="32007"/>
    <cellStyle name="Note 5 7" xfId="32008"/>
    <cellStyle name="Note 5 7 2" xfId="32009"/>
    <cellStyle name="Note 5 8" xfId="32010"/>
    <cellStyle name="Note 5 8 2" xfId="32011"/>
    <cellStyle name="Note 6 2" xfId="32012"/>
    <cellStyle name="Note 6 2 2" xfId="32013"/>
    <cellStyle name="Note 6 3" xfId="32014"/>
    <cellStyle name="Note 6 3 2" xfId="32015"/>
    <cellStyle name="Note 6 4" xfId="32016"/>
    <cellStyle name="Note 6 4 2" xfId="32017"/>
    <cellStyle name="Note 6 5" xfId="32018"/>
    <cellStyle name="Note 6 5 2" xfId="32019"/>
    <cellStyle name="Note 6 6" xfId="32020"/>
    <cellStyle name="Note 6 6 2" xfId="32021"/>
    <cellStyle name="Note 6 7" xfId="32022"/>
    <cellStyle name="Note 6 7 2" xfId="32023"/>
    <cellStyle name="Note 6 8" xfId="32024"/>
    <cellStyle name="Note 6 8 2" xfId="32025"/>
    <cellStyle name="Note 7 2" xfId="32026"/>
    <cellStyle name="Note 7 2 2" xfId="32027"/>
    <cellStyle name="Note 7 3" xfId="32028"/>
    <cellStyle name="Note 7 3 2" xfId="32029"/>
    <cellStyle name="Note 7 4" xfId="32030"/>
    <cellStyle name="Note 7 4 2" xfId="32031"/>
    <cellStyle name="Note 7 5" xfId="32032"/>
    <cellStyle name="Note 7 5 2" xfId="32033"/>
    <cellStyle name="Note 7 6" xfId="32034"/>
    <cellStyle name="Note 7 6 2" xfId="32035"/>
    <cellStyle name="Note 7 7" xfId="32036"/>
    <cellStyle name="Note 7 7 2" xfId="32037"/>
    <cellStyle name="Note 7 8" xfId="32038"/>
    <cellStyle name="Note 7 8 2" xfId="32039"/>
    <cellStyle name="Note 8 2" xfId="32040"/>
    <cellStyle name="Note 8 2 2" xfId="32041"/>
    <cellStyle name="Note 8 3" xfId="32042"/>
    <cellStyle name="Note 8 3 2" xfId="32043"/>
    <cellStyle name="Note 8 4" xfId="32044"/>
    <cellStyle name="Note 8 4 2" xfId="32045"/>
    <cellStyle name="Note 8 5" xfId="32046"/>
    <cellStyle name="Note 8 5 2" xfId="32047"/>
    <cellStyle name="Note 8 6" xfId="32048"/>
    <cellStyle name="Note 8 6 2" xfId="32049"/>
    <cellStyle name="Note 8 7" xfId="32050"/>
    <cellStyle name="Note 8 7 2" xfId="32051"/>
    <cellStyle name="Note 8 8" xfId="32052"/>
    <cellStyle name="Note 8 8 2" xfId="32053"/>
    <cellStyle name="Note 9 2" xfId="32054"/>
    <cellStyle name="Note 9 2 2" xfId="32055"/>
    <cellStyle name="Note 9 3" xfId="32056"/>
    <cellStyle name="Note 9 3 2" xfId="32057"/>
    <cellStyle name="Note 9 4" xfId="32058"/>
    <cellStyle name="Note 9 4 2" xfId="32059"/>
    <cellStyle name="Note 9 5" xfId="32060"/>
    <cellStyle name="Note 9 5 2" xfId="32061"/>
    <cellStyle name="Note 9 6" xfId="32062"/>
    <cellStyle name="Note 9 6 2" xfId="32063"/>
    <cellStyle name="Note 9 7" xfId="32064"/>
    <cellStyle name="Note 9 7 2" xfId="32065"/>
    <cellStyle name="Note 9 8" xfId="32066"/>
    <cellStyle name="Note 9 8 2" xfId="32067"/>
    <cellStyle name="notes" xfId="32068"/>
    <cellStyle name="numbertext" xfId="32069"/>
    <cellStyle name="Original" xfId="325"/>
    <cellStyle name="Original 2" xfId="326"/>
    <cellStyle name="Original 3" xfId="327"/>
    <cellStyle name="Original 4" xfId="328"/>
    <cellStyle name="Otsikko" xfId="32070"/>
    <cellStyle name="Otsikko 1" xfId="32071"/>
    <cellStyle name="Otsikko 2" xfId="32072"/>
    <cellStyle name="Otsikko 3" xfId="32073"/>
    <cellStyle name="Otsikko 4" xfId="32074"/>
    <cellStyle name="Output 2" xfId="32075"/>
    <cellStyle name="Output 3" xfId="32076"/>
    <cellStyle name="Output 4" xfId="32077"/>
    <cellStyle name="Output 5" xfId="32078"/>
    <cellStyle name="pais" xfId="32079"/>
    <cellStyle name="Percent [2]" xfId="32080"/>
    <cellStyle name="Percent 10" xfId="32081"/>
    <cellStyle name="Percent 11" xfId="32082"/>
    <cellStyle name="Percent 12" xfId="32083"/>
    <cellStyle name="Percent 13" xfId="32084"/>
    <cellStyle name="Percent 14" xfId="32085"/>
    <cellStyle name="Percent 2" xfId="329"/>
    <cellStyle name="Percent 2 2" xfId="397"/>
    <cellStyle name="Percent 2 3" xfId="32086"/>
    <cellStyle name="Percent 2 4" xfId="32087"/>
    <cellStyle name="Percent 2 5" xfId="32088"/>
    <cellStyle name="Percent 2 6" xfId="32089"/>
    <cellStyle name="Percent 2 7" xfId="32090"/>
    <cellStyle name="Percent 3" xfId="330"/>
    <cellStyle name="Percent 3 2" xfId="32091"/>
    <cellStyle name="Percent 3 2 2" xfId="32092"/>
    <cellStyle name="Percent 3 3" xfId="32093"/>
    <cellStyle name="Percent 3 4" xfId="32094"/>
    <cellStyle name="Percent 4" xfId="398"/>
    <cellStyle name="Percent 4 2" xfId="32095"/>
    <cellStyle name="Percent 5" xfId="399"/>
    <cellStyle name="Percent 5 2" xfId="32096"/>
    <cellStyle name="Percent 5 2 2" xfId="32097"/>
    <cellStyle name="Percent 6" xfId="400"/>
    <cellStyle name="Percent 6 2" xfId="32098"/>
    <cellStyle name="Percent 6 3" xfId="32099"/>
    <cellStyle name="Percent 7" xfId="32100"/>
    <cellStyle name="Percent 7 2" xfId="32101"/>
    <cellStyle name="Percent 7 2 2" xfId="32102"/>
    <cellStyle name="Percent 7 3" xfId="32103"/>
    <cellStyle name="Percent 8" xfId="32104"/>
    <cellStyle name="Percent 9" xfId="32105"/>
    <cellStyle name="percentage difference" xfId="32106"/>
    <cellStyle name="percentage difference one decimal" xfId="32107"/>
    <cellStyle name="percentage difference zero decimal" xfId="32108"/>
    <cellStyle name="periodo" xfId="32109"/>
    <cellStyle name="Porcentaje" xfId="32110"/>
    <cellStyle name="Porcentaje 2" xfId="331"/>
    <cellStyle name="Porcentaje 2 2" xfId="332"/>
    <cellStyle name="Porcentaje 3" xfId="333"/>
    <cellStyle name="Porcentaje 3 2" xfId="334"/>
    <cellStyle name="Porcentaje 4" xfId="335"/>
    <cellStyle name="Porcentaje 5" xfId="336"/>
    <cellStyle name="Porcentual 10" xfId="337"/>
    <cellStyle name="Porcentual 2" xfId="338"/>
    <cellStyle name="Porcentual 2 10" xfId="32111"/>
    <cellStyle name="Porcentual 2 11" xfId="32112"/>
    <cellStyle name="Porcentual 2 11 2" xfId="32113"/>
    <cellStyle name="Porcentual 2 11 2 2" xfId="32114"/>
    <cellStyle name="Porcentual 2 11 2 2 2" xfId="32115"/>
    <cellStyle name="Porcentual 2 11 2 2 2 2" xfId="32116"/>
    <cellStyle name="Porcentual 2 11 2 2 3" xfId="32117"/>
    <cellStyle name="Porcentual 2 11 2 2 4" xfId="32118"/>
    <cellStyle name="Porcentual 2 11 2 2 5" xfId="32119"/>
    <cellStyle name="Porcentual 2 11 2 3" xfId="32120"/>
    <cellStyle name="Porcentual 2 11 2 3 2" xfId="32121"/>
    <cellStyle name="Porcentual 2 11 2 4" xfId="32122"/>
    <cellStyle name="Porcentual 2 11 2 5" xfId="32123"/>
    <cellStyle name="Porcentual 2 11 3" xfId="32124"/>
    <cellStyle name="Porcentual 2 11 4" xfId="32125"/>
    <cellStyle name="Porcentual 2 11 5" xfId="32126"/>
    <cellStyle name="Porcentual 2 11 6" xfId="32127"/>
    <cellStyle name="Porcentual 2 11 6 2" xfId="32128"/>
    <cellStyle name="Porcentual 2 11 7" xfId="32129"/>
    <cellStyle name="Porcentual 2 11 8" xfId="32130"/>
    <cellStyle name="Porcentual 2 11 9" xfId="32131"/>
    <cellStyle name="Porcentual 2 12" xfId="32132"/>
    <cellStyle name="Porcentual 2 13" xfId="32133"/>
    <cellStyle name="Porcentual 2 14" xfId="32134"/>
    <cellStyle name="Porcentual 2 15" xfId="32135"/>
    <cellStyle name="Porcentual 2 16" xfId="32136"/>
    <cellStyle name="Porcentual 2 17" xfId="32137"/>
    <cellStyle name="Porcentual 2 18" xfId="32138"/>
    <cellStyle name="Porcentual 2 19" xfId="32139"/>
    <cellStyle name="Porcentual 2 2" xfId="339"/>
    <cellStyle name="Porcentual 2 2 10" xfId="32140"/>
    <cellStyle name="Porcentual 2 2 11" xfId="32141"/>
    <cellStyle name="Porcentual 2 2 12" xfId="32142"/>
    <cellStyle name="Porcentual 2 2 13" xfId="32143"/>
    <cellStyle name="Porcentual 2 2 14" xfId="32144"/>
    <cellStyle name="Porcentual 2 2 15" xfId="32145"/>
    <cellStyle name="Porcentual 2 2 15 2" xfId="32146"/>
    <cellStyle name="Porcentual 2 2 15 2 2" xfId="32147"/>
    <cellStyle name="Porcentual 2 2 15 2 3" xfId="32148"/>
    <cellStyle name="Porcentual 2 2 15 2 4" xfId="32149"/>
    <cellStyle name="Porcentual 2 2 15 2 5" xfId="32150"/>
    <cellStyle name="Porcentual 2 2 15 2 6" xfId="32151"/>
    <cellStyle name="Porcentual 2 2 15 3" xfId="32152"/>
    <cellStyle name="Porcentual 2 2 15 4" xfId="32153"/>
    <cellStyle name="Porcentual 2 2 15 5" xfId="32154"/>
    <cellStyle name="Porcentual 2 2 15 6" xfId="32155"/>
    <cellStyle name="Porcentual 2 2 15 7" xfId="32156"/>
    <cellStyle name="Porcentual 2 2 15 8" xfId="32157"/>
    <cellStyle name="Porcentual 2 2 16" xfId="32158"/>
    <cellStyle name="Porcentual 2 2 16 2" xfId="32159"/>
    <cellStyle name="Porcentual 2 2 16 2 2" xfId="32160"/>
    <cellStyle name="Porcentual 2 2 16 2 3" xfId="32161"/>
    <cellStyle name="Porcentual 2 2 16 2 4" xfId="32162"/>
    <cellStyle name="Porcentual 2 2 16 2 5" xfId="32163"/>
    <cellStyle name="Porcentual 2 2 16 2 6" xfId="32164"/>
    <cellStyle name="Porcentual 2 2 16 3" xfId="32165"/>
    <cellStyle name="Porcentual 2 2 16 4" xfId="32166"/>
    <cellStyle name="Porcentual 2 2 16 5" xfId="32167"/>
    <cellStyle name="Porcentual 2 2 17" xfId="32168"/>
    <cellStyle name="Porcentual 2 2 17 2" xfId="32169"/>
    <cellStyle name="Porcentual 2 2 17 2 2" xfId="32170"/>
    <cellStyle name="Porcentual 2 2 17 2 3" xfId="32171"/>
    <cellStyle name="Porcentual 2 2 17 2 4" xfId="32172"/>
    <cellStyle name="Porcentual 2 2 17 2 5" xfId="32173"/>
    <cellStyle name="Porcentual 2 2 17 2 6" xfId="32174"/>
    <cellStyle name="Porcentual 2 2 17 3" xfId="32175"/>
    <cellStyle name="Porcentual 2 2 17 4" xfId="32176"/>
    <cellStyle name="Porcentual 2 2 17 5" xfId="32177"/>
    <cellStyle name="Porcentual 2 2 18" xfId="32178"/>
    <cellStyle name="Porcentual 2 2 18 2" xfId="32179"/>
    <cellStyle name="Porcentual 2 2 18 3" xfId="32180"/>
    <cellStyle name="Porcentual 2 2 18 4" xfId="32181"/>
    <cellStyle name="Porcentual 2 2 18 5" xfId="32182"/>
    <cellStyle name="Porcentual 2 2 18 6" xfId="32183"/>
    <cellStyle name="Porcentual 2 2 18 7" xfId="32184"/>
    <cellStyle name="Porcentual 2 2 19" xfId="32185"/>
    <cellStyle name="Porcentual 2 2 2" xfId="32186"/>
    <cellStyle name="Porcentual 2 2 2 10" xfId="32187"/>
    <cellStyle name="Porcentual 2 2 2 11" xfId="32188"/>
    <cellStyle name="Porcentual 2 2 2 12" xfId="32189"/>
    <cellStyle name="Porcentual 2 2 2 13" xfId="32190"/>
    <cellStyle name="Porcentual 2 2 2 14" xfId="32191"/>
    <cellStyle name="Porcentual 2 2 2 15" xfId="32192"/>
    <cellStyle name="Porcentual 2 2 2 15 2" xfId="32193"/>
    <cellStyle name="Porcentual 2 2 2 15 2 2" xfId="32194"/>
    <cellStyle name="Porcentual 2 2 2 15 2 3" xfId="32195"/>
    <cellStyle name="Porcentual 2 2 2 15 2 4" xfId="32196"/>
    <cellStyle name="Porcentual 2 2 2 15 2 5" xfId="32197"/>
    <cellStyle name="Porcentual 2 2 2 15 2 6" xfId="32198"/>
    <cellStyle name="Porcentual 2 2 2 15 3" xfId="32199"/>
    <cellStyle name="Porcentual 2 2 2 15 4" xfId="32200"/>
    <cellStyle name="Porcentual 2 2 2 15 5" xfId="32201"/>
    <cellStyle name="Porcentual 2 2 2 15 6" xfId="32202"/>
    <cellStyle name="Porcentual 2 2 2 15 7" xfId="32203"/>
    <cellStyle name="Porcentual 2 2 2 15 8" xfId="32204"/>
    <cellStyle name="Porcentual 2 2 2 16" xfId="32205"/>
    <cellStyle name="Porcentual 2 2 2 16 2" xfId="32206"/>
    <cellStyle name="Porcentual 2 2 2 16 2 2" xfId="32207"/>
    <cellStyle name="Porcentual 2 2 2 16 2 3" xfId="32208"/>
    <cellStyle name="Porcentual 2 2 2 16 2 4" xfId="32209"/>
    <cellStyle name="Porcentual 2 2 2 16 2 5" xfId="32210"/>
    <cellStyle name="Porcentual 2 2 2 16 2 6" xfId="32211"/>
    <cellStyle name="Porcentual 2 2 2 16 3" xfId="32212"/>
    <cellStyle name="Porcentual 2 2 2 16 4" xfId="32213"/>
    <cellStyle name="Porcentual 2 2 2 16 5" xfId="32214"/>
    <cellStyle name="Porcentual 2 2 2 17" xfId="32215"/>
    <cellStyle name="Porcentual 2 2 2 17 2" xfId="32216"/>
    <cellStyle name="Porcentual 2 2 2 17 2 2" xfId="32217"/>
    <cellStyle name="Porcentual 2 2 2 17 2 3" xfId="32218"/>
    <cellStyle name="Porcentual 2 2 2 17 2 4" xfId="32219"/>
    <cellStyle name="Porcentual 2 2 2 17 2 5" xfId="32220"/>
    <cellStyle name="Porcentual 2 2 2 17 2 6" xfId="32221"/>
    <cellStyle name="Porcentual 2 2 2 17 3" xfId="32222"/>
    <cellStyle name="Porcentual 2 2 2 17 4" xfId="32223"/>
    <cellStyle name="Porcentual 2 2 2 17 5" xfId="32224"/>
    <cellStyle name="Porcentual 2 2 2 18" xfId="32225"/>
    <cellStyle name="Porcentual 2 2 2 18 2" xfId="32226"/>
    <cellStyle name="Porcentual 2 2 2 18 3" xfId="32227"/>
    <cellStyle name="Porcentual 2 2 2 18 4" xfId="32228"/>
    <cellStyle name="Porcentual 2 2 2 18 5" xfId="32229"/>
    <cellStyle name="Porcentual 2 2 2 18 6" xfId="32230"/>
    <cellStyle name="Porcentual 2 2 2 18 7" xfId="32231"/>
    <cellStyle name="Porcentual 2 2 2 19" xfId="32232"/>
    <cellStyle name="Porcentual 2 2 2 2" xfId="32233"/>
    <cellStyle name="Porcentual 2 2 2 2 10" xfId="32234"/>
    <cellStyle name="Porcentual 2 2 2 2 11" xfId="32235"/>
    <cellStyle name="Porcentual 2 2 2 2 12" xfId="32236"/>
    <cellStyle name="Porcentual 2 2 2 2 13" xfId="32237"/>
    <cellStyle name="Porcentual 2 2 2 2 14" xfId="32238"/>
    <cellStyle name="Porcentual 2 2 2 2 15" xfId="32239"/>
    <cellStyle name="Porcentual 2 2 2 2 16" xfId="32240"/>
    <cellStyle name="Porcentual 2 2 2 2 17" xfId="32241"/>
    <cellStyle name="Porcentual 2 2 2 2 18" xfId="32242"/>
    <cellStyle name="Porcentual 2 2 2 2 19" xfId="32243"/>
    <cellStyle name="Porcentual 2 2 2 2 2" xfId="32244"/>
    <cellStyle name="Porcentual 2 2 2 2 2 10" xfId="32245"/>
    <cellStyle name="Porcentual 2 2 2 2 2 11" xfId="32246"/>
    <cellStyle name="Porcentual 2 2 2 2 2 12" xfId="32247"/>
    <cellStyle name="Porcentual 2 2 2 2 2 13" xfId="32248"/>
    <cellStyle name="Porcentual 2 2 2 2 2 14" xfId="32249"/>
    <cellStyle name="Porcentual 2 2 2 2 2 2" xfId="32250"/>
    <cellStyle name="Porcentual 2 2 2 2 2 2 10" xfId="32251"/>
    <cellStyle name="Porcentual 2 2 2 2 2 2 11" xfId="32252"/>
    <cellStyle name="Porcentual 2 2 2 2 2 2 12" xfId="32253"/>
    <cellStyle name="Porcentual 2 2 2 2 2 2 13" xfId="32254"/>
    <cellStyle name="Porcentual 2 2 2 2 2 2 14" xfId="32255"/>
    <cellStyle name="Porcentual 2 2 2 2 2 2 2" xfId="32256"/>
    <cellStyle name="Porcentual 2 2 2 2 2 2 2 10" xfId="32257"/>
    <cellStyle name="Porcentual 2 2 2 2 2 2 2 11" xfId="32258"/>
    <cellStyle name="Porcentual 2 2 2 2 2 2 2 2" xfId="32259"/>
    <cellStyle name="Porcentual 2 2 2 2 2 2 2 2 10" xfId="32260"/>
    <cellStyle name="Porcentual 2 2 2 2 2 2 2 2 11" xfId="32261"/>
    <cellStyle name="Porcentual 2 2 2 2 2 2 2 2 2" xfId="32262"/>
    <cellStyle name="Porcentual 2 2 2 2 2 2 2 2 2 2" xfId="32263"/>
    <cellStyle name="Porcentual 2 2 2 2 2 2 2 2 2 2 2" xfId="32264"/>
    <cellStyle name="Porcentual 2 2 2 2 2 2 2 2 2 2 2 2" xfId="32265"/>
    <cellStyle name="Porcentual 2 2 2 2 2 2 2 2 2 2 2 2 2" xfId="32266"/>
    <cellStyle name="Porcentual 2 2 2 2 2 2 2 2 2 2 2 2 3" xfId="32267"/>
    <cellStyle name="Porcentual 2 2 2 2 2 2 2 2 2 2 2 2 4" xfId="32268"/>
    <cellStyle name="Porcentual 2 2 2 2 2 2 2 2 2 2 2 2 5" xfId="32269"/>
    <cellStyle name="Porcentual 2 2 2 2 2 2 2 2 2 2 2 3" xfId="32270"/>
    <cellStyle name="Porcentual 2 2 2 2 2 2 2 2 2 2 2 4" xfId="32271"/>
    <cellStyle name="Porcentual 2 2 2 2 2 2 2 2 2 2 2 5" xfId="32272"/>
    <cellStyle name="Porcentual 2 2 2 2 2 2 2 2 2 2 3" xfId="32273"/>
    <cellStyle name="Porcentual 2 2 2 2 2 2 2 2 2 2 4" xfId="32274"/>
    <cellStyle name="Porcentual 2 2 2 2 2 2 2 2 2 2 5" xfId="32275"/>
    <cellStyle name="Porcentual 2 2 2 2 2 2 2 2 2 2 6" xfId="32276"/>
    <cellStyle name="Porcentual 2 2 2 2 2 2 2 2 2 2 7" xfId="32277"/>
    <cellStyle name="Porcentual 2 2 2 2 2 2 2 2 2 3" xfId="32278"/>
    <cellStyle name="Porcentual 2 2 2 2 2 2 2 2 2 3 2" xfId="32279"/>
    <cellStyle name="Porcentual 2 2 2 2 2 2 2 2 2 3 2 2" xfId="32280"/>
    <cellStyle name="Porcentual 2 2 2 2 2 2 2 2 2 3 2 3" xfId="32281"/>
    <cellStyle name="Porcentual 2 2 2 2 2 2 2 2 2 3 2 4" xfId="32282"/>
    <cellStyle name="Porcentual 2 2 2 2 2 2 2 2 2 3 2 5" xfId="32283"/>
    <cellStyle name="Porcentual 2 2 2 2 2 2 2 2 2 3 3" xfId="32284"/>
    <cellStyle name="Porcentual 2 2 2 2 2 2 2 2 2 3 4" xfId="32285"/>
    <cellStyle name="Porcentual 2 2 2 2 2 2 2 2 2 3 5" xfId="32286"/>
    <cellStyle name="Porcentual 2 2 2 2 2 2 2 2 2 4" xfId="32287"/>
    <cellStyle name="Porcentual 2 2 2 2 2 2 2 2 2 5" xfId="32288"/>
    <cellStyle name="Porcentual 2 2 2 2 2 2 2 2 2 6" xfId="32289"/>
    <cellStyle name="Porcentual 2 2 2 2 2 2 2 2 2 7" xfId="32290"/>
    <cellStyle name="Porcentual 2 2 2 2 2 2 2 2 3" xfId="32291"/>
    <cellStyle name="Porcentual 2 2 2 2 2 2 2 2 4" xfId="32292"/>
    <cellStyle name="Porcentual 2 2 2 2 2 2 2 2 5" xfId="32293"/>
    <cellStyle name="Porcentual 2 2 2 2 2 2 2 2 6" xfId="32294"/>
    <cellStyle name="Porcentual 2 2 2 2 2 2 2 2 6 2" xfId="32295"/>
    <cellStyle name="Porcentual 2 2 2 2 2 2 2 2 6 2 2" xfId="32296"/>
    <cellStyle name="Porcentual 2 2 2 2 2 2 2 2 6 2 3" xfId="32297"/>
    <cellStyle name="Porcentual 2 2 2 2 2 2 2 2 6 2 4" xfId="32298"/>
    <cellStyle name="Porcentual 2 2 2 2 2 2 2 2 6 2 5" xfId="32299"/>
    <cellStyle name="Porcentual 2 2 2 2 2 2 2 2 6 3" xfId="32300"/>
    <cellStyle name="Porcentual 2 2 2 2 2 2 2 2 6 4" xfId="32301"/>
    <cellStyle name="Porcentual 2 2 2 2 2 2 2 2 6 5" xfId="32302"/>
    <cellStyle name="Porcentual 2 2 2 2 2 2 2 2 7" xfId="32303"/>
    <cellStyle name="Porcentual 2 2 2 2 2 2 2 2 8" xfId="32304"/>
    <cellStyle name="Porcentual 2 2 2 2 2 2 2 2 9" xfId="32305"/>
    <cellStyle name="Porcentual 2 2 2 2 2 2 2 3" xfId="32306"/>
    <cellStyle name="Porcentual 2 2 2 2 2 2 2 3 2" xfId="32307"/>
    <cellStyle name="Porcentual 2 2 2 2 2 2 2 3 2 2" xfId="32308"/>
    <cellStyle name="Porcentual 2 2 2 2 2 2 2 3 2 2 2" xfId="32309"/>
    <cellStyle name="Porcentual 2 2 2 2 2 2 2 3 2 2 2 2" xfId="32310"/>
    <cellStyle name="Porcentual 2 2 2 2 2 2 2 3 2 2 2 3" xfId="32311"/>
    <cellStyle name="Porcentual 2 2 2 2 2 2 2 3 2 2 2 4" xfId="32312"/>
    <cellStyle name="Porcentual 2 2 2 2 2 2 2 3 2 2 2 5" xfId="32313"/>
    <cellStyle name="Porcentual 2 2 2 2 2 2 2 3 2 2 3" xfId="32314"/>
    <cellStyle name="Porcentual 2 2 2 2 2 2 2 3 2 2 4" xfId="32315"/>
    <cellStyle name="Porcentual 2 2 2 2 2 2 2 3 2 2 5" xfId="32316"/>
    <cellStyle name="Porcentual 2 2 2 2 2 2 2 3 2 3" xfId="32317"/>
    <cellStyle name="Porcentual 2 2 2 2 2 2 2 3 2 4" xfId="32318"/>
    <cellStyle name="Porcentual 2 2 2 2 2 2 2 3 2 5" xfId="32319"/>
    <cellStyle name="Porcentual 2 2 2 2 2 2 2 3 2 6" xfId="32320"/>
    <cellStyle name="Porcentual 2 2 2 2 2 2 2 3 2 7" xfId="32321"/>
    <cellStyle name="Porcentual 2 2 2 2 2 2 2 3 3" xfId="32322"/>
    <cellStyle name="Porcentual 2 2 2 2 2 2 2 3 3 2" xfId="32323"/>
    <cellStyle name="Porcentual 2 2 2 2 2 2 2 3 3 2 2" xfId="32324"/>
    <cellStyle name="Porcentual 2 2 2 2 2 2 2 3 3 2 3" xfId="32325"/>
    <cellStyle name="Porcentual 2 2 2 2 2 2 2 3 3 2 4" xfId="32326"/>
    <cellStyle name="Porcentual 2 2 2 2 2 2 2 3 3 2 5" xfId="32327"/>
    <cellStyle name="Porcentual 2 2 2 2 2 2 2 3 3 3" xfId="32328"/>
    <cellStyle name="Porcentual 2 2 2 2 2 2 2 3 3 4" xfId="32329"/>
    <cellStyle name="Porcentual 2 2 2 2 2 2 2 3 3 5" xfId="32330"/>
    <cellStyle name="Porcentual 2 2 2 2 2 2 2 3 4" xfId="32331"/>
    <cellStyle name="Porcentual 2 2 2 2 2 2 2 3 5" xfId="32332"/>
    <cellStyle name="Porcentual 2 2 2 2 2 2 2 3 6" xfId="32333"/>
    <cellStyle name="Porcentual 2 2 2 2 2 2 2 3 7" xfId="32334"/>
    <cellStyle name="Porcentual 2 2 2 2 2 2 2 4" xfId="32335"/>
    <cellStyle name="Porcentual 2 2 2 2 2 2 2 5" xfId="32336"/>
    <cellStyle name="Porcentual 2 2 2 2 2 2 2 6" xfId="32337"/>
    <cellStyle name="Porcentual 2 2 2 2 2 2 2 6 2" xfId="32338"/>
    <cellStyle name="Porcentual 2 2 2 2 2 2 2 6 2 2" xfId="32339"/>
    <cellStyle name="Porcentual 2 2 2 2 2 2 2 6 2 3" xfId="32340"/>
    <cellStyle name="Porcentual 2 2 2 2 2 2 2 6 2 4" xfId="32341"/>
    <cellStyle name="Porcentual 2 2 2 2 2 2 2 6 2 5" xfId="32342"/>
    <cellStyle name="Porcentual 2 2 2 2 2 2 2 6 3" xfId="32343"/>
    <cellStyle name="Porcentual 2 2 2 2 2 2 2 6 4" xfId="32344"/>
    <cellStyle name="Porcentual 2 2 2 2 2 2 2 6 5" xfId="32345"/>
    <cellStyle name="Porcentual 2 2 2 2 2 2 2 7" xfId="32346"/>
    <cellStyle name="Porcentual 2 2 2 2 2 2 2 8" xfId="32347"/>
    <cellStyle name="Porcentual 2 2 2 2 2 2 2 9" xfId="32348"/>
    <cellStyle name="Porcentual 2 2 2 2 2 2 3" xfId="32349"/>
    <cellStyle name="Porcentual 2 2 2 2 2 2 4" xfId="32350"/>
    <cellStyle name="Porcentual 2 2 2 2 2 2 5" xfId="32351"/>
    <cellStyle name="Porcentual 2 2 2 2 2 2 6" xfId="32352"/>
    <cellStyle name="Porcentual 2 2 2 2 2 2 6 2" xfId="32353"/>
    <cellStyle name="Porcentual 2 2 2 2 2 2 6 2 2" xfId="32354"/>
    <cellStyle name="Porcentual 2 2 2 2 2 2 6 2 2 2" xfId="32355"/>
    <cellStyle name="Porcentual 2 2 2 2 2 2 6 2 2 2 2" xfId="32356"/>
    <cellStyle name="Porcentual 2 2 2 2 2 2 6 2 2 2 3" xfId="32357"/>
    <cellStyle name="Porcentual 2 2 2 2 2 2 6 2 2 2 4" xfId="32358"/>
    <cellStyle name="Porcentual 2 2 2 2 2 2 6 2 2 2 5" xfId="32359"/>
    <cellStyle name="Porcentual 2 2 2 2 2 2 6 2 2 3" xfId="32360"/>
    <cellStyle name="Porcentual 2 2 2 2 2 2 6 2 2 4" xfId="32361"/>
    <cellStyle name="Porcentual 2 2 2 2 2 2 6 2 2 5" xfId="32362"/>
    <cellStyle name="Porcentual 2 2 2 2 2 2 6 2 3" xfId="32363"/>
    <cellStyle name="Porcentual 2 2 2 2 2 2 6 2 4" xfId="32364"/>
    <cellStyle name="Porcentual 2 2 2 2 2 2 6 2 5" xfId="32365"/>
    <cellStyle name="Porcentual 2 2 2 2 2 2 6 2 6" xfId="32366"/>
    <cellStyle name="Porcentual 2 2 2 2 2 2 6 2 7" xfId="32367"/>
    <cellStyle name="Porcentual 2 2 2 2 2 2 6 3" xfId="32368"/>
    <cellStyle name="Porcentual 2 2 2 2 2 2 6 3 2" xfId="32369"/>
    <cellStyle name="Porcentual 2 2 2 2 2 2 6 3 2 2" xfId="32370"/>
    <cellStyle name="Porcentual 2 2 2 2 2 2 6 3 2 3" xfId="32371"/>
    <cellStyle name="Porcentual 2 2 2 2 2 2 6 3 2 4" xfId="32372"/>
    <cellStyle name="Porcentual 2 2 2 2 2 2 6 3 2 5" xfId="32373"/>
    <cellStyle name="Porcentual 2 2 2 2 2 2 6 3 3" xfId="32374"/>
    <cellStyle name="Porcentual 2 2 2 2 2 2 6 3 4" xfId="32375"/>
    <cellStyle name="Porcentual 2 2 2 2 2 2 6 3 5" xfId="32376"/>
    <cellStyle name="Porcentual 2 2 2 2 2 2 6 4" xfId="32377"/>
    <cellStyle name="Porcentual 2 2 2 2 2 2 6 5" xfId="32378"/>
    <cellStyle name="Porcentual 2 2 2 2 2 2 6 6" xfId="32379"/>
    <cellStyle name="Porcentual 2 2 2 2 2 2 6 7" xfId="32380"/>
    <cellStyle name="Porcentual 2 2 2 2 2 2 7" xfId="32381"/>
    <cellStyle name="Porcentual 2 2 2 2 2 2 8" xfId="32382"/>
    <cellStyle name="Porcentual 2 2 2 2 2 2 9" xfId="32383"/>
    <cellStyle name="Porcentual 2 2 2 2 2 2 9 2" xfId="32384"/>
    <cellStyle name="Porcentual 2 2 2 2 2 2 9 2 2" xfId="32385"/>
    <cellStyle name="Porcentual 2 2 2 2 2 2 9 2 3" xfId="32386"/>
    <cellStyle name="Porcentual 2 2 2 2 2 2 9 2 4" xfId="32387"/>
    <cellStyle name="Porcentual 2 2 2 2 2 2 9 2 5" xfId="32388"/>
    <cellStyle name="Porcentual 2 2 2 2 2 2 9 3" xfId="32389"/>
    <cellStyle name="Porcentual 2 2 2 2 2 2 9 4" xfId="32390"/>
    <cellStyle name="Porcentual 2 2 2 2 2 2 9 5" xfId="32391"/>
    <cellStyle name="Porcentual 2 2 2 2 2 3" xfId="32392"/>
    <cellStyle name="Porcentual 2 2 2 2 2 3 2" xfId="32393"/>
    <cellStyle name="Porcentual 2 2 2 2 2 3 3" xfId="32394"/>
    <cellStyle name="Porcentual 2 2 2 2 2 3 4" xfId="32395"/>
    <cellStyle name="Porcentual 2 2 2 2 2 3 5" xfId="32396"/>
    <cellStyle name="Porcentual 2 2 2 2 2 3 6" xfId="32397"/>
    <cellStyle name="Porcentual 2 2 2 2 2 3 7" xfId="32398"/>
    <cellStyle name="Porcentual 2 2 2 2 2 4" xfId="32399"/>
    <cellStyle name="Porcentual 2 2 2 2 2 5" xfId="32400"/>
    <cellStyle name="Porcentual 2 2 2 2 2 6" xfId="32401"/>
    <cellStyle name="Porcentual 2 2 2 2 2 6 2" xfId="32402"/>
    <cellStyle name="Porcentual 2 2 2 2 2 6 2 2" xfId="32403"/>
    <cellStyle name="Porcentual 2 2 2 2 2 6 2 2 2" xfId="32404"/>
    <cellStyle name="Porcentual 2 2 2 2 2 6 2 2 2 2" xfId="32405"/>
    <cellStyle name="Porcentual 2 2 2 2 2 6 2 2 2 3" xfId="32406"/>
    <cellStyle name="Porcentual 2 2 2 2 2 6 2 2 2 4" xfId="32407"/>
    <cellStyle name="Porcentual 2 2 2 2 2 6 2 2 2 5" xfId="32408"/>
    <cellStyle name="Porcentual 2 2 2 2 2 6 2 2 3" xfId="32409"/>
    <cellStyle name="Porcentual 2 2 2 2 2 6 2 2 4" xfId="32410"/>
    <cellStyle name="Porcentual 2 2 2 2 2 6 2 2 5" xfId="32411"/>
    <cellStyle name="Porcentual 2 2 2 2 2 6 2 3" xfId="32412"/>
    <cellStyle name="Porcentual 2 2 2 2 2 6 2 4" xfId="32413"/>
    <cellStyle name="Porcentual 2 2 2 2 2 6 2 5" xfId="32414"/>
    <cellStyle name="Porcentual 2 2 2 2 2 6 2 6" xfId="32415"/>
    <cellStyle name="Porcentual 2 2 2 2 2 6 2 7" xfId="32416"/>
    <cellStyle name="Porcentual 2 2 2 2 2 6 3" xfId="32417"/>
    <cellStyle name="Porcentual 2 2 2 2 2 6 3 2" xfId="32418"/>
    <cellStyle name="Porcentual 2 2 2 2 2 6 3 2 2" xfId="32419"/>
    <cellStyle name="Porcentual 2 2 2 2 2 6 3 2 3" xfId="32420"/>
    <cellStyle name="Porcentual 2 2 2 2 2 6 3 2 4" xfId="32421"/>
    <cellStyle name="Porcentual 2 2 2 2 2 6 3 2 5" xfId="32422"/>
    <cellStyle name="Porcentual 2 2 2 2 2 6 3 3" xfId="32423"/>
    <cellStyle name="Porcentual 2 2 2 2 2 6 3 4" xfId="32424"/>
    <cellStyle name="Porcentual 2 2 2 2 2 6 3 5" xfId="32425"/>
    <cellStyle name="Porcentual 2 2 2 2 2 6 4" xfId="32426"/>
    <cellStyle name="Porcentual 2 2 2 2 2 6 5" xfId="32427"/>
    <cellStyle name="Porcentual 2 2 2 2 2 6 6" xfId="32428"/>
    <cellStyle name="Porcentual 2 2 2 2 2 6 7" xfId="32429"/>
    <cellStyle name="Porcentual 2 2 2 2 2 7" xfId="32430"/>
    <cellStyle name="Porcentual 2 2 2 2 2 8" xfId="32431"/>
    <cellStyle name="Porcentual 2 2 2 2 2 9" xfId="32432"/>
    <cellStyle name="Porcentual 2 2 2 2 2 9 2" xfId="32433"/>
    <cellStyle name="Porcentual 2 2 2 2 2 9 2 2" xfId="32434"/>
    <cellStyle name="Porcentual 2 2 2 2 2 9 2 3" xfId="32435"/>
    <cellStyle name="Porcentual 2 2 2 2 2 9 2 4" xfId="32436"/>
    <cellStyle name="Porcentual 2 2 2 2 2 9 2 5" xfId="32437"/>
    <cellStyle name="Porcentual 2 2 2 2 2 9 3" xfId="32438"/>
    <cellStyle name="Porcentual 2 2 2 2 2 9 4" xfId="32439"/>
    <cellStyle name="Porcentual 2 2 2 2 2 9 5" xfId="32440"/>
    <cellStyle name="Porcentual 2 2 2 2 20" xfId="32441"/>
    <cellStyle name="Porcentual 2 2 2 2 21" xfId="32442"/>
    <cellStyle name="Porcentual 2 2 2 2 22" xfId="32443"/>
    <cellStyle name="Porcentual 2 2 2 2 23" xfId="32444"/>
    <cellStyle name="Porcentual 2 2 2 2 24" xfId="32445"/>
    <cellStyle name="Porcentual 2 2 2 2 25" xfId="32446"/>
    <cellStyle name="Porcentual 2 2 2 2 26" xfId="32447"/>
    <cellStyle name="Porcentual 2 2 2 2 27" xfId="32448"/>
    <cellStyle name="Porcentual 2 2 2 2 28" xfId="32449"/>
    <cellStyle name="Porcentual 2 2 2 2 29" xfId="32450"/>
    <cellStyle name="Porcentual 2 2 2 2 3" xfId="32451"/>
    <cellStyle name="Porcentual 2 2 2 2 3 2" xfId="32452"/>
    <cellStyle name="Porcentual 2 2 2 2 3 3" xfId="32453"/>
    <cellStyle name="Porcentual 2 2 2 2 3 4" xfId="32454"/>
    <cellStyle name="Porcentual 2 2 2 2 3 5" xfId="32455"/>
    <cellStyle name="Porcentual 2 2 2 2 3 6" xfId="32456"/>
    <cellStyle name="Porcentual 2 2 2 2 3 7" xfId="32457"/>
    <cellStyle name="Porcentual 2 2 2 2 4" xfId="32458"/>
    <cellStyle name="Porcentual 2 2 2 2 5" xfId="32459"/>
    <cellStyle name="Porcentual 2 2 2 2 6" xfId="32460"/>
    <cellStyle name="Porcentual 2 2 2 2 6 2" xfId="32461"/>
    <cellStyle name="Porcentual 2 2 2 2 6 2 2" xfId="32462"/>
    <cellStyle name="Porcentual 2 2 2 2 6 2 2 2" xfId="32463"/>
    <cellStyle name="Porcentual 2 2 2 2 6 2 2 2 2" xfId="32464"/>
    <cellStyle name="Porcentual 2 2 2 2 6 2 2 2 3" xfId="32465"/>
    <cellStyle name="Porcentual 2 2 2 2 6 2 2 2 4" xfId="32466"/>
    <cellStyle name="Porcentual 2 2 2 2 6 2 2 2 5" xfId="32467"/>
    <cellStyle name="Porcentual 2 2 2 2 6 2 2 3" xfId="32468"/>
    <cellStyle name="Porcentual 2 2 2 2 6 2 2 4" xfId="32469"/>
    <cellStyle name="Porcentual 2 2 2 2 6 2 2 5" xfId="32470"/>
    <cellStyle name="Porcentual 2 2 2 2 6 2 3" xfId="32471"/>
    <cellStyle name="Porcentual 2 2 2 2 6 2 4" xfId="32472"/>
    <cellStyle name="Porcentual 2 2 2 2 6 2 5" xfId="32473"/>
    <cellStyle name="Porcentual 2 2 2 2 6 2 6" xfId="32474"/>
    <cellStyle name="Porcentual 2 2 2 2 6 2 7" xfId="32475"/>
    <cellStyle name="Porcentual 2 2 2 2 6 3" xfId="32476"/>
    <cellStyle name="Porcentual 2 2 2 2 6 3 2" xfId="32477"/>
    <cellStyle name="Porcentual 2 2 2 2 6 3 2 2" xfId="32478"/>
    <cellStyle name="Porcentual 2 2 2 2 6 3 2 3" xfId="32479"/>
    <cellStyle name="Porcentual 2 2 2 2 6 3 2 4" xfId="32480"/>
    <cellStyle name="Porcentual 2 2 2 2 6 3 2 5" xfId="32481"/>
    <cellStyle name="Porcentual 2 2 2 2 6 3 3" xfId="32482"/>
    <cellStyle name="Porcentual 2 2 2 2 6 3 4" xfId="32483"/>
    <cellStyle name="Porcentual 2 2 2 2 6 3 5" xfId="32484"/>
    <cellStyle name="Porcentual 2 2 2 2 6 4" xfId="32485"/>
    <cellStyle name="Porcentual 2 2 2 2 6 5" xfId="32486"/>
    <cellStyle name="Porcentual 2 2 2 2 6 6" xfId="32487"/>
    <cellStyle name="Porcentual 2 2 2 2 6 7" xfId="32488"/>
    <cellStyle name="Porcentual 2 2 2 2 7" xfId="32489"/>
    <cellStyle name="Porcentual 2 2 2 2 8" xfId="32490"/>
    <cellStyle name="Porcentual 2 2 2 2 9" xfId="32491"/>
    <cellStyle name="Porcentual 2 2 2 2 9 2" xfId="32492"/>
    <cellStyle name="Porcentual 2 2 2 2 9 2 2" xfId="32493"/>
    <cellStyle name="Porcentual 2 2 2 2 9 2 3" xfId="32494"/>
    <cellStyle name="Porcentual 2 2 2 2 9 2 4" xfId="32495"/>
    <cellStyle name="Porcentual 2 2 2 2 9 2 5" xfId="32496"/>
    <cellStyle name="Porcentual 2 2 2 2 9 3" xfId="32497"/>
    <cellStyle name="Porcentual 2 2 2 2 9 4" xfId="32498"/>
    <cellStyle name="Porcentual 2 2 2 2 9 5" xfId="32499"/>
    <cellStyle name="Porcentual 2 2 2 20" xfId="32500"/>
    <cellStyle name="Porcentual 2 2 2 21" xfId="32501"/>
    <cellStyle name="Porcentual 2 2 2 21 2" xfId="32502"/>
    <cellStyle name="Porcentual 2 2 2 21 3" xfId="32503"/>
    <cellStyle name="Porcentual 2 2 2 21 4" xfId="32504"/>
    <cellStyle name="Porcentual 2 2 2 21 5" xfId="32505"/>
    <cellStyle name="Porcentual 2 2 2 21 6" xfId="32506"/>
    <cellStyle name="Porcentual 2 2 2 22" xfId="32507"/>
    <cellStyle name="Porcentual 2 2 2 22 2" xfId="32508"/>
    <cellStyle name="Porcentual 2 2 2 22 2 2" xfId="32509"/>
    <cellStyle name="Porcentual 2 2 2 22 2 2 2" xfId="32510"/>
    <cellStyle name="Porcentual 2 2 2 22 2 2 2 2" xfId="32511"/>
    <cellStyle name="Porcentual 2 2 2 22 2 2 2 3" xfId="32512"/>
    <cellStyle name="Porcentual 2 2 2 22 2 2 2 4" xfId="32513"/>
    <cellStyle name="Porcentual 2 2 2 22 2 2 2 5" xfId="32514"/>
    <cellStyle name="Porcentual 2 2 2 22 2 2 3" xfId="32515"/>
    <cellStyle name="Porcentual 2 2 2 22 2 2 4" xfId="32516"/>
    <cellStyle name="Porcentual 2 2 2 22 2 2 5" xfId="32517"/>
    <cellStyle name="Porcentual 2 2 2 22 2 3" xfId="32518"/>
    <cellStyle name="Porcentual 2 2 2 22 2 4" xfId="32519"/>
    <cellStyle name="Porcentual 2 2 2 22 2 5" xfId="32520"/>
    <cellStyle name="Porcentual 2 2 2 22 2 6" xfId="32521"/>
    <cellStyle name="Porcentual 2 2 2 22 2 7" xfId="32522"/>
    <cellStyle name="Porcentual 2 2 2 22 3" xfId="32523"/>
    <cellStyle name="Porcentual 2 2 2 22 3 2" xfId="32524"/>
    <cellStyle name="Porcentual 2 2 2 22 3 2 2" xfId="32525"/>
    <cellStyle name="Porcentual 2 2 2 22 3 2 3" xfId="32526"/>
    <cellStyle name="Porcentual 2 2 2 22 3 2 4" xfId="32527"/>
    <cellStyle name="Porcentual 2 2 2 22 3 2 5" xfId="32528"/>
    <cellStyle name="Porcentual 2 2 2 22 3 3" xfId="32529"/>
    <cellStyle name="Porcentual 2 2 2 22 3 4" xfId="32530"/>
    <cellStyle name="Porcentual 2 2 2 22 3 5" xfId="32531"/>
    <cellStyle name="Porcentual 2 2 2 22 4" xfId="32532"/>
    <cellStyle name="Porcentual 2 2 2 22 5" xfId="32533"/>
    <cellStyle name="Porcentual 2 2 2 22 6" xfId="32534"/>
    <cellStyle name="Porcentual 2 2 2 22 7" xfId="32535"/>
    <cellStyle name="Porcentual 2 2 2 23" xfId="32536"/>
    <cellStyle name="Porcentual 2 2 2 23 2" xfId="32537"/>
    <cellStyle name="Porcentual 2 2 2 23 2 2" xfId="32538"/>
    <cellStyle name="Porcentual 2 2 2 23 2 2 2" xfId="32539"/>
    <cellStyle name="Porcentual 2 2 2 23 2 2 2 2" xfId="32540"/>
    <cellStyle name="Porcentual 2 2 2 23 2 2 2 3" xfId="32541"/>
    <cellStyle name="Porcentual 2 2 2 23 2 2 2 4" xfId="32542"/>
    <cellStyle name="Porcentual 2 2 2 23 2 2 2 5" xfId="32543"/>
    <cellStyle name="Porcentual 2 2 2 23 2 2 3" xfId="32544"/>
    <cellStyle name="Porcentual 2 2 2 23 2 2 4" xfId="32545"/>
    <cellStyle name="Porcentual 2 2 2 23 2 2 5" xfId="32546"/>
    <cellStyle name="Porcentual 2 2 2 23 2 3" xfId="32547"/>
    <cellStyle name="Porcentual 2 2 2 23 2 4" xfId="32548"/>
    <cellStyle name="Porcentual 2 2 2 23 2 5" xfId="32549"/>
    <cellStyle name="Porcentual 2 2 2 23 2 6" xfId="32550"/>
    <cellStyle name="Porcentual 2 2 2 23 2 7" xfId="32551"/>
    <cellStyle name="Porcentual 2 2 2 23 3" xfId="32552"/>
    <cellStyle name="Porcentual 2 2 2 23 3 2" xfId="32553"/>
    <cellStyle name="Porcentual 2 2 2 23 3 2 2" xfId="32554"/>
    <cellStyle name="Porcentual 2 2 2 23 3 2 3" xfId="32555"/>
    <cellStyle name="Porcentual 2 2 2 23 3 2 4" xfId="32556"/>
    <cellStyle name="Porcentual 2 2 2 23 3 2 5" xfId="32557"/>
    <cellStyle name="Porcentual 2 2 2 23 3 3" xfId="32558"/>
    <cellStyle name="Porcentual 2 2 2 23 3 4" xfId="32559"/>
    <cellStyle name="Porcentual 2 2 2 23 3 5" xfId="32560"/>
    <cellStyle name="Porcentual 2 2 2 23 4" xfId="32561"/>
    <cellStyle name="Porcentual 2 2 2 23 5" xfId="32562"/>
    <cellStyle name="Porcentual 2 2 2 23 6" xfId="32563"/>
    <cellStyle name="Porcentual 2 2 2 23 7" xfId="32564"/>
    <cellStyle name="Porcentual 2 2 2 24" xfId="32565"/>
    <cellStyle name="Porcentual 2 2 2 24 2" xfId="32566"/>
    <cellStyle name="Porcentual 2 2 2 24 2 2" xfId="32567"/>
    <cellStyle name="Porcentual 2 2 2 24 2 2 2" xfId="32568"/>
    <cellStyle name="Porcentual 2 2 2 24 2 2 2 2" xfId="32569"/>
    <cellStyle name="Porcentual 2 2 2 24 2 2 2 3" xfId="32570"/>
    <cellStyle name="Porcentual 2 2 2 24 2 2 2 4" xfId="32571"/>
    <cellStyle name="Porcentual 2 2 2 24 2 2 2 5" xfId="32572"/>
    <cellStyle name="Porcentual 2 2 2 24 2 2 3" xfId="32573"/>
    <cellStyle name="Porcentual 2 2 2 24 2 2 4" xfId="32574"/>
    <cellStyle name="Porcentual 2 2 2 24 2 2 5" xfId="32575"/>
    <cellStyle name="Porcentual 2 2 2 24 2 3" xfId="32576"/>
    <cellStyle name="Porcentual 2 2 2 24 2 4" xfId="32577"/>
    <cellStyle name="Porcentual 2 2 2 24 2 5" xfId="32578"/>
    <cellStyle name="Porcentual 2 2 2 24 2 6" xfId="32579"/>
    <cellStyle name="Porcentual 2 2 2 24 2 7" xfId="32580"/>
    <cellStyle name="Porcentual 2 2 2 24 3" xfId="32581"/>
    <cellStyle name="Porcentual 2 2 2 24 3 2" xfId="32582"/>
    <cellStyle name="Porcentual 2 2 2 24 3 2 2" xfId="32583"/>
    <cellStyle name="Porcentual 2 2 2 24 3 2 3" xfId="32584"/>
    <cellStyle name="Porcentual 2 2 2 24 3 2 4" xfId="32585"/>
    <cellStyle name="Porcentual 2 2 2 24 3 2 5" xfId="32586"/>
    <cellStyle name="Porcentual 2 2 2 24 3 3" xfId="32587"/>
    <cellStyle name="Porcentual 2 2 2 24 3 4" xfId="32588"/>
    <cellStyle name="Porcentual 2 2 2 24 3 5" xfId="32589"/>
    <cellStyle name="Porcentual 2 2 2 24 4" xfId="32590"/>
    <cellStyle name="Porcentual 2 2 2 24 5" xfId="32591"/>
    <cellStyle name="Porcentual 2 2 2 24 6" xfId="32592"/>
    <cellStyle name="Porcentual 2 2 2 24 7" xfId="32593"/>
    <cellStyle name="Porcentual 2 2 2 25" xfId="32594"/>
    <cellStyle name="Porcentual 2 2 2 25 2" xfId="32595"/>
    <cellStyle name="Porcentual 2 2 2 25 2 2" xfId="32596"/>
    <cellStyle name="Porcentual 2 2 2 25 2 2 2" xfId="32597"/>
    <cellStyle name="Porcentual 2 2 2 25 2 2 3" xfId="32598"/>
    <cellStyle name="Porcentual 2 2 2 25 2 2 4" xfId="32599"/>
    <cellStyle name="Porcentual 2 2 2 25 2 2 5" xfId="32600"/>
    <cellStyle name="Porcentual 2 2 2 25 2 3" xfId="32601"/>
    <cellStyle name="Porcentual 2 2 2 25 2 4" xfId="32602"/>
    <cellStyle name="Porcentual 2 2 2 25 2 5" xfId="32603"/>
    <cellStyle name="Porcentual 2 2 2 25 3" xfId="32604"/>
    <cellStyle name="Porcentual 2 2 2 25 4" xfId="32605"/>
    <cellStyle name="Porcentual 2 2 2 25 5" xfId="32606"/>
    <cellStyle name="Porcentual 2 2 2 25 6" xfId="32607"/>
    <cellStyle name="Porcentual 2 2 2 25 7" xfId="32608"/>
    <cellStyle name="Porcentual 2 2 2 26" xfId="32609"/>
    <cellStyle name="Porcentual 2 2 2 26 2" xfId="32610"/>
    <cellStyle name="Porcentual 2 2 2 26 3" xfId="32611"/>
    <cellStyle name="Porcentual 2 2 2 26 4" xfId="32612"/>
    <cellStyle name="Porcentual 2 2 2 26 5" xfId="32613"/>
    <cellStyle name="Porcentual 2 2 2 26 6" xfId="32614"/>
    <cellStyle name="Porcentual 2 2 2 27" xfId="32615"/>
    <cellStyle name="Porcentual 2 2 2 27 2" xfId="32616"/>
    <cellStyle name="Porcentual 2 2 2 27 2 2" xfId="32617"/>
    <cellStyle name="Porcentual 2 2 2 27 2 3" xfId="32618"/>
    <cellStyle name="Porcentual 2 2 2 27 2 4" xfId="32619"/>
    <cellStyle name="Porcentual 2 2 2 27 2 5" xfId="32620"/>
    <cellStyle name="Porcentual 2 2 2 27 3" xfId="32621"/>
    <cellStyle name="Porcentual 2 2 2 27 4" xfId="32622"/>
    <cellStyle name="Porcentual 2 2 2 27 5" xfId="32623"/>
    <cellStyle name="Porcentual 2 2 2 28" xfId="32624"/>
    <cellStyle name="Porcentual 2 2 2 29" xfId="32625"/>
    <cellStyle name="Porcentual 2 2 2 3" xfId="32626"/>
    <cellStyle name="Porcentual 2 2 2 30" xfId="32627"/>
    <cellStyle name="Porcentual 2 2 2 31" xfId="32628"/>
    <cellStyle name="Porcentual 2 2 2 32" xfId="32629"/>
    <cellStyle name="Porcentual 2 2 2 33" xfId="32630"/>
    <cellStyle name="Porcentual 2 2 2 34" xfId="32631"/>
    <cellStyle name="Porcentual 2 2 2 35" xfId="32632"/>
    <cellStyle name="Porcentual 2 2 2 36" xfId="32633"/>
    <cellStyle name="Porcentual 2 2 2 37" xfId="32634"/>
    <cellStyle name="Porcentual 2 2 2 38" xfId="32635"/>
    <cellStyle name="Porcentual 2 2 2 39" xfId="32636"/>
    <cellStyle name="Porcentual 2 2 2 4" xfId="32637"/>
    <cellStyle name="Porcentual 2 2 2 40" xfId="32638"/>
    <cellStyle name="Porcentual 2 2 2 41" xfId="32639"/>
    <cellStyle name="Porcentual 2 2 2 5" xfId="32640"/>
    <cellStyle name="Porcentual 2 2 2 6" xfId="32641"/>
    <cellStyle name="Porcentual 2 2 2 7" xfId="32642"/>
    <cellStyle name="Porcentual 2 2 2 8" xfId="32643"/>
    <cellStyle name="Porcentual 2 2 2 9" xfId="32644"/>
    <cellStyle name="Porcentual 2 2 20" xfId="32645"/>
    <cellStyle name="Porcentual 2 2 21" xfId="32646"/>
    <cellStyle name="Porcentual 2 2 21 2" xfId="32647"/>
    <cellStyle name="Porcentual 2 2 21 3" xfId="32648"/>
    <cellStyle name="Porcentual 2 2 21 4" xfId="32649"/>
    <cellStyle name="Porcentual 2 2 21 5" xfId="32650"/>
    <cellStyle name="Porcentual 2 2 21 6" xfId="32651"/>
    <cellStyle name="Porcentual 2 2 22" xfId="32652"/>
    <cellStyle name="Porcentual 2 2 22 2" xfId="32653"/>
    <cellStyle name="Porcentual 2 2 22 2 2" xfId="32654"/>
    <cellStyle name="Porcentual 2 2 22 2 2 2" xfId="32655"/>
    <cellStyle name="Porcentual 2 2 22 2 2 2 2" xfId="32656"/>
    <cellStyle name="Porcentual 2 2 22 2 2 2 3" xfId="32657"/>
    <cellStyle name="Porcentual 2 2 22 2 2 2 4" xfId="32658"/>
    <cellStyle name="Porcentual 2 2 22 2 2 2 5" xfId="32659"/>
    <cellStyle name="Porcentual 2 2 22 2 2 3" xfId="32660"/>
    <cellStyle name="Porcentual 2 2 22 2 2 4" xfId="32661"/>
    <cellStyle name="Porcentual 2 2 22 2 2 5" xfId="32662"/>
    <cellStyle name="Porcentual 2 2 22 2 3" xfId="32663"/>
    <cellStyle name="Porcentual 2 2 22 2 4" xfId="32664"/>
    <cellStyle name="Porcentual 2 2 22 2 5" xfId="32665"/>
    <cellStyle name="Porcentual 2 2 22 2 6" xfId="32666"/>
    <cellStyle name="Porcentual 2 2 22 2 7" xfId="32667"/>
    <cellStyle name="Porcentual 2 2 22 3" xfId="32668"/>
    <cellStyle name="Porcentual 2 2 22 3 2" xfId="32669"/>
    <cellStyle name="Porcentual 2 2 22 3 2 2" xfId="32670"/>
    <cellStyle name="Porcentual 2 2 22 3 2 3" xfId="32671"/>
    <cellStyle name="Porcentual 2 2 22 3 2 4" xfId="32672"/>
    <cellStyle name="Porcentual 2 2 22 3 2 5" xfId="32673"/>
    <cellStyle name="Porcentual 2 2 22 3 3" xfId="32674"/>
    <cellStyle name="Porcentual 2 2 22 3 4" xfId="32675"/>
    <cellStyle name="Porcentual 2 2 22 3 5" xfId="32676"/>
    <cellStyle name="Porcentual 2 2 22 4" xfId="32677"/>
    <cellStyle name="Porcentual 2 2 22 5" xfId="32678"/>
    <cellStyle name="Porcentual 2 2 22 6" xfId="32679"/>
    <cellStyle name="Porcentual 2 2 22 7" xfId="32680"/>
    <cellStyle name="Porcentual 2 2 23" xfId="32681"/>
    <cellStyle name="Porcentual 2 2 23 2" xfId="32682"/>
    <cellStyle name="Porcentual 2 2 23 2 2" xfId="32683"/>
    <cellStyle name="Porcentual 2 2 23 2 2 2" xfId="32684"/>
    <cellStyle name="Porcentual 2 2 23 2 2 2 2" xfId="32685"/>
    <cellStyle name="Porcentual 2 2 23 2 2 2 3" xfId="32686"/>
    <cellStyle name="Porcentual 2 2 23 2 2 2 4" xfId="32687"/>
    <cellStyle name="Porcentual 2 2 23 2 2 2 5" xfId="32688"/>
    <cellStyle name="Porcentual 2 2 23 2 2 3" xfId="32689"/>
    <cellStyle name="Porcentual 2 2 23 2 2 4" xfId="32690"/>
    <cellStyle name="Porcentual 2 2 23 2 2 5" xfId="32691"/>
    <cellStyle name="Porcentual 2 2 23 2 3" xfId="32692"/>
    <cellStyle name="Porcentual 2 2 23 2 4" xfId="32693"/>
    <cellStyle name="Porcentual 2 2 23 2 5" xfId="32694"/>
    <cellStyle name="Porcentual 2 2 23 2 6" xfId="32695"/>
    <cellStyle name="Porcentual 2 2 23 2 7" xfId="32696"/>
    <cellStyle name="Porcentual 2 2 23 3" xfId="32697"/>
    <cellStyle name="Porcentual 2 2 23 3 2" xfId="32698"/>
    <cellStyle name="Porcentual 2 2 23 3 2 2" xfId="32699"/>
    <cellStyle name="Porcentual 2 2 23 3 2 3" xfId="32700"/>
    <cellStyle name="Porcentual 2 2 23 3 2 4" xfId="32701"/>
    <cellStyle name="Porcentual 2 2 23 3 2 5" xfId="32702"/>
    <cellStyle name="Porcentual 2 2 23 3 3" xfId="32703"/>
    <cellStyle name="Porcentual 2 2 23 3 4" xfId="32704"/>
    <cellStyle name="Porcentual 2 2 23 3 5" xfId="32705"/>
    <cellStyle name="Porcentual 2 2 23 4" xfId="32706"/>
    <cellStyle name="Porcentual 2 2 23 5" xfId="32707"/>
    <cellStyle name="Porcentual 2 2 23 6" xfId="32708"/>
    <cellStyle name="Porcentual 2 2 23 7" xfId="32709"/>
    <cellStyle name="Porcentual 2 2 24" xfId="32710"/>
    <cellStyle name="Porcentual 2 2 24 2" xfId="32711"/>
    <cellStyle name="Porcentual 2 2 24 2 2" xfId="32712"/>
    <cellStyle name="Porcentual 2 2 24 2 2 2" xfId="32713"/>
    <cellStyle name="Porcentual 2 2 24 2 2 2 2" xfId="32714"/>
    <cellStyle name="Porcentual 2 2 24 2 2 2 3" xfId="32715"/>
    <cellStyle name="Porcentual 2 2 24 2 2 2 4" xfId="32716"/>
    <cellStyle name="Porcentual 2 2 24 2 2 2 5" xfId="32717"/>
    <cellStyle name="Porcentual 2 2 24 2 2 3" xfId="32718"/>
    <cellStyle name="Porcentual 2 2 24 2 2 4" xfId="32719"/>
    <cellStyle name="Porcentual 2 2 24 2 2 5" xfId="32720"/>
    <cellStyle name="Porcentual 2 2 24 2 3" xfId="32721"/>
    <cellStyle name="Porcentual 2 2 24 2 4" xfId="32722"/>
    <cellStyle name="Porcentual 2 2 24 2 5" xfId="32723"/>
    <cellStyle name="Porcentual 2 2 24 2 6" xfId="32724"/>
    <cellStyle name="Porcentual 2 2 24 2 7" xfId="32725"/>
    <cellStyle name="Porcentual 2 2 24 3" xfId="32726"/>
    <cellStyle name="Porcentual 2 2 24 3 2" xfId="32727"/>
    <cellStyle name="Porcentual 2 2 24 3 2 2" xfId="32728"/>
    <cellStyle name="Porcentual 2 2 24 3 2 3" xfId="32729"/>
    <cellStyle name="Porcentual 2 2 24 3 2 4" xfId="32730"/>
    <cellStyle name="Porcentual 2 2 24 3 2 5" xfId="32731"/>
    <cellStyle name="Porcentual 2 2 24 3 3" xfId="32732"/>
    <cellStyle name="Porcentual 2 2 24 3 4" xfId="32733"/>
    <cellStyle name="Porcentual 2 2 24 3 5" xfId="32734"/>
    <cellStyle name="Porcentual 2 2 24 4" xfId="32735"/>
    <cellStyle name="Porcentual 2 2 24 5" xfId="32736"/>
    <cellStyle name="Porcentual 2 2 24 6" xfId="32737"/>
    <cellStyle name="Porcentual 2 2 24 7" xfId="32738"/>
    <cellStyle name="Porcentual 2 2 25" xfId="32739"/>
    <cellStyle name="Porcentual 2 2 25 2" xfId="32740"/>
    <cellStyle name="Porcentual 2 2 25 2 2" xfId="32741"/>
    <cellStyle name="Porcentual 2 2 25 2 2 2" xfId="32742"/>
    <cellStyle name="Porcentual 2 2 25 2 2 3" xfId="32743"/>
    <cellStyle name="Porcentual 2 2 25 2 2 4" xfId="32744"/>
    <cellStyle name="Porcentual 2 2 25 2 2 5" xfId="32745"/>
    <cellStyle name="Porcentual 2 2 25 2 3" xfId="32746"/>
    <cellStyle name="Porcentual 2 2 25 2 4" xfId="32747"/>
    <cellStyle name="Porcentual 2 2 25 2 5" xfId="32748"/>
    <cellStyle name="Porcentual 2 2 25 3" xfId="32749"/>
    <cellStyle name="Porcentual 2 2 25 4" xfId="32750"/>
    <cellStyle name="Porcentual 2 2 25 5" xfId="32751"/>
    <cellStyle name="Porcentual 2 2 25 6" xfId="32752"/>
    <cellStyle name="Porcentual 2 2 25 7" xfId="32753"/>
    <cellStyle name="Porcentual 2 2 26" xfId="32754"/>
    <cellStyle name="Porcentual 2 2 26 2" xfId="32755"/>
    <cellStyle name="Porcentual 2 2 26 3" xfId="32756"/>
    <cellStyle name="Porcentual 2 2 26 4" xfId="32757"/>
    <cellStyle name="Porcentual 2 2 26 5" xfId="32758"/>
    <cellStyle name="Porcentual 2 2 26 6" xfId="32759"/>
    <cellStyle name="Porcentual 2 2 27" xfId="32760"/>
    <cellStyle name="Porcentual 2 2 27 2" xfId="32761"/>
    <cellStyle name="Porcentual 2 2 27 2 2" xfId="32762"/>
    <cellStyle name="Porcentual 2 2 27 2 3" xfId="32763"/>
    <cellStyle name="Porcentual 2 2 27 2 4" xfId="32764"/>
    <cellStyle name="Porcentual 2 2 27 2 5" xfId="32765"/>
    <cellStyle name="Porcentual 2 2 27 3" xfId="32766"/>
    <cellStyle name="Porcentual 2 2 27 4" xfId="32767"/>
    <cellStyle name="Porcentual 2 2 27 5" xfId="32768"/>
    <cellStyle name="Porcentual 2 2 28" xfId="32769"/>
    <cellStyle name="Porcentual 2 2 29" xfId="32770"/>
    <cellStyle name="Porcentual 2 2 3" xfId="32771"/>
    <cellStyle name="Porcentual 2 2 3 10" xfId="32772"/>
    <cellStyle name="Porcentual 2 2 3 10 2" xfId="32773"/>
    <cellStyle name="Porcentual 2 2 3 10 2 2" xfId="32774"/>
    <cellStyle name="Porcentual 2 2 3 10 2 2 2" xfId="32775"/>
    <cellStyle name="Porcentual 2 2 3 10 2 2 2 2" xfId="32776"/>
    <cellStyle name="Porcentual 2 2 3 10 2 2 2 3" xfId="32777"/>
    <cellStyle name="Porcentual 2 2 3 10 2 2 2 4" xfId="32778"/>
    <cellStyle name="Porcentual 2 2 3 10 2 2 2 5" xfId="32779"/>
    <cellStyle name="Porcentual 2 2 3 10 2 2 3" xfId="32780"/>
    <cellStyle name="Porcentual 2 2 3 10 2 2 4" xfId="32781"/>
    <cellStyle name="Porcentual 2 2 3 10 2 2 5" xfId="32782"/>
    <cellStyle name="Porcentual 2 2 3 10 2 3" xfId="32783"/>
    <cellStyle name="Porcentual 2 2 3 10 2 4" xfId="32784"/>
    <cellStyle name="Porcentual 2 2 3 10 2 5" xfId="32785"/>
    <cellStyle name="Porcentual 2 2 3 10 2 6" xfId="32786"/>
    <cellStyle name="Porcentual 2 2 3 10 2 7" xfId="32787"/>
    <cellStyle name="Porcentual 2 2 3 10 3" xfId="32788"/>
    <cellStyle name="Porcentual 2 2 3 10 3 2" xfId="32789"/>
    <cellStyle name="Porcentual 2 2 3 10 3 2 2" xfId="32790"/>
    <cellStyle name="Porcentual 2 2 3 10 3 2 3" xfId="32791"/>
    <cellStyle name="Porcentual 2 2 3 10 3 2 4" xfId="32792"/>
    <cellStyle name="Porcentual 2 2 3 10 3 2 5" xfId="32793"/>
    <cellStyle name="Porcentual 2 2 3 10 3 3" xfId="32794"/>
    <cellStyle name="Porcentual 2 2 3 10 3 4" xfId="32795"/>
    <cellStyle name="Porcentual 2 2 3 10 3 5" xfId="32796"/>
    <cellStyle name="Porcentual 2 2 3 10 4" xfId="32797"/>
    <cellStyle name="Porcentual 2 2 3 10 5" xfId="32798"/>
    <cellStyle name="Porcentual 2 2 3 10 6" xfId="32799"/>
    <cellStyle name="Porcentual 2 2 3 10 7" xfId="32800"/>
    <cellStyle name="Porcentual 2 2 3 11" xfId="32801"/>
    <cellStyle name="Porcentual 2 2 3 12" xfId="32802"/>
    <cellStyle name="Porcentual 2 2 3 13" xfId="32803"/>
    <cellStyle name="Porcentual 2 2 3 13 2" xfId="32804"/>
    <cellStyle name="Porcentual 2 2 3 13 2 2" xfId="32805"/>
    <cellStyle name="Porcentual 2 2 3 13 2 3" xfId="32806"/>
    <cellStyle name="Porcentual 2 2 3 13 2 4" xfId="32807"/>
    <cellStyle name="Porcentual 2 2 3 13 2 5" xfId="32808"/>
    <cellStyle name="Porcentual 2 2 3 13 3" xfId="32809"/>
    <cellStyle name="Porcentual 2 2 3 13 4" xfId="32810"/>
    <cellStyle name="Porcentual 2 2 3 13 5" xfId="32811"/>
    <cellStyle name="Porcentual 2 2 3 14" xfId="32812"/>
    <cellStyle name="Porcentual 2 2 3 15" xfId="32813"/>
    <cellStyle name="Porcentual 2 2 3 16" xfId="32814"/>
    <cellStyle name="Porcentual 2 2 3 17" xfId="32815"/>
    <cellStyle name="Porcentual 2 2 3 18" xfId="32816"/>
    <cellStyle name="Porcentual 2 2 3 19" xfId="32817"/>
    <cellStyle name="Porcentual 2 2 3 2" xfId="32818"/>
    <cellStyle name="Porcentual 2 2 3 2 10" xfId="32819"/>
    <cellStyle name="Porcentual 2 2 3 2 11" xfId="32820"/>
    <cellStyle name="Porcentual 2 2 3 2 12" xfId="32821"/>
    <cellStyle name="Porcentual 2 2 3 2 13" xfId="32822"/>
    <cellStyle name="Porcentual 2 2 3 2 14" xfId="32823"/>
    <cellStyle name="Porcentual 2 2 3 2 15" xfId="32824"/>
    <cellStyle name="Porcentual 2 2 3 2 16" xfId="32825"/>
    <cellStyle name="Porcentual 2 2 3 2 17" xfId="32826"/>
    <cellStyle name="Porcentual 2 2 3 2 18" xfId="32827"/>
    <cellStyle name="Porcentual 2 2 3 2 19" xfId="32828"/>
    <cellStyle name="Porcentual 2 2 3 2 2" xfId="32829"/>
    <cellStyle name="Porcentual 2 2 3 2 2 10" xfId="32830"/>
    <cellStyle name="Porcentual 2 2 3 2 2 11" xfId="32831"/>
    <cellStyle name="Porcentual 2 2 3 2 2 12" xfId="32832"/>
    <cellStyle name="Porcentual 2 2 3 2 2 13" xfId="32833"/>
    <cellStyle name="Porcentual 2 2 3 2 2 14" xfId="32834"/>
    <cellStyle name="Porcentual 2 2 3 2 2 2" xfId="32835"/>
    <cellStyle name="Porcentual 2 2 3 2 2 2 10" xfId="32836"/>
    <cellStyle name="Porcentual 2 2 3 2 2 2 11" xfId="32837"/>
    <cellStyle name="Porcentual 2 2 3 2 2 2 12" xfId="32838"/>
    <cellStyle name="Porcentual 2 2 3 2 2 2 13" xfId="32839"/>
    <cellStyle name="Porcentual 2 2 3 2 2 2 14" xfId="32840"/>
    <cellStyle name="Porcentual 2 2 3 2 2 2 2" xfId="32841"/>
    <cellStyle name="Porcentual 2 2 3 2 2 2 2 10" xfId="32842"/>
    <cellStyle name="Porcentual 2 2 3 2 2 2 2 11" xfId="32843"/>
    <cellStyle name="Porcentual 2 2 3 2 2 2 2 2" xfId="32844"/>
    <cellStyle name="Porcentual 2 2 3 2 2 2 2 2 10" xfId="32845"/>
    <cellStyle name="Porcentual 2 2 3 2 2 2 2 2 11" xfId="32846"/>
    <cellStyle name="Porcentual 2 2 3 2 2 2 2 2 2" xfId="32847"/>
    <cellStyle name="Porcentual 2 2 3 2 2 2 2 2 2 2" xfId="32848"/>
    <cellStyle name="Porcentual 2 2 3 2 2 2 2 2 2 2 2" xfId="32849"/>
    <cellStyle name="Porcentual 2 2 3 2 2 2 2 2 2 2 2 2" xfId="32850"/>
    <cellStyle name="Porcentual 2 2 3 2 2 2 2 2 2 2 2 2 2" xfId="32851"/>
    <cellStyle name="Porcentual 2 2 3 2 2 2 2 2 2 2 2 2 3" xfId="32852"/>
    <cellStyle name="Porcentual 2 2 3 2 2 2 2 2 2 2 2 2 4" xfId="32853"/>
    <cellStyle name="Porcentual 2 2 3 2 2 2 2 2 2 2 2 2 5" xfId="32854"/>
    <cellStyle name="Porcentual 2 2 3 2 2 2 2 2 2 2 2 3" xfId="32855"/>
    <cellStyle name="Porcentual 2 2 3 2 2 2 2 2 2 2 2 4" xfId="32856"/>
    <cellStyle name="Porcentual 2 2 3 2 2 2 2 2 2 2 2 5" xfId="32857"/>
    <cellStyle name="Porcentual 2 2 3 2 2 2 2 2 2 2 3" xfId="32858"/>
    <cellStyle name="Porcentual 2 2 3 2 2 2 2 2 2 2 4" xfId="32859"/>
    <cellStyle name="Porcentual 2 2 3 2 2 2 2 2 2 2 5" xfId="32860"/>
    <cellStyle name="Porcentual 2 2 3 2 2 2 2 2 2 2 6" xfId="32861"/>
    <cellStyle name="Porcentual 2 2 3 2 2 2 2 2 2 2 7" xfId="32862"/>
    <cellStyle name="Porcentual 2 2 3 2 2 2 2 2 2 3" xfId="32863"/>
    <cellStyle name="Porcentual 2 2 3 2 2 2 2 2 2 3 2" xfId="32864"/>
    <cellStyle name="Porcentual 2 2 3 2 2 2 2 2 2 3 2 2" xfId="32865"/>
    <cellStyle name="Porcentual 2 2 3 2 2 2 2 2 2 3 2 3" xfId="32866"/>
    <cellStyle name="Porcentual 2 2 3 2 2 2 2 2 2 3 2 4" xfId="32867"/>
    <cellStyle name="Porcentual 2 2 3 2 2 2 2 2 2 3 2 5" xfId="32868"/>
    <cellStyle name="Porcentual 2 2 3 2 2 2 2 2 2 3 3" xfId="32869"/>
    <cellStyle name="Porcentual 2 2 3 2 2 2 2 2 2 3 4" xfId="32870"/>
    <cellStyle name="Porcentual 2 2 3 2 2 2 2 2 2 3 5" xfId="32871"/>
    <cellStyle name="Porcentual 2 2 3 2 2 2 2 2 2 4" xfId="32872"/>
    <cellStyle name="Porcentual 2 2 3 2 2 2 2 2 2 5" xfId="32873"/>
    <cellStyle name="Porcentual 2 2 3 2 2 2 2 2 2 6" xfId="32874"/>
    <cellStyle name="Porcentual 2 2 3 2 2 2 2 2 2 7" xfId="32875"/>
    <cellStyle name="Porcentual 2 2 3 2 2 2 2 2 3" xfId="32876"/>
    <cellStyle name="Porcentual 2 2 3 2 2 2 2 2 4" xfId="32877"/>
    <cellStyle name="Porcentual 2 2 3 2 2 2 2 2 5" xfId="32878"/>
    <cellStyle name="Porcentual 2 2 3 2 2 2 2 2 6" xfId="32879"/>
    <cellStyle name="Porcentual 2 2 3 2 2 2 2 2 6 2" xfId="32880"/>
    <cellStyle name="Porcentual 2 2 3 2 2 2 2 2 6 2 2" xfId="32881"/>
    <cellStyle name="Porcentual 2 2 3 2 2 2 2 2 6 2 3" xfId="32882"/>
    <cellStyle name="Porcentual 2 2 3 2 2 2 2 2 6 2 4" xfId="32883"/>
    <cellStyle name="Porcentual 2 2 3 2 2 2 2 2 6 2 5" xfId="32884"/>
    <cellStyle name="Porcentual 2 2 3 2 2 2 2 2 6 3" xfId="32885"/>
    <cellStyle name="Porcentual 2 2 3 2 2 2 2 2 6 4" xfId="32886"/>
    <cellStyle name="Porcentual 2 2 3 2 2 2 2 2 6 5" xfId="32887"/>
    <cellStyle name="Porcentual 2 2 3 2 2 2 2 2 7" xfId="32888"/>
    <cellStyle name="Porcentual 2 2 3 2 2 2 2 2 8" xfId="32889"/>
    <cellStyle name="Porcentual 2 2 3 2 2 2 2 2 9" xfId="32890"/>
    <cellStyle name="Porcentual 2 2 3 2 2 2 2 3" xfId="32891"/>
    <cellStyle name="Porcentual 2 2 3 2 2 2 2 3 2" xfId="32892"/>
    <cellStyle name="Porcentual 2 2 3 2 2 2 2 3 2 2" xfId="32893"/>
    <cellStyle name="Porcentual 2 2 3 2 2 2 2 3 2 2 2" xfId="32894"/>
    <cellStyle name="Porcentual 2 2 3 2 2 2 2 3 2 2 2 2" xfId="32895"/>
    <cellStyle name="Porcentual 2 2 3 2 2 2 2 3 2 2 2 3" xfId="32896"/>
    <cellStyle name="Porcentual 2 2 3 2 2 2 2 3 2 2 2 4" xfId="32897"/>
    <cellStyle name="Porcentual 2 2 3 2 2 2 2 3 2 2 2 5" xfId="32898"/>
    <cellStyle name="Porcentual 2 2 3 2 2 2 2 3 2 2 3" xfId="32899"/>
    <cellStyle name="Porcentual 2 2 3 2 2 2 2 3 2 2 4" xfId="32900"/>
    <cellStyle name="Porcentual 2 2 3 2 2 2 2 3 2 2 5" xfId="32901"/>
    <cellStyle name="Porcentual 2 2 3 2 2 2 2 3 2 3" xfId="32902"/>
    <cellStyle name="Porcentual 2 2 3 2 2 2 2 3 2 4" xfId="32903"/>
    <cellStyle name="Porcentual 2 2 3 2 2 2 2 3 2 5" xfId="32904"/>
    <cellStyle name="Porcentual 2 2 3 2 2 2 2 3 2 6" xfId="32905"/>
    <cellStyle name="Porcentual 2 2 3 2 2 2 2 3 2 7" xfId="32906"/>
    <cellStyle name="Porcentual 2 2 3 2 2 2 2 3 3" xfId="32907"/>
    <cellStyle name="Porcentual 2 2 3 2 2 2 2 3 3 2" xfId="32908"/>
    <cellStyle name="Porcentual 2 2 3 2 2 2 2 3 3 2 2" xfId="32909"/>
    <cellStyle name="Porcentual 2 2 3 2 2 2 2 3 3 2 3" xfId="32910"/>
    <cellStyle name="Porcentual 2 2 3 2 2 2 2 3 3 2 4" xfId="32911"/>
    <cellStyle name="Porcentual 2 2 3 2 2 2 2 3 3 2 5" xfId="32912"/>
    <cellStyle name="Porcentual 2 2 3 2 2 2 2 3 3 3" xfId="32913"/>
    <cellStyle name="Porcentual 2 2 3 2 2 2 2 3 3 4" xfId="32914"/>
    <cellStyle name="Porcentual 2 2 3 2 2 2 2 3 3 5" xfId="32915"/>
    <cellStyle name="Porcentual 2 2 3 2 2 2 2 3 4" xfId="32916"/>
    <cellStyle name="Porcentual 2 2 3 2 2 2 2 3 5" xfId="32917"/>
    <cellStyle name="Porcentual 2 2 3 2 2 2 2 3 6" xfId="32918"/>
    <cellStyle name="Porcentual 2 2 3 2 2 2 2 3 7" xfId="32919"/>
    <cellStyle name="Porcentual 2 2 3 2 2 2 2 4" xfId="32920"/>
    <cellStyle name="Porcentual 2 2 3 2 2 2 2 5" xfId="32921"/>
    <cellStyle name="Porcentual 2 2 3 2 2 2 2 6" xfId="32922"/>
    <cellStyle name="Porcentual 2 2 3 2 2 2 2 6 2" xfId="32923"/>
    <cellStyle name="Porcentual 2 2 3 2 2 2 2 6 2 2" xfId="32924"/>
    <cellStyle name="Porcentual 2 2 3 2 2 2 2 6 2 3" xfId="32925"/>
    <cellStyle name="Porcentual 2 2 3 2 2 2 2 6 2 4" xfId="32926"/>
    <cellStyle name="Porcentual 2 2 3 2 2 2 2 6 2 5" xfId="32927"/>
    <cellStyle name="Porcentual 2 2 3 2 2 2 2 6 3" xfId="32928"/>
    <cellStyle name="Porcentual 2 2 3 2 2 2 2 6 4" xfId="32929"/>
    <cellStyle name="Porcentual 2 2 3 2 2 2 2 6 5" xfId="32930"/>
    <cellStyle name="Porcentual 2 2 3 2 2 2 2 7" xfId="32931"/>
    <cellStyle name="Porcentual 2 2 3 2 2 2 2 8" xfId="32932"/>
    <cellStyle name="Porcentual 2 2 3 2 2 2 2 9" xfId="32933"/>
    <cellStyle name="Porcentual 2 2 3 2 2 2 3" xfId="32934"/>
    <cellStyle name="Porcentual 2 2 3 2 2 2 4" xfId="32935"/>
    <cellStyle name="Porcentual 2 2 3 2 2 2 5" xfId="32936"/>
    <cellStyle name="Porcentual 2 2 3 2 2 2 6" xfId="32937"/>
    <cellStyle name="Porcentual 2 2 3 2 2 2 6 2" xfId="32938"/>
    <cellStyle name="Porcentual 2 2 3 2 2 2 6 2 2" xfId="32939"/>
    <cellStyle name="Porcentual 2 2 3 2 2 2 6 2 2 2" xfId="32940"/>
    <cellStyle name="Porcentual 2 2 3 2 2 2 6 2 2 2 2" xfId="32941"/>
    <cellStyle name="Porcentual 2 2 3 2 2 2 6 2 2 2 3" xfId="32942"/>
    <cellStyle name="Porcentual 2 2 3 2 2 2 6 2 2 2 4" xfId="32943"/>
    <cellStyle name="Porcentual 2 2 3 2 2 2 6 2 2 2 5" xfId="32944"/>
    <cellStyle name="Porcentual 2 2 3 2 2 2 6 2 2 3" xfId="32945"/>
    <cellStyle name="Porcentual 2 2 3 2 2 2 6 2 2 4" xfId="32946"/>
    <cellStyle name="Porcentual 2 2 3 2 2 2 6 2 2 5" xfId="32947"/>
    <cellStyle name="Porcentual 2 2 3 2 2 2 6 2 3" xfId="32948"/>
    <cellStyle name="Porcentual 2 2 3 2 2 2 6 2 4" xfId="32949"/>
    <cellStyle name="Porcentual 2 2 3 2 2 2 6 2 5" xfId="32950"/>
    <cellStyle name="Porcentual 2 2 3 2 2 2 6 2 6" xfId="32951"/>
    <cellStyle name="Porcentual 2 2 3 2 2 2 6 2 7" xfId="32952"/>
    <cellStyle name="Porcentual 2 2 3 2 2 2 6 3" xfId="32953"/>
    <cellStyle name="Porcentual 2 2 3 2 2 2 6 3 2" xfId="32954"/>
    <cellStyle name="Porcentual 2 2 3 2 2 2 6 3 2 2" xfId="32955"/>
    <cellStyle name="Porcentual 2 2 3 2 2 2 6 3 2 3" xfId="32956"/>
    <cellStyle name="Porcentual 2 2 3 2 2 2 6 3 2 4" xfId="32957"/>
    <cellStyle name="Porcentual 2 2 3 2 2 2 6 3 2 5" xfId="32958"/>
    <cellStyle name="Porcentual 2 2 3 2 2 2 6 3 3" xfId="32959"/>
    <cellStyle name="Porcentual 2 2 3 2 2 2 6 3 4" xfId="32960"/>
    <cellStyle name="Porcentual 2 2 3 2 2 2 6 3 5" xfId="32961"/>
    <cellStyle name="Porcentual 2 2 3 2 2 2 6 4" xfId="32962"/>
    <cellStyle name="Porcentual 2 2 3 2 2 2 6 5" xfId="32963"/>
    <cellStyle name="Porcentual 2 2 3 2 2 2 6 6" xfId="32964"/>
    <cellStyle name="Porcentual 2 2 3 2 2 2 6 7" xfId="32965"/>
    <cellStyle name="Porcentual 2 2 3 2 2 2 7" xfId="32966"/>
    <cellStyle name="Porcentual 2 2 3 2 2 2 8" xfId="32967"/>
    <cellStyle name="Porcentual 2 2 3 2 2 2 9" xfId="32968"/>
    <cellStyle name="Porcentual 2 2 3 2 2 2 9 2" xfId="32969"/>
    <cellStyle name="Porcentual 2 2 3 2 2 2 9 2 2" xfId="32970"/>
    <cellStyle name="Porcentual 2 2 3 2 2 2 9 2 3" xfId="32971"/>
    <cellStyle name="Porcentual 2 2 3 2 2 2 9 2 4" xfId="32972"/>
    <cellStyle name="Porcentual 2 2 3 2 2 2 9 2 5" xfId="32973"/>
    <cellStyle name="Porcentual 2 2 3 2 2 2 9 3" xfId="32974"/>
    <cellStyle name="Porcentual 2 2 3 2 2 2 9 4" xfId="32975"/>
    <cellStyle name="Porcentual 2 2 3 2 2 2 9 5" xfId="32976"/>
    <cellStyle name="Porcentual 2 2 3 2 2 3" xfId="32977"/>
    <cellStyle name="Porcentual 2 2 3 2 2 3 2" xfId="32978"/>
    <cellStyle name="Porcentual 2 2 3 2 2 3 3" xfId="32979"/>
    <cellStyle name="Porcentual 2 2 3 2 2 3 4" xfId="32980"/>
    <cellStyle name="Porcentual 2 2 3 2 2 3 5" xfId="32981"/>
    <cellStyle name="Porcentual 2 2 3 2 2 3 6" xfId="32982"/>
    <cellStyle name="Porcentual 2 2 3 2 2 3 7" xfId="32983"/>
    <cellStyle name="Porcentual 2 2 3 2 2 4" xfId="32984"/>
    <cellStyle name="Porcentual 2 2 3 2 2 5" xfId="32985"/>
    <cellStyle name="Porcentual 2 2 3 2 2 6" xfId="32986"/>
    <cellStyle name="Porcentual 2 2 3 2 2 6 2" xfId="32987"/>
    <cellStyle name="Porcentual 2 2 3 2 2 6 2 2" xfId="32988"/>
    <cellStyle name="Porcentual 2 2 3 2 2 6 2 2 2" xfId="32989"/>
    <cellStyle name="Porcentual 2 2 3 2 2 6 2 2 2 2" xfId="32990"/>
    <cellStyle name="Porcentual 2 2 3 2 2 6 2 2 2 3" xfId="32991"/>
    <cellStyle name="Porcentual 2 2 3 2 2 6 2 2 2 4" xfId="32992"/>
    <cellStyle name="Porcentual 2 2 3 2 2 6 2 2 2 5" xfId="32993"/>
    <cellStyle name="Porcentual 2 2 3 2 2 6 2 2 3" xfId="32994"/>
    <cellStyle name="Porcentual 2 2 3 2 2 6 2 2 4" xfId="32995"/>
    <cellStyle name="Porcentual 2 2 3 2 2 6 2 2 5" xfId="32996"/>
    <cellStyle name="Porcentual 2 2 3 2 2 6 2 3" xfId="32997"/>
    <cellStyle name="Porcentual 2 2 3 2 2 6 2 4" xfId="32998"/>
    <cellStyle name="Porcentual 2 2 3 2 2 6 2 5" xfId="32999"/>
    <cellStyle name="Porcentual 2 2 3 2 2 6 2 6" xfId="33000"/>
    <cellStyle name="Porcentual 2 2 3 2 2 6 2 7" xfId="33001"/>
    <cellStyle name="Porcentual 2 2 3 2 2 6 3" xfId="33002"/>
    <cellStyle name="Porcentual 2 2 3 2 2 6 3 2" xfId="33003"/>
    <cellStyle name="Porcentual 2 2 3 2 2 6 3 2 2" xfId="33004"/>
    <cellStyle name="Porcentual 2 2 3 2 2 6 3 2 3" xfId="33005"/>
    <cellStyle name="Porcentual 2 2 3 2 2 6 3 2 4" xfId="33006"/>
    <cellStyle name="Porcentual 2 2 3 2 2 6 3 2 5" xfId="33007"/>
    <cellStyle name="Porcentual 2 2 3 2 2 6 3 3" xfId="33008"/>
    <cellStyle name="Porcentual 2 2 3 2 2 6 3 4" xfId="33009"/>
    <cellStyle name="Porcentual 2 2 3 2 2 6 3 5" xfId="33010"/>
    <cellStyle name="Porcentual 2 2 3 2 2 6 4" xfId="33011"/>
    <cellStyle name="Porcentual 2 2 3 2 2 6 5" xfId="33012"/>
    <cellStyle name="Porcentual 2 2 3 2 2 6 6" xfId="33013"/>
    <cellStyle name="Porcentual 2 2 3 2 2 6 7" xfId="33014"/>
    <cellStyle name="Porcentual 2 2 3 2 2 7" xfId="33015"/>
    <cellStyle name="Porcentual 2 2 3 2 2 8" xfId="33016"/>
    <cellStyle name="Porcentual 2 2 3 2 2 9" xfId="33017"/>
    <cellStyle name="Porcentual 2 2 3 2 2 9 2" xfId="33018"/>
    <cellStyle name="Porcentual 2 2 3 2 2 9 2 2" xfId="33019"/>
    <cellStyle name="Porcentual 2 2 3 2 2 9 2 3" xfId="33020"/>
    <cellStyle name="Porcentual 2 2 3 2 2 9 2 4" xfId="33021"/>
    <cellStyle name="Porcentual 2 2 3 2 2 9 2 5" xfId="33022"/>
    <cellStyle name="Porcentual 2 2 3 2 2 9 3" xfId="33023"/>
    <cellStyle name="Porcentual 2 2 3 2 2 9 4" xfId="33024"/>
    <cellStyle name="Porcentual 2 2 3 2 2 9 5" xfId="33025"/>
    <cellStyle name="Porcentual 2 2 3 2 20" xfId="33026"/>
    <cellStyle name="Porcentual 2 2 3 2 21" xfId="33027"/>
    <cellStyle name="Porcentual 2 2 3 2 22" xfId="33028"/>
    <cellStyle name="Porcentual 2 2 3 2 23" xfId="33029"/>
    <cellStyle name="Porcentual 2 2 3 2 24" xfId="33030"/>
    <cellStyle name="Porcentual 2 2 3 2 25" xfId="33031"/>
    <cellStyle name="Porcentual 2 2 3 2 26" xfId="33032"/>
    <cellStyle name="Porcentual 2 2 3 2 27" xfId="33033"/>
    <cellStyle name="Porcentual 2 2 3 2 28" xfId="33034"/>
    <cellStyle name="Porcentual 2 2 3 2 29" xfId="33035"/>
    <cellStyle name="Porcentual 2 2 3 2 3" xfId="33036"/>
    <cellStyle name="Porcentual 2 2 3 2 3 2" xfId="33037"/>
    <cellStyle name="Porcentual 2 2 3 2 3 3" xfId="33038"/>
    <cellStyle name="Porcentual 2 2 3 2 3 4" xfId="33039"/>
    <cellStyle name="Porcentual 2 2 3 2 3 5" xfId="33040"/>
    <cellStyle name="Porcentual 2 2 3 2 3 6" xfId="33041"/>
    <cellStyle name="Porcentual 2 2 3 2 3 7" xfId="33042"/>
    <cellStyle name="Porcentual 2 2 3 2 4" xfId="33043"/>
    <cellStyle name="Porcentual 2 2 3 2 5" xfId="33044"/>
    <cellStyle name="Porcentual 2 2 3 2 6" xfId="33045"/>
    <cellStyle name="Porcentual 2 2 3 2 6 2" xfId="33046"/>
    <cellStyle name="Porcentual 2 2 3 2 6 2 2" xfId="33047"/>
    <cellStyle name="Porcentual 2 2 3 2 6 2 2 2" xfId="33048"/>
    <cellStyle name="Porcentual 2 2 3 2 6 2 2 2 2" xfId="33049"/>
    <cellStyle name="Porcentual 2 2 3 2 6 2 2 2 3" xfId="33050"/>
    <cellStyle name="Porcentual 2 2 3 2 6 2 2 2 4" xfId="33051"/>
    <cellStyle name="Porcentual 2 2 3 2 6 2 2 2 5" xfId="33052"/>
    <cellStyle name="Porcentual 2 2 3 2 6 2 2 3" xfId="33053"/>
    <cellStyle name="Porcentual 2 2 3 2 6 2 2 4" xfId="33054"/>
    <cellStyle name="Porcentual 2 2 3 2 6 2 2 5" xfId="33055"/>
    <cellStyle name="Porcentual 2 2 3 2 6 2 3" xfId="33056"/>
    <cellStyle name="Porcentual 2 2 3 2 6 2 4" xfId="33057"/>
    <cellStyle name="Porcentual 2 2 3 2 6 2 5" xfId="33058"/>
    <cellStyle name="Porcentual 2 2 3 2 6 2 6" xfId="33059"/>
    <cellStyle name="Porcentual 2 2 3 2 6 2 7" xfId="33060"/>
    <cellStyle name="Porcentual 2 2 3 2 6 3" xfId="33061"/>
    <cellStyle name="Porcentual 2 2 3 2 6 3 2" xfId="33062"/>
    <cellStyle name="Porcentual 2 2 3 2 6 3 2 2" xfId="33063"/>
    <cellStyle name="Porcentual 2 2 3 2 6 3 2 3" xfId="33064"/>
    <cellStyle name="Porcentual 2 2 3 2 6 3 2 4" xfId="33065"/>
    <cellStyle name="Porcentual 2 2 3 2 6 3 2 5" xfId="33066"/>
    <cellStyle name="Porcentual 2 2 3 2 6 3 3" xfId="33067"/>
    <cellStyle name="Porcentual 2 2 3 2 6 3 4" xfId="33068"/>
    <cellStyle name="Porcentual 2 2 3 2 6 3 5" xfId="33069"/>
    <cellStyle name="Porcentual 2 2 3 2 6 4" xfId="33070"/>
    <cellStyle name="Porcentual 2 2 3 2 6 5" xfId="33071"/>
    <cellStyle name="Porcentual 2 2 3 2 6 6" xfId="33072"/>
    <cellStyle name="Porcentual 2 2 3 2 6 7" xfId="33073"/>
    <cellStyle name="Porcentual 2 2 3 2 7" xfId="33074"/>
    <cellStyle name="Porcentual 2 2 3 2 8" xfId="33075"/>
    <cellStyle name="Porcentual 2 2 3 2 9" xfId="33076"/>
    <cellStyle name="Porcentual 2 2 3 2 9 2" xfId="33077"/>
    <cellStyle name="Porcentual 2 2 3 2 9 2 2" xfId="33078"/>
    <cellStyle name="Porcentual 2 2 3 2 9 2 3" xfId="33079"/>
    <cellStyle name="Porcentual 2 2 3 2 9 2 4" xfId="33080"/>
    <cellStyle name="Porcentual 2 2 3 2 9 2 5" xfId="33081"/>
    <cellStyle name="Porcentual 2 2 3 2 9 3" xfId="33082"/>
    <cellStyle name="Porcentual 2 2 3 2 9 4" xfId="33083"/>
    <cellStyle name="Porcentual 2 2 3 2 9 5" xfId="33084"/>
    <cellStyle name="Porcentual 2 2 3 20" xfId="33085"/>
    <cellStyle name="Porcentual 2 2 3 21" xfId="33086"/>
    <cellStyle name="Porcentual 2 2 3 22" xfId="33087"/>
    <cellStyle name="Porcentual 2 2 3 23" xfId="33088"/>
    <cellStyle name="Porcentual 2 2 3 24" xfId="33089"/>
    <cellStyle name="Porcentual 2 2 3 25" xfId="33090"/>
    <cellStyle name="Porcentual 2 2 3 26" xfId="33091"/>
    <cellStyle name="Porcentual 2 2 3 27" xfId="33092"/>
    <cellStyle name="Porcentual 2 2 3 28" xfId="33093"/>
    <cellStyle name="Porcentual 2 2 3 29" xfId="33094"/>
    <cellStyle name="Porcentual 2 2 3 3" xfId="33095"/>
    <cellStyle name="Porcentual 2 2 3 30" xfId="33096"/>
    <cellStyle name="Porcentual 2 2 3 31" xfId="33097"/>
    <cellStyle name="Porcentual 2 2 3 32" xfId="33098"/>
    <cellStyle name="Porcentual 2 2 3 32 2" xfId="33099"/>
    <cellStyle name="Porcentual 2 2 3 33" xfId="33100"/>
    <cellStyle name="Porcentual 2 2 3 34" xfId="33101"/>
    <cellStyle name="Porcentual 2 2 3 4" xfId="33102"/>
    <cellStyle name="Porcentual 2 2 3 4 2" xfId="33103"/>
    <cellStyle name="Porcentual 2 2 3 4 2 2" xfId="33104"/>
    <cellStyle name="Porcentual 2 2 3 4 2 3" xfId="33105"/>
    <cellStyle name="Porcentual 2 2 3 4 2 4" xfId="33106"/>
    <cellStyle name="Porcentual 2 2 3 4 2 5" xfId="33107"/>
    <cellStyle name="Porcentual 2 2 3 4 2 6" xfId="33108"/>
    <cellStyle name="Porcentual 2 2 3 4 3" xfId="33109"/>
    <cellStyle name="Porcentual 2 2 3 4 4" xfId="33110"/>
    <cellStyle name="Porcentual 2 2 3 4 5" xfId="33111"/>
    <cellStyle name="Porcentual 2 2 3 4 6" xfId="33112"/>
    <cellStyle name="Porcentual 2 2 3 4 7" xfId="33113"/>
    <cellStyle name="Porcentual 2 2 3 4 8" xfId="33114"/>
    <cellStyle name="Porcentual 2 2 3 5" xfId="33115"/>
    <cellStyle name="Porcentual 2 2 3 5 2" xfId="33116"/>
    <cellStyle name="Porcentual 2 2 3 5 2 2" xfId="33117"/>
    <cellStyle name="Porcentual 2 2 3 5 2 3" xfId="33118"/>
    <cellStyle name="Porcentual 2 2 3 5 2 4" xfId="33119"/>
    <cellStyle name="Porcentual 2 2 3 5 2 5" xfId="33120"/>
    <cellStyle name="Porcentual 2 2 3 5 2 6" xfId="33121"/>
    <cellStyle name="Porcentual 2 2 3 5 3" xfId="33122"/>
    <cellStyle name="Porcentual 2 2 3 5 4" xfId="33123"/>
    <cellStyle name="Porcentual 2 2 3 5 5" xfId="33124"/>
    <cellStyle name="Porcentual 2 2 3 6" xfId="33125"/>
    <cellStyle name="Porcentual 2 2 3 6 2" xfId="33126"/>
    <cellStyle name="Porcentual 2 2 3 6 2 2" xfId="33127"/>
    <cellStyle name="Porcentual 2 2 3 6 2 3" xfId="33128"/>
    <cellStyle name="Porcentual 2 2 3 6 2 4" xfId="33129"/>
    <cellStyle name="Porcentual 2 2 3 6 2 5" xfId="33130"/>
    <cellStyle name="Porcentual 2 2 3 6 2 6" xfId="33131"/>
    <cellStyle name="Porcentual 2 2 3 6 3" xfId="33132"/>
    <cellStyle name="Porcentual 2 2 3 6 4" xfId="33133"/>
    <cellStyle name="Porcentual 2 2 3 6 5" xfId="33134"/>
    <cellStyle name="Porcentual 2 2 3 7" xfId="33135"/>
    <cellStyle name="Porcentual 2 2 3 7 2" xfId="33136"/>
    <cellStyle name="Porcentual 2 2 3 7 2 2" xfId="33137"/>
    <cellStyle name="Porcentual 2 2 3 7 3" xfId="33138"/>
    <cellStyle name="Porcentual 2 2 3 7 4" xfId="33139"/>
    <cellStyle name="Porcentual 2 2 3 7 5" xfId="33140"/>
    <cellStyle name="Porcentual 2 2 3 7 6" xfId="33141"/>
    <cellStyle name="Porcentual 2 2 3 7 7" xfId="33142"/>
    <cellStyle name="Porcentual 2 2 3 8" xfId="33143"/>
    <cellStyle name="Porcentual 2 2 3 9" xfId="33144"/>
    <cellStyle name="Porcentual 2 2 30" xfId="33145"/>
    <cellStyle name="Porcentual 2 2 31" xfId="33146"/>
    <cellStyle name="Porcentual 2 2 32" xfId="33147"/>
    <cellStyle name="Porcentual 2 2 33" xfId="33148"/>
    <cellStyle name="Porcentual 2 2 34" xfId="33149"/>
    <cellStyle name="Porcentual 2 2 35" xfId="33150"/>
    <cellStyle name="Porcentual 2 2 36" xfId="33151"/>
    <cellStyle name="Porcentual 2 2 37" xfId="33152"/>
    <cellStyle name="Porcentual 2 2 38" xfId="33153"/>
    <cellStyle name="Porcentual 2 2 39" xfId="33154"/>
    <cellStyle name="Porcentual 2 2 4" xfId="33155"/>
    <cellStyle name="Porcentual 2 2 4 2" xfId="33156"/>
    <cellStyle name="Porcentual 2 2 4 2 2" xfId="33157"/>
    <cellStyle name="Porcentual 2 2 4 2 2 2" xfId="33158"/>
    <cellStyle name="Porcentual 2 2 4 2 2 2 2" xfId="33159"/>
    <cellStyle name="Porcentual 2 2 4 2 2 3" xfId="33160"/>
    <cellStyle name="Porcentual 2 2 4 2 2 4" xfId="33161"/>
    <cellStyle name="Porcentual 2 2 4 2 2 5" xfId="33162"/>
    <cellStyle name="Porcentual 2 2 4 2 3" xfId="33163"/>
    <cellStyle name="Porcentual 2 2 4 2 3 2" xfId="33164"/>
    <cellStyle name="Porcentual 2 2 4 2 4" xfId="33165"/>
    <cellStyle name="Porcentual 2 2 4 2 5" xfId="33166"/>
    <cellStyle name="Porcentual 2 2 4 3" xfId="33167"/>
    <cellStyle name="Porcentual 2 2 4 4" xfId="33168"/>
    <cellStyle name="Porcentual 2 2 4 5" xfId="33169"/>
    <cellStyle name="Porcentual 2 2 4 6" xfId="33170"/>
    <cellStyle name="Porcentual 2 2 4 6 2" xfId="33171"/>
    <cellStyle name="Porcentual 2 2 4 7" xfId="33172"/>
    <cellStyle name="Porcentual 2 2 4 8" xfId="33173"/>
    <cellStyle name="Porcentual 2 2 4 9" xfId="33174"/>
    <cellStyle name="Porcentual 2 2 40" xfId="33175"/>
    <cellStyle name="Porcentual 2 2 41" xfId="33176"/>
    <cellStyle name="Porcentual 2 2 5" xfId="33177"/>
    <cellStyle name="Porcentual 2 2 6" xfId="33178"/>
    <cellStyle name="Porcentual 2 2 7" xfId="33179"/>
    <cellStyle name="Porcentual 2 2 8" xfId="33180"/>
    <cellStyle name="Porcentual 2 2 9" xfId="33181"/>
    <cellStyle name="Porcentual 2 2_11 CC2007 trabajo" xfId="33182"/>
    <cellStyle name="Porcentual 2 20" xfId="33183"/>
    <cellStyle name="Porcentual 2 21" xfId="33184"/>
    <cellStyle name="Porcentual 2 22" xfId="33185"/>
    <cellStyle name="Porcentual 2 23" xfId="33186"/>
    <cellStyle name="Porcentual 2 24" xfId="33187"/>
    <cellStyle name="Porcentual 2 25" xfId="33188"/>
    <cellStyle name="Porcentual 2 25 2" xfId="33189"/>
    <cellStyle name="Porcentual 2 25 2 2" xfId="33190"/>
    <cellStyle name="Porcentual 2 25 2 3" xfId="33191"/>
    <cellStyle name="Porcentual 2 25 2 4" xfId="33192"/>
    <cellStyle name="Porcentual 2 25 2 5" xfId="33193"/>
    <cellStyle name="Porcentual 2 25 2 6" xfId="33194"/>
    <cellStyle name="Porcentual 2 25 3" xfId="33195"/>
    <cellStyle name="Porcentual 2 25 4" xfId="33196"/>
    <cellStyle name="Porcentual 2 25 5" xfId="33197"/>
    <cellStyle name="Porcentual 2 25 6" xfId="33198"/>
    <cellStyle name="Porcentual 2 25 7" xfId="33199"/>
    <cellStyle name="Porcentual 2 25 8" xfId="33200"/>
    <cellStyle name="Porcentual 2 26" xfId="33201"/>
    <cellStyle name="Porcentual 2 26 2" xfId="33202"/>
    <cellStyle name="Porcentual 2 26 2 2" xfId="33203"/>
    <cellStyle name="Porcentual 2 26 2 3" xfId="33204"/>
    <cellStyle name="Porcentual 2 26 2 4" xfId="33205"/>
    <cellStyle name="Porcentual 2 26 2 5" xfId="33206"/>
    <cellStyle name="Porcentual 2 26 2 6" xfId="33207"/>
    <cellStyle name="Porcentual 2 26 3" xfId="33208"/>
    <cellStyle name="Porcentual 2 26 4" xfId="33209"/>
    <cellStyle name="Porcentual 2 26 5" xfId="33210"/>
    <cellStyle name="Porcentual 2 27" xfId="33211"/>
    <cellStyle name="Porcentual 2 27 2" xfId="33212"/>
    <cellStyle name="Porcentual 2 27 2 2" xfId="33213"/>
    <cellStyle name="Porcentual 2 27 2 3" xfId="33214"/>
    <cellStyle name="Porcentual 2 27 2 4" xfId="33215"/>
    <cellStyle name="Porcentual 2 27 2 5" xfId="33216"/>
    <cellStyle name="Porcentual 2 27 2 6" xfId="33217"/>
    <cellStyle name="Porcentual 2 27 3" xfId="33218"/>
    <cellStyle name="Porcentual 2 27 4" xfId="33219"/>
    <cellStyle name="Porcentual 2 27 5" xfId="33220"/>
    <cellStyle name="Porcentual 2 28" xfId="33221"/>
    <cellStyle name="Porcentual 2 28 2" xfId="33222"/>
    <cellStyle name="Porcentual 2 28 3" xfId="33223"/>
    <cellStyle name="Porcentual 2 28 4" xfId="33224"/>
    <cellStyle name="Porcentual 2 28 5" xfId="33225"/>
    <cellStyle name="Porcentual 2 28 6" xfId="33226"/>
    <cellStyle name="Porcentual 2 28 7" xfId="33227"/>
    <cellStyle name="Porcentual 2 29" xfId="33228"/>
    <cellStyle name="Porcentual 2 3" xfId="340"/>
    <cellStyle name="Porcentual 2 3 10" xfId="33229"/>
    <cellStyle name="Porcentual 2 3 11" xfId="33230"/>
    <cellStyle name="Porcentual 2 3 12" xfId="33231"/>
    <cellStyle name="Porcentual 2 3 13" xfId="33232"/>
    <cellStyle name="Porcentual 2 3 14" xfId="33233"/>
    <cellStyle name="Porcentual 2 3 15" xfId="33234"/>
    <cellStyle name="Porcentual 2 3 16" xfId="33235"/>
    <cellStyle name="Porcentual 2 3 17" xfId="33236"/>
    <cellStyle name="Porcentual 2 3 18" xfId="33237"/>
    <cellStyle name="Porcentual 2 3 19" xfId="33238"/>
    <cellStyle name="Porcentual 2 3 2" xfId="33239"/>
    <cellStyle name="Porcentual 2 3 2 10" xfId="33240"/>
    <cellStyle name="Porcentual 2 3 2 11" xfId="33241"/>
    <cellStyle name="Porcentual 2 3 2 12" xfId="33242"/>
    <cellStyle name="Porcentual 2 3 2 13" xfId="33243"/>
    <cellStyle name="Porcentual 2 3 2 14" xfId="33244"/>
    <cellStyle name="Porcentual 2 3 2 15" xfId="33245"/>
    <cellStyle name="Porcentual 2 3 2 16" xfId="33246"/>
    <cellStyle name="Porcentual 2 3 2 17" xfId="33247"/>
    <cellStyle name="Porcentual 2 3 2 18" xfId="33248"/>
    <cellStyle name="Porcentual 2 3 2 19" xfId="33249"/>
    <cellStyle name="Porcentual 2 3 2 2" xfId="33250"/>
    <cellStyle name="Porcentual 2 3 2 2 2" xfId="33251"/>
    <cellStyle name="Porcentual 2 3 2 2 3" xfId="33252"/>
    <cellStyle name="Porcentual 2 3 2 20" xfId="33253"/>
    <cellStyle name="Porcentual 2 3 2 3" xfId="33254"/>
    <cellStyle name="Porcentual 2 3 2 4" xfId="33255"/>
    <cellStyle name="Porcentual 2 3 2 5" xfId="33256"/>
    <cellStyle name="Porcentual 2 3 2 6" xfId="33257"/>
    <cellStyle name="Porcentual 2 3 2 7" xfId="33258"/>
    <cellStyle name="Porcentual 2 3 2 8" xfId="33259"/>
    <cellStyle name="Porcentual 2 3 2 9" xfId="33260"/>
    <cellStyle name="Porcentual 2 3 20" xfId="33261"/>
    <cellStyle name="Porcentual 2 3 21" xfId="33262"/>
    <cellStyle name="Porcentual 2 3 22" xfId="33263"/>
    <cellStyle name="Porcentual 2 3 23" xfId="33264"/>
    <cellStyle name="Porcentual 2 3 24" xfId="33265"/>
    <cellStyle name="Porcentual 2 3 25" xfId="33266"/>
    <cellStyle name="Porcentual 2 3 26" xfId="33267"/>
    <cellStyle name="Porcentual 2 3 27" xfId="33268"/>
    <cellStyle name="Porcentual 2 3 28" xfId="33269"/>
    <cellStyle name="Porcentual 2 3 29" xfId="33270"/>
    <cellStyle name="Porcentual 2 3 3" xfId="33271"/>
    <cellStyle name="Porcentual 2 3 30" xfId="33272"/>
    <cellStyle name="Porcentual 2 3 31" xfId="33273"/>
    <cellStyle name="Porcentual 2 3 32" xfId="33274"/>
    <cellStyle name="Porcentual 2 3 32 2" xfId="33275"/>
    <cellStyle name="Porcentual 2 3 32 2 2" xfId="33276"/>
    <cellStyle name="Porcentual 2 3 32 2 2 2" xfId="33277"/>
    <cellStyle name="Porcentual 2 3 32 2 2 3" xfId="33278"/>
    <cellStyle name="Porcentual 2 3 32 2 2 4" xfId="33279"/>
    <cellStyle name="Porcentual 2 3 32 2 2 5" xfId="33280"/>
    <cellStyle name="Porcentual 2 3 32 2 2 6" xfId="33281"/>
    <cellStyle name="Porcentual 2 3 32 2 2 7" xfId="33282"/>
    <cellStyle name="Porcentual 2 3 32 2 3" xfId="33283"/>
    <cellStyle name="Porcentual 2 3 32 2 4" xfId="33284"/>
    <cellStyle name="Porcentual 2 3 32 2 5" xfId="33285"/>
    <cellStyle name="Porcentual 2 3 32 2 6" xfId="33286"/>
    <cellStyle name="Porcentual 2 3 32 2 7" xfId="33287"/>
    <cellStyle name="Porcentual 2 3 32 2 8" xfId="33288"/>
    <cellStyle name="Porcentual 2 3 32 2 9" xfId="33289"/>
    <cellStyle name="Porcentual 2 3 32 3" xfId="33290"/>
    <cellStyle name="Porcentual 2 3 32 3 2" xfId="33291"/>
    <cellStyle name="Porcentual 2 3 32 3 3" xfId="33292"/>
    <cellStyle name="Porcentual 2 3 32 3 4" xfId="33293"/>
    <cellStyle name="Porcentual 2 3 32 3 5" xfId="33294"/>
    <cellStyle name="Porcentual 2 3 32 3 6" xfId="33295"/>
    <cellStyle name="Porcentual 2 3 32 3 7" xfId="33296"/>
    <cellStyle name="Porcentual 2 3 32 4" xfId="33297"/>
    <cellStyle name="Porcentual 2 3 32 5" xfId="33298"/>
    <cellStyle name="Porcentual 2 3 32 6" xfId="33299"/>
    <cellStyle name="Porcentual 2 3 32 7" xfId="33300"/>
    <cellStyle name="Porcentual 2 3 32 8" xfId="33301"/>
    <cellStyle name="Porcentual 2 3 32 9" xfId="33302"/>
    <cellStyle name="Porcentual 2 3 33" xfId="33303"/>
    <cellStyle name="Porcentual 2 3 34" xfId="33304"/>
    <cellStyle name="Porcentual 2 3 35" xfId="33305"/>
    <cellStyle name="Porcentual 2 3 36" xfId="33306"/>
    <cellStyle name="Porcentual 2 3 37" xfId="33307"/>
    <cellStyle name="Porcentual 2 3 38" xfId="33308"/>
    <cellStyle name="Porcentual 2 3 39" xfId="33309"/>
    <cellStyle name="Porcentual 2 3 4" xfId="33310"/>
    <cellStyle name="Porcentual 2 3 4 2" xfId="33311"/>
    <cellStyle name="Porcentual 2 3 4 2 2" xfId="33312"/>
    <cellStyle name="Porcentual 2 3 4 2 2 2" xfId="33313"/>
    <cellStyle name="Porcentual 2 3 4 2 3" xfId="33314"/>
    <cellStyle name="Porcentual 2 3 4 2 4" xfId="33315"/>
    <cellStyle name="Porcentual 2 3 4 2 5" xfId="33316"/>
    <cellStyle name="Porcentual 2 3 4 3" xfId="33317"/>
    <cellStyle name="Porcentual 2 3 4 4" xfId="33318"/>
    <cellStyle name="Porcentual 2 3 4 5" xfId="33319"/>
    <cellStyle name="Porcentual 2 3 4 5 2" xfId="33320"/>
    <cellStyle name="Porcentual 2 3 4 5 3" xfId="33321"/>
    <cellStyle name="Porcentual 2 3 4 5 4" xfId="33322"/>
    <cellStyle name="Porcentual 2 3 4 5 5" xfId="33323"/>
    <cellStyle name="Porcentual 2 3 4 5 6" xfId="33324"/>
    <cellStyle name="Porcentual 2 3 4 5 7" xfId="33325"/>
    <cellStyle name="Porcentual 2 3 4 6" xfId="33326"/>
    <cellStyle name="Porcentual 2 3 4 7" xfId="33327"/>
    <cellStyle name="Porcentual 2 3 40" xfId="33328"/>
    <cellStyle name="Porcentual 2 3 5" xfId="33329"/>
    <cellStyle name="Porcentual 2 3 6" xfId="33330"/>
    <cellStyle name="Porcentual 2 3 7" xfId="33331"/>
    <cellStyle name="Porcentual 2 3 8" xfId="33332"/>
    <cellStyle name="Porcentual 2 3 9" xfId="33333"/>
    <cellStyle name="Porcentual 2 30" xfId="33334"/>
    <cellStyle name="Porcentual 2 31" xfId="33335"/>
    <cellStyle name="Porcentual 2 31 2" xfId="33336"/>
    <cellStyle name="Porcentual 2 31 3" xfId="33337"/>
    <cellStyle name="Porcentual 2 31 4" xfId="33338"/>
    <cellStyle name="Porcentual 2 31 5" xfId="33339"/>
    <cellStyle name="Porcentual 2 31 6" xfId="33340"/>
    <cellStyle name="Porcentual 2 32" xfId="33341"/>
    <cellStyle name="Porcentual 2 32 2" xfId="33342"/>
    <cellStyle name="Porcentual 2 32 2 2" xfId="33343"/>
    <cellStyle name="Porcentual 2 32 2 2 2" xfId="33344"/>
    <cellStyle name="Porcentual 2 32 2 2 2 2" xfId="33345"/>
    <cellStyle name="Porcentual 2 32 2 2 2 3" xfId="33346"/>
    <cellStyle name="Porcentual 2 32 2 2 2 4" xfId="33347"/>
    <cellStyle name="Porcentual 2 32 2 2 2 5" xfId="33348"/>
    <cellStyle name="Porcentual 2 32 2 2 3" xfId="33349"/>
    <cellStyle name="Porcentual 2 32 2 2 4" xfId="33350"/>
    <cellStyle name="Porcentual 2 32 2 2 5" xfId="33351"/>
    <cellStyle name="Porcentual 2 32 2 3" xfId="33352"/>
    <cellStyle name="Porcentual 2 32 2 4" xfId="33353"/>
    <cellStyle name="Porcentual 2 32 2 5" xfId="33354"/>
    <cellStyle name="Porcentual 2 32 2 6" xfId="33355"/>
    <cellStyle name="Porcentual 2 32 2 7" xfId="33356"/>
    <cellStyle name="Porcentual 2 32 3" xfId="33357"/>
    <cellStyle name="Porcentual 2 32 3 2" xfId="33358"/>
    <cellStyle name="Porcentual 2 32 3 2 2" xfId="33359"/>
    <cellStyle name="Porcentual 2 32 3 2 3" xfId="33360"/>
    <cellStyle name="Porcentual 2 32 3 2 4" xfId="33361"/>
    <cellStyle name="Porcentual 2 32 3 2 5" xfId="33362"/>
    <cellStyle name="Porcentual 2 32 3 3" xfId="33363"/>
    <cellStyle name="Porcentual 2 32 3 4" xfId="33364"/>
    <cellStyle name="Porcentual 2 32 3 5" xfId="33365"/>
    <cellStyle name="Porcentual 2 32 4" xfId="33366"/>
    <cellStyle name="Porcentual 2 32 5" xfId="33367"/>
    <cellStyle name="Porcentual 2 32 6" xfId="33368"/>
    <cellStyle name="Porcentual 2 32 7" xfId="33369"/>
    <cellStyle name="Porcentual 2 33" xfId="33370"/>
    <cellStyle name="Porcentual 2 33 2" xfId="33371"/>
    <cellStyle name="Porcentual 2 33 2 2" xfId="33372"/>
    <cellStyle name="Porcentual 2 33 2 2 2" xfId="33373"/>
    <cellStyle name="Porcentual 2 33 2 2 2 2" xfId="33374"/>
    <cellStyle name="Porcentual 2 33 2 2 2 3" xfId="33375"/>
    <cellStyle name="Porcentual 2 33 2 2 2 4" xfId="33376"/>
    <cellStyle name="Porcentual 2 33 2 2 2 5" xfId="33377"/>
    <cellStyle name="Porcentual 2 33 2 2 3" xfId="33378"/>
    <cellStyle name="Porcentual 2 33 2 2 4" xfId="33379"/>
    <cellStyle name="Porcentual 2 33 2 2 5" xfId="33380"/>
    <cellStyle name="Porcentual 2 33 2 3" xfId="33381"/>
    <cellStyle name="Porcentual 2 33 2 4" xfId="33382"/>
    <cellStyle name="Porcentual 2 33 2 5" xfId="33383"/>
    <cellStyle name="Porcentual 2 33 2 6" xfId="33384"/>
    <cellStyle name="Porcentual 2 33 2 7" xfId="33385"/>
    <cellStyle name="Porcentual 2 33 3" xfId="33386"/>
    <cellStyle name="Porcentual 2 33 3 2" xfId="33387"/>
    <cellStyle name="Porcentual 2 33 3 2 2" xfId="33388"/>
    <cellStyle name="Porcentual 2 33 3 2 3" xfId="33389"/>
    <cellStyle name="Porcentual 2 33 3 2 4" xfId="33390"/>
    <cellStyle name="Porcentual 2 33 3 2 5" xfId="33391"/>
    <cellStyle name="Porcentual 2 33 3 3" xfId="33392"/>
    <cellStyle name="Porcentual 2 33 3 4" xfId="33393"/>
    <cellStyle name="Porcentual 2 33 3 5" xfId="33394"/>
    <cellStyle name="Porcentual 2 33 4" xfId="33395"/>
    <cellStyle name="Porcentual 2 33 5" xfId="33396"/>
    <cellStyle name="Porcentual 2 33 6" xfId="33397"/>
    <cellStyle name="Porcentual 2 33 7" xfId="33398"/>
    <cellStyle name="Porcentual 2 34" xfId="33399"/>
    <cellStyle name="Porcentual 2 34 2" xfId="33400"/>
    <cellStyle name="Porcentual 2 34 2 2" xfId="33401"/>
    <cellStyle name="Porcentual 2 34 2 2 2" xfId="33402"/>
    <cellStyle name="Porcentual 2 34 2 2 2 2" xfId="33403"/>
    <cellStyle name="Porcentual 2 34 2 2 2 3" xfId="33404"/>
    <cellStyle name="Porcentual 2 34 2 2 2 4" xfId="33405"/>
    <cellStyle name="Porcentual 2 34 2 2 2 5" xfId="33406"/>
    <cellStyle name="Porcentual 2 34 2 2 3" xfId="33407"/>
    <cellStyle name="Porcentual 2 34 2 2 4" xfId="33408"/>
    <cellStyle name="Porcentual 2 34 2 2 5" xfId="33409"/>
    <cellStyle name="Porcentual 2 34 2 3" xfId="33410"/>
    <cellStyle name="Porcentual 2 34 2 4" xfId="33411"/>
    <cellStyle name="Porcentual 2 34 2 5" xfId="33412"/>
    <cellStyle name="Porcentual 2 34 2 6" xfId="33413"/>
    <cellStyle name="Porcentual 2 34 2 7" xfId="33414"/>
    <cellStyle name="Porcentual 2 34 3" xfId="33415"/>
    <cellStyle name="Porcentual 2 34 3 2" xfId="33416"/>
    <cellStyle name="Porcentual 2 34 3 2 2" xfId="33417"/>
    <cellStyle name="Porcentual 2 34 3 2 3" xfId="33418"/>
    <cellStyle name="Porcentual 2 34 3 2 4" xfId="33419"/>
    <cellStyle name="Porcentual 2 34 3 2 5" xfId="33420"/>
    <cellStyle name="Porcentual 2 34 3 3" xfId="33421"/>
    <cellStyle name="Porcentual 2 34 3 4" xfId="33422"/>
    <cellStyle name="Porcentual 2 34 3 5" xfId="33423"/>
    <cellStyle name="Porcentual 2 34 4" xfId="33424"/>
    <cellStyle name="Porcentual 2 34 5" xfId="33425"/>
    <cellStyle name="Porcentual 2 34 6" xfId="33426"/>
    <cellStyle name="Porcentual 2 34 7" xfId="33427"/>
    <cellStyle name="Porcentual 2 35" xfId="33428"/>
    <cellStyle name="Porcentual 2 35 2" xfId="33429"/>
    <cellStyle name="Porcentual 2 35 2 2" xfId="33430"/>
    <cellStyle name="Porcentual 2 35 2 2 2" xfId="33431"/>
    <cellStyle name="Porcentual 2 35 2 2 3" xfId="33432"/>
    <cellStyle name="Porcentual 2 35 2 2 4" xfId="33433"/>
    <cellStyle name="Porcentual 2 35 2 2 5" xfId="33434"/>
    <cellStyle name="Porcentual 2 35 2 3" xfId="33435"/>
    <cellStyle name="Porcentual 2 35 2 4" xfId="33436"/>
    <cellStyle name="Porcentual 2 35 2 5" xfId="33437"/>
    <cellStyle name="Porcentual 2 35 3" xfId="33438"/>
    <cellStyle name="Porcentual 2 35 4" xfId="33439"/>
    <cellStyle name="Porcentual 2 35 5" xfId="33440"/>
    <cellStyle name="Porcentual 2 35 6" xfId="33441"/>
    <cellStyle name="Porcentual 2 35 7" xfId="33442"/>
    <cellStyle name="Porcentual 2 36" xfId="33443"/>
    <cellStyle name="Porcentual 2 36 2" xfId="33444"/>
    <cellStyle name="Porcentual 2 36 3" xfId="33445"/>
    <cellStyle name="Porcentual 2 36 4" xfId="33446"/>
    <cellStyle name="Porcentual 2 36 5" xfId="33447"/>
    <cellStyle name="Porcentual 2 36 6" xfId="33448"/>
    <cellStyle name="Porcentual 2 37" xfId="33449"/>
    <cellStyle name="Porcentual 2 37 2" xfId="33450"/>
    <cellStyle name="Porcentual 2 37 2 2" xfId="33451"/>
    <cellStyle name="Porcentual 2 37 2 3" xfId="33452"/>
    <cellStyle name="Porcentual 2 37 2 4" xfId="33453"/>
    <cellStyle name="Porcentual 2 37 2 5" xfId="33454"/>
    <cellStyle name="Porcentual 2 37 3" xfId="33455"/>
    <cellStyle name="Porcentual 2 37 4" xfId="33456"/>
    <cellStyle name="Porcentual 2 37 5" xfId="33457"/>
    <cellStyle name="Porcentual 2 38" xfId="33458"/>
    <cellStyle name="Porcentual 2 39" xfId="33459"/>
    <cellStyle name="Porcentual 2 4" xfId="341"/>
    <cellStyle name="Porcentual 2 4 10" xfId="33460"/>
    <cellStyle name="Porcentual 2 4 11" xfId="33461"/>
    <cellStyle name="Porcentual 2 4 12" xfId="33462"/>
    <cellStyle name="Porcentual 2 4 13" xfId="33463"/>
    <cellStyle name="Porcentual 2 4 14" xfId="33464"/>
    <cellStyle name="Porcentual 2 4 15" xfId="33465"/>
    <cellStyle name="Porcentual 2 4 16" xfId="33466"/>
    <cellStyle name="Porcentual 2 4 17" xfId="33467"/>
    <cellStyle name="Porcentual 2 4 18" xfId="33468"/>
    <cellStyle name="Porcentual 2 4 19" xfId="33469"/>
    <cellStyle name="Porcentual 2 4 2" xfId="342"/>
    <cellStyle name="Porcentual 2 4 2 10" xfId="33470"/>
    <cellStyle name="Porcentual 2 4 2 11" xfId="33471"/>
    <cellStyle name="Porcentual 2 4 2 12" xfId="33472"/>
    <cellStyle name="Porcentual 2 4 2 13" xfId="33473"/>
    <cellStyle name="Porcentual 2 4 2 14" xfId="33474"/>
    <cellStyle name="Porcentual 2 4 2 15" xfId="33475"/>
    <cellStyle name="Porcentual 2 4 2 16" xfId="33476"/>
    <cellStyle name="Porcentual 2 4 2 17" xfId="33477"/>
    <cellStyle name="Porcentual 2 4 2 18" xfId="33478"/>
    <cellStyle name="Porcentual 2 4 2 19" xfId="33479"/>
    <cellStyle name="Porcentual 2 4 2 2" xfId="33480"/>
    <cellStyle name="Porcentual 2 4 2 2 2" xfId="33481"/>
    <cellStyle name="Porcentual 2 4 2 2 3" xfId="33482"/>
    <cellStyle name="Porcentual 2 4 2 20" xfId="33483"/>
    <cellStyle name="Porcentual 2 4 2 3" xfId="33484"/>
    <cellStyle name="Porcentual 2 4 2 4" xfId="33485"/>
    <cellStyle name="Porcentual 2 4 2 5" xfId="33486"/>
    <cellStyle name="Porcentual 2 4 2 6" xfId="33487"/>
    <cellStyle name="Porcentual 2 4 2 7" xfId="33488"/>
    <cellStyle name="Porcentual 2 4 2 8" xfId="33489"/>
    <cellStyle name="Porcentual 2 4 2 9" xfId="33490"/>
    <cellStyle name="Porcentual 2 4 20" xfId="33491"/>
    <cellStyle name="Porcentual 2 4 21" xfId="33492"/>
    <cellStyle name="Porcentual 2 4 22" xfId="33493"/>
    <cellStyle name="Porcentual 2 4 23" xfId="33494"/>
    <cellStyle name="Porcentual 2 4 24" xfId="33495"/>
    <cellStyle name="Porcentual 2 4 25" xfId="33496"/>
    <cellStyle name="Porcentual 2 4 26" xfId="33497"/>
    <cellStyle name="Porcentual 2 4 27" xfId="33498"/>
    <cellStyle name="Porcentual 2 4 28" xfId="33499"/>
    <cellStyle name="Porcentual 2 4 29" xfId="33500"/>
    <cellStyle name="Porcentual 2 4 3" xfId="33501"/>
    <cellStyle name="Porcentual 2 4 30" xfId="33502"/>
    <cellStyle name="Porcentual 2 4 31" xfId="33503"/>
    <cellStyle name="Porcentual 2 4 32" xfId="33504"/>
    <cellStyle name="Porcentual 2 4 32 2" xfId="33505"/>
    <cellStyle name="Porcentual 2 4 32 2 2" xfId="33506"/>
    <cellStyle name="Porcentual 2 4 32 2 2 2" xfId="33507"/>
    <cellStyle name="Porcentual 2 4 32 2 2 3" xfId="33508"/>
    <cellStyle name="Porcentual 2 4 32 2 2 4" xfId="33509"/>
    <cellStyle name="Porcentual 2 4 32 2 2 5" xfId="33510"/>
    <cellStyle name="Porcentual 2 4 32 2 2 6" xfId="33511"/>
    <cellStyle name="Porcentual 2 4 32 2 2 7" xfId="33512"/>
    <cellStyle name="Porcentual 2 4 32 2 3" xfId="33513"/>
    <cellStyle name="Porcentual 2 4 32 2 4" xfId="33514"/>
    <cellStyle name="Porcentual 2 4 32 2 5" xfId="33515"/>
    <cellStyle name="Porcentual 2 4 32 2 6" xfId="33516"/>
    <cellStyle name="Porcentual 2 4 32 2 7" xfId="33517"/>
    <cellStyle name="Porcentual 2 4 32 2 8" xfId="33518"/>
    <cellStyle name="Porcentual 2 4 32 2 9" xfId="33519"/>
    <cellStyle name="Porcentual 2 4 32 3" xfId="33520"/>
    <cellStyle name="Porcentual 2 4 32 3 2" xfId="33521"/>
    <cellStyle name="Porcentual 2 4 32 3 3" xfId="33522"/>
    <cellStyle name="Porcentual 2 4 32 3 4" xfId="33523"/>
    <cellStyle name="Porcentual 2 4 32 3 5" xfId="33524"/>
    <cellStyle name="Porcentual 2 4 32 3 6" xfId="33525"/>
    <cellStyle name="Porcentual 2 4 32 3 7" xfId="33526"/>
    <cellStyle name="Porcentual 2 4 32 4" xfId="33527"/>
    <cellStyle name="Porcentual 2 4 32 5" xfId="33528"/>
    <cellStyle name="Porcentual 2 4 32 6" xfId="33529"/>
    <cellStyle name="Porcentual 2 4 32 7" xfId="33530"/>
    <cellStyle name="Porcentual 2 4 32 8" xfId="33531"/>
    <cellStyle name="Porcentual 2 4 32 9" xfId="33532"/>
    <cellStyle name="Porcentual 2 4 33" xfId="33533"/>
    <cellStyle name="Porcentual 2 4 34" xfId="33534"/>
    <cellStyle name="Porcentual 2 4 35" xfId="33535"/>
    <cellStyle name="Porcentual 2 4 36" xfId="33536"/>
    <cellStyle name="Porcentual 2 4 37" xfId="33537"/>
    <cellStyle name="Porcentual 2 4 38" xfId="33538"/>
    <cellStyle name="Porcentual 2 4 39" xfId="33539"/>
    <cellStyle name="Porcentual 2 4 4" xfId="33540"/>
    <cellStyle name="Porcentual 2 4 4 2" xfId="33541"/>
    <cellStyle name="Porcentual 2 4 4 2 2" xfId="33542"/>
    <cellStyle name="Porcentual 2 4 4 2 2 2" xfId="33543"/>
    <cellStyle name="Porcentual 2 4 4 2 3" xfId="33544"/>
    <cellStyle name="Porcentual 2 4 4 2 4" xfId="33545"/>
    <cellStyle name="Porcentual 2 4 4 2 5" xfId="33546"/>
    <cellStyle name="Porcentual 2 4 4 3" xfId="33547"/>
    <cellStyle name="Porcentual 2 4 4 4" xfId="33548"/>
    <cellStyle name="Porcentual 2 4 4 5" xfId="33549"/>
    <cellStyle name="Porcentual 2 4 4 5 2" xfId="33550"/>
    <cellStyle name="Porcentual 2 4 4 5 3" xfId="33551"/>
    <cellStyle name="Porcentual 2 4 4 5 4" xfId="33552"/>
    <cellStyle name="Porcentual 2 4 4 5 5" xfId="33553"/>
    <cellStyle name="Porcentual 2 4 4 5 6" xfId="33554"/>
    <cellStyle name="Porcentual 2 4 4 5 7" xfId="33555"/>
    <cellStyle name="Porcentual 2 4 4 6" xfId="33556"/>
    <cellStyle name="Porcentual 2 4 4 7" xfId="33557"/>
    <cellStyle name="Porcentual 2 4 40" xfId="33558"/>
    <cellStyle name="Porcentual 2 4 5" xfId="33559"/>
    <cellStyle name="Porcentual 2 4 6" xfId="33560"/>
    <cellStyle name="Porcentual 2 4 7" xfId="33561"/>
    <cellStyle name="Porcentual 2 4 8" xfId="33562"/>
    <cellStyle name="Porcentual 2 4 9" xfId="33563"/>
    <cellStyle name="Porcentual 2 40" xfId="33564"/>
    <cellStyle name="Porcentual 2 41" xfId="33565"/>
    <cellStyle name="Porcentual 2 42" xfId="33566"/>
    <cellStyle name="Porcentual 2 43" xfId="33567"/>
    <cellStyle name="Porcentual 2 5" xfId="343"/>
    <cellStyle name="Porcentual 2 5 10" xfId="33568"/>
    <cellStyle name="Porcentual 2 5 11" xfId="33569"/>
    <cellStyle name="Porcentual 2 5 12" xfId="33570"/>
    <cellStyle name="Porcentual 2 5 13" xfId="33571"/>
    <cellStyle name="Porcentual 2 5 14" xfId="33572"/>
    <cellStyle name="Porcentual 2 5 15" xfId="33573"/>
    <cellStyle name="Porcentual 2 5 16" xfId="33574"/>
    <cellStyle name="Porcentual 2 5 17" xfId="33575"/>
    <cellStyle name="Porcentual 2 5 18" xfId="33576"/>
    <cellStyle name="Porcentual 2 5 19" xfId="33577"/>
    <cellStyle name="Porcentual 2 5 2" xfId="33578"/>
    <cellStyle name="Porcentual 2 5 2 10" xfId="33579"/>
    <cellStyle name="Porcentual 2 5 2 11" xfId="33580"/>
    <cellStyle name="Porcentual 2 5 2 12" xfId="33581"/>
    <cellStyle name="Porcentual 2 5 2 13" xfId="33582"/>
    <cellStyle name="Porcentual 2 5 2 14" xfId="33583"/>
    <cellStyle name="Porcentual 2 5 2 15" xfId="33584"/>
    <cellStyle name="Porcentual 2 5 2 16" xfId="33585"/>
    <cellStyle name="Porcentual 2 5 2 17" xfId="33586"/>
    <cellStyle name="Porcentual 2 5 2 18" xfId="33587"/>
    <cellStyle name="Porcentual 2 5 2 19" xfId="33588"/>
    <cellStyle name="Porcentual 2 5 2 2" xfId="33589"/>
    <cellStyle name="Porcentual 2 5 2 2 2" xfId="33590"/>
    <cellStyle name="Porcentual 2 5 2 2 3" xfId="33591"/>
    <cellStyle name="Porcentual 2 5 2 20" xfId="33592"/>
    <cellStyle name="Porcentual 2 5 2 3" xfId="33593"/>
    <cellStyle name="Porcentual 2 5 2 4" xfId="33594"/>
    <cellStyle name="Porcentual 2 5 2 5" xfId="33595"/>
    <cellStyle name="Porcentual 2 5 2 6" xfId="33596"/>
    <cellStyle name="Porcentual 2 5 2 7" xfId="33597"/>
    <cellStyle name="Porcentual 2 5 2 8" xfId="33598"/>
    <cellStyle name="Porcentual 2 5 2 9" xfId="33599"/>
    <cellStyle name="Porcentual 2 5 20" xfId="33600"/>
    <cellStyle name="Porcentual 2 5 21" xfId="33601"/>
    <cellStyle name="Porcentual 2 5 22" xfId="33602"/>
    <cellStyle name="Porcentual 2 5 23" xfId="33603"/>
    <cellStyle name="Porcentual 2 5 24" xfId="33604"/>
    <cellStyle name="Porcentual 2 5 25" xfId="33605"/>
    <cellStyle name="Porcentual 2 5 26" xfId="33606"/>
    <cellStyle name="Porcentual 2 5 27" xfId="33607"/>
    <cellStyle name="Porcentual 2 5 28" xfId="33608"/>
    <cellStyle name="Porcentual 2 5 29" xfId="33609"/>
    <cellStyle name="Porcentual 2 5 3" xfId="33610"/>
    <cellStyle name="Porcentual 2 5 30" xfId="33611"/>
    <cellStyle name="Porcentual 2 5 31" xfId="33612"/>
    <cellStyle name="Porcentual 2 5 32" xfId="33613"/>
    <cellStyle name="Porcentual 2 5 32 2" xfId="33614"/>
    <cellStyle name="Porcentual 2 5 32 2 2" xfId="33615"/>
    <cellStyle name="Porcentual 2 5 32 2 2 2" xfId="33616"/>
    <cellStyle name="Porcentual 2 5 32 2 2 3" xfId="33617"/>
    <cellStyle name="Porcentual 2 5 32 2 2 4" xfId="33618"/>
    <cellStyle name="Porcentual 2 5 32 2 2 5" xfId="33619"/>
    <cellStyle name="Porcentual 2 5 32 2 2 6" xfId="33620"/>
    <cellStyle name="Porcentual 2 5 32 2 2 7" xfId="33621"/>
    <cellStyle name="Porcentual 2 5 32 2 3" xfId="33622"/>
    <cellStyle name="Porcentual 2 5 32 2 4" xfId="33623"/>
    <cellStyle name="Porcentual 2 5 32 2 5" xfId="33624"/>
    <cellStyle name="Porcentual 2 5 32 2 6" xfId="33625"/>
    <cellStyle name="Porcentual 2 5 32 2 7" xfId="33626"/>
    <cellStyle name="Porcentual 2 5 32 2 8" xfId="33627"/>
    <cellStyle name="Porcentual 2 5 32 2 9" xfId="33628"/>
    <cellStyle name="Porcentual 2 5 32 3" xfId="33629"/>
    <cellStyle name="Porcentual 2 5 32 3 2" xfId="33630"/>
    <cellStyle name="Porcentual 2 5 32 3 3" xfId="33631"/>
    <cellStyle name="Porcentual 2 5 32 3 4" xfId="33632"/>
    <cellStyle name="Porcentual 2 5 32 3 5" xfId="33633"/>
    <cellStyle name="Porcentual 2 5 32 3 6" xfId="33634"/>
    <cellStyle name="Porcentual 2 5 32 3 7" xfId="33635"/>
    <cellStyle name="Porcentual 2 5 32 4" xfId="33636"/>
    <cellStyle name="Porcentual 2 5 32 5" xfId="33637"/>
    <cellStyle name="Porcentual 2 5 32 6" xfId="33638"/>
    <cellStyle name="Porcentual 2 5 32 7" xfId="33639"/>
    <cellStyle name="Porcentual 2 5 32 8" xfId="33640"/>
    <cellStyle name="Porcentual 2 5 32 9" xfId="33641"/>
    <cellStyle name="Porcentual 2 5 33" xfId="33642"/>
    <cellStyle name="Porcentual 2 5 34" xfId="33643"/>
    <cellStyle name="Porcentual 2 5 35" xfId="33644"/>
    <cellStyle name="Porcentual 2 5 36" xfId="33645"/>
    <cellStyle name="Porcentual 2 5 37" xfId="33646"/>
    <cellStyle name="Porcentual 2 5 38" xfId="33647"/>
    <cellStyle name="Porcentual 2 5 39" xfId="33648"/>
    <cellStyle name="Porcentual 2 5 4" xfId="33649"/>
    <cellStyle name="Porcentual 2 5 4 2" xfId="33650"/>
    <cellStyle name="Porcentual 2 5 4 2 2" xfId="33651"/>
    <cellStyle name="Porcentual 2 5 4 2 2 2" xfId="33652"/>
    <cellStyle name="Porcentual 2 5 4 2 3" xfId="33653"/>
    <cellStyle name="Porcentual 2 5 4 2 4" xfId="33654"/>
    <cellStyle name="Porcentual 2 5 4 2 5" xfId="33655"/>
    <cellStyle name="Porcentual 2 5 4 3" xfId="33656"/>
    <cellStyle name="Porcentual 2 5 4 4" xfId="33657"/>
    <cellStyle name="Porcentual 2 5 4 5" xfId="33658"/>
    <cellStyle name="Porcentual 2 5 4 5 2" xfId="33659"/>
    <cellStyle name="Porcentual 2 5 4 5 3" xfId="33660"/>
    <cellStyle name="Porcentual 2 5 4 5 4" xfId="33661"/>
    <cellStyle name="Porcentual 2 5 4 5 5" xfId="33662"/>
    <cellStyle name="Porcentual 2 5 4 5 6" xfId="33663"/>
    <cellStyle name="Porcentual 2 5 4 5 7" xfId="33664"/>
    <cellStyle name="Porcentual 2 5 4 6" xfId="33665"/>
    <cellStyle name="Porcentual 2 5 4 7" xfId="33666"/>
    <cellStyle name="Porcentual 2 5 40" xfId="33667"/>
    <cellStyle name="Porcentual 2 5 5" xfId="33668"/>
    <cellStyle name="Porcentual 2 5 6" xfId="33669"/>
    <cellStyle name="Porcentual 2 5 7" xfId="33670"/>
    <cellStyle name="Porcentual 2 5 8" xfId="33671"/>
    <cellStyle name="Porcentual 2 5 9" xfId="33672"/>
    <cellStyle name="Porcentual 2 6" xfId="344"/>
    <cellStyle name="Porcentual 2 6 10" xfId="33673"/>
    <cellStyle name="Porcentual 2 6 11" xfId="33674"/>
    <cellStyle name="Porcentual 2 6 12" xfId="33675"/>
    <cellStyle name="Porcentual 2 6 13" xfId="33676"/>
    <cellStyle name="Porcentual 2 6 14" xfId="33677"/>
    <cellStyle name="Porcentual 2 6 15" xfId="33678"/>
    <cellStyle name="Porcentual 2 6 16" xfId="33679"/>
    <cellStyle name="Porcentual 2 6 17" xfId="33680"/>
    <cellStyle name="Porcentual 2 6 18" xfId="33681"/>
    <cellStyle name="Porcentual 2 6 19" xfId="33682"/>
    <cellStyle name="Porcentual 2 6 2" xfId="33683"/>
    <cellStyle name="Porcentual 2 6 2 10" xfId="33684"/>
    <cellStyle name="Porcentual 2 6 2 11" xfId="33685"/>
    <cellStyle name="Porcentual 2 6 2 12" xfId="33686"/>
    <cellStyle name="Porcentual 2 6 2 13" xfId="33687"/>
    <cellStyle name="Porcentual 2 6 2 14" xfId="33688"/>
    <cellStyle name="Porcentual 2 6 2 15" xfId="33689"/>
    <cellStyle name="Porcentual 2 6 2 16" xfId="33690"/>
    <cellStyle name="Porcentual 2 6 2 17" xfId="33691"/>
    <cellStyle name="Porcentual 2 6 2 18" xfId="33692"/>
    <cellStyle name="Porcentual 2 6 2 19" xfId="33693"/>
    <cellStyle name="Porcentual 2 6 2 2" xfId="33694"/>
    <cellStyle name="Porcentual 2 6 2 2 10" xfId="33695"/>
    <cellStyle name="Porcentual 2 6 2 2 10 2" xfId="33696"/>
    <cellStyle name="Porcentual 2 6 2 2 10 2 2" xfId="33697"/>
    <cellStyle name="Porcentual 2 6 2 2 10 2 2 2" xfId="33698"/>
    <cellStyle name="Porcentual 2 6 2 2 10 2 2 2 2" xfId="33699"/>
    <cellStyle name="Porcentual 2 6 2 2 10 2 2 2 3" xfId="33700"/>
    <cellStyle name="Porcentual 2 6 2 2 10 2 2 2 4" xfId="33701"/>
    <cellStyle name="Porcentual 2 6 2 2 10 2 2 2 5" xfId="33702"/>
    <cellStyle name="Porcentual 2 6 2 2 10 2 2 3" xfId="33703"/>
    <cellStyle name="Porcentual 2 6 2 2 10 2 2 4" xfId="33704"/>
    <cellStyle name="Porcentual 2 6 2 2 10 2 2 5" xfId="33705"/>
    <cellStyle name="Porcentual 2 6 2 2 10 2 3" xfId="33706"/>
    <cellStyle name="Porcentual 2 6 2 2 10 2 4" xfId="33707"/>
    <cellStyle name="Porcentual 2 6 2 2 10 2 5" xfId="33708"/>
    <cellStyle name="Porcentual 2 6 2 2 10 2 6" xfId="33709"/>
    <cellStyle name="Porcentual 2 6 2 2 10 2 7" xfId="33710"/>
    <cellStyle name="Porcentual 2 6 2 2 10 3" xfId="33711"/>
    <cellStyle name="Porcentual 2 6 2 2 10 3 2" xfId="33712"/>
    <cellStyle name="Porcentual 2 6 2 2 10 3 2 2" xfId="33713"/>
    <cellStyle name="Porcentual 2 6 2 2 10 3 2 3" xfId="33714"/>
    <cellStyle name="Porcentual 2 6 2 2 10 3 2 4" xfId="33715"/>
    <cellStyle name="Porcentual 2 6 2 2 10 3 2 5" xfId="33716"/>
    <cellStyle name="Porcentual 2 6 2 2 10 3 3" xfId="33717"/>
    <cellStyle name="Porcentual 2 6 2 2 10 3 4" xfId="33718"/>
    <cellStyle name="Porcentual 2 6 2 2 10 3 5" xfId="33719"/>
    <cellStyle name="Porcentual 2 6 2 2 10 4" xfId="33720"/>
    <cellStyle name="Porcentual 2 6 2 2 10 5" xfId="33721"/>
    <cellStyle name="Porcentual 2 6 2 2 10 6" xfId="33722"/>
    <cellStyle name="Porcentual 2 6 2 2 10 7" xfId="33723"/>
    <cellStyle name="Porcentual 2 6 2 2 11" xfId="33724"/>
    <cellStyle name="Porcentual 2 6 2 2 12" xfId="33725"/>
    <cellStyle name="Porcentual 2 6 2 2 13" xfId="33726"/>
    <cellStyle name="Porcentual 2 6 2 2 13 2" xfId="33727"/>
    <cellStyle name="Porcentual 2 6 2 2 13 2 2" xfId="33728"/>
    <cellStyle name="Porcentual 2 6 2 2 13 2 3" xfId="33729"/>
    <cellStyle name="Porcentual 2 6 2 2 13 2 4" xfId="33730"/>
    <cellStyle name="Porcentual 2 6 2 2 13 2 5" xfId="33731"/>
    <cellStyle name="Porcentual 2 6 2 2 13 3" xfId="33732"/>
    <cellStyle name="Porcentual 2 6 2 2 13 4" xfId="33733"/>
    <cellStyle name="Porcentual 2 6 2 2 13 5" xfId="33734"/>
    <cellStyle name="Porcentual 2 6 2 2 14" xfId="33735"/>
    <cellStyle name="Porcentual 2 6 2 2 15" xfId="33736"/>
    <cellStyle name="Porcentual 2 6 2 2 16" xfId="33737"/>
    <cellStyle name="Porcentual 2 6 2 2 17" xfId="33738"/>
    <cellStyle name="Porcentual 2 6 2 2 18" xfId="33739"/>
    <cellStyle name="Porcentual 2 6 2 2 19" xfId="33740"/>
    <cellStyle name="Porcentual 2 6 2 2 2" xfId="33741"/>
    <cellStyle name="Porcentual 2 6 2 2 2 10" xfId="33742"/>
    <cellStyle name="Porcentual 2 6 2 2 2 10 2" xfId="33743"/>
    <cellStyle name="Porcentual 2 6 2 2 2 10 2 2" xfId="33744"/>
    <cellStyle name="Porcentual 2 6 2 2 2 10 2 2 2" xfId="33745"/>
    <cellStyle name="Porcentual 2 6 2 2 2 10 2 2 2 2" xfId="33746"/>
    <cellStyle name="Porcentual 2 6 2 2 2 10 2 2 2 3" xfId="33747"/>
    <cellStyle name="Porcentual 2 6 2 2 2 10 2 2 2 4" xfId="33748"/>
    <cellStyle name="Porcentual 2 6 2 2 2 10 2 2 2 5" xfId="33749"/>
    <cellStyle name="Porcentual 2 6 2 2 2 10 2 2 3" xfId="33750"/>
    <cellStyle name="Porcentual 2 6 2 2 2 10 2 2 4" xfId="33751"/>
    <cellStyle name="Porcentual 2 6 2 2 2 10 2 2 5" xfId="33752"/>
    <cellStyle name="Porcentual 2 6 2 2 2 10 2 3" xfId="33753"/>
    <cellStyle name="Porcentual 2 6 2 2 2 10 2 4" xfId="33754"/>
    <cellStyle name="Porcentual 2 6 2 2 2 10 2 5" xfId="33755"/>
    <cellStyle name="Porcentual 2 6 2 2 2 10 2 6" xfId="33756"/>
    <cellStyle name="Porcentual 2 6 2 2 2 10 2 7" xfId="33757"/>
    <cellStyle name="Porcentual 2 6 2 2 2 10 3" xfId="33758"/>
    <cellStyle name="Porcentual 2 6 2 2 2 10 3 2" xfId="33759"/>
    <cellStyle name="Porcentual 2 6 2 2 2 10 3 2 2" xfId="33760"/>
    <cellStyle name="Porcentual 2 6 2 2 2 10 3 2 3" xfId="33761"/>
    <cellStyle name="Porcentual 2 6 2 2 2 10 3 2 4" xfId="33762"/>
    <cellStyle name="Porcentual 2 6 2 2 2 10 3 2 5" xfId="33763"/>
    <cellStyle name="Porcentual 2 6 2 2 2 10 3 3" xfId="33764"/>
    <cellStyle name="Porcentual 2 6 2 2 2 10 3 4" xfId="33765"/>
    <cellStyle name="Porcentual 2 6 2 2 2 10 3 5" xfId="33766"/>
    <cellStyle name="Porcentual 2 6 2 2 2 10 4" xfId="33767"/>
    <cellStyle name="Porcentual 2 6 2 2 2 10 5" xfId="33768"/>
    <cellStyle name="Porcentual 2 6 2 2 2 10 6" xfId="33769"/>
    <cellStyle name="Porcentual 2 6 2 2 2 10 7" xfId="33770"/>
    <cellStyle name="Porcentual 2 6 2 2 2 11" xfId="33771"/>
    <cellStyle name="Porcentual 2 6 2 2 2 12" xfId="33772"/>
    <cellStyle name="Porcentual 2 6 2 2 2 13" xfId="33773"/>
    <cellStyle name="Porcentual 2 6 2 2 2 13 2" xfId="33774"/>
    <cellStyle name="Porcentual 2 6 2 2 2 13 2 2" xfId="33775"/>
    <cellStyle name="Porcentual 2 6 2 2 2 13 2 3" xfId="33776"/>
    <cellStyle name="Porcentual 2 6 2 2 2 13 2 4" xfId="33777"/>
    <cellStyle name="Porcentual 2 6 2 2 2 13 2 5" xfId="33778"/>
    <cellStyle name="Porcentual 2 6 2 2 2 13 3" xfId="33779"/>
    <cellStyle name="Porcentual 2 6 2 2 2 13 4" xfId="33780"/>
    <cellStyle name="Porcentual 2 6 2 2 2 13 5" xfId="33781"/>
    <cellStyle name="Porcentual 2 6 2 2 2 14" xfId="33782"/>
    <cellStyle name="Porcentual 2 6 2 2 2 15" xfId="33783"/>
    <cellStyle name="Porcentual 2 6 2 2 2 16" xfId="33784"/>
    <cellStyle name="Porcentual 2 6 2 2 2 17" xfId="33785"/>
    <cellStyle name="Porcentual 2 6 2 2 2 18" xfId="33786"/>
    <cellStyle name="Porcentual 2 6 2 2 2 19" xfId="33787"/>
    <cellStyle name="Porcentual 2 6 2 2 2 2" xfId="33788"/>
    <cellStyle name="Porcentual 2 6 2 2 2 2 10" xfId="33789"/>
    <cellStyle name="Porcentual 2 6 2 2 2 2 11" xfId="33790"/>
    <cellStyle name="Porcentual 2 6 2 2 2 2 12" xfId="33791"/>
    <cellStyle name="Porcentual 2 6 2 2 2 2 13" xfId="33792"/>
    <cellStyle name="Porcentual 2 6 2 2 2 2 14" xfId="33793"/>
    <cellStyle name="Porcentual 2 6 2 2 2 2 15" xfId="33794"/>
    <cellStyle name="Porcentual 2 6 2 2 2 2 16" xfId="33795"/>
    <cellStyle name="Porcentual 2 6 2 2 2 2 17" xfId="33796"/>
    <cellStyle name="Porcentual 2 6 2 2 2 2 18" xfId="33797"/>
    <cellStyle name="Porcentual 2 6 2 2 2 2 19" xfId="33798"/>
    <cellStyle name="Porcentual 2 6 2 2 2 2 2" xfId="33799"/>
    <cellStyle name="Porcentual 2 6 2 2 2 2 2 10" xfId="33800"/>
    <cellStyle name="Porcentual 2 6 2 2 2 2 2 11" xfId="33801"/>
    <cellStyle name="Porcentual 2 6 2 2 2 2 2 12" xfId="33802"/>
    <cellStyle name="Porcentual 2 6 2 2 2 2 2 13" xfId="33803"/>
    <cellStyle name="Porcentual 2 6 2 2 2 2 2 14" xfId="33804"/>
    <cellStyle name="Porcentual 2 6 2 2 2 2 2 2" xfId="33805"/>
    <cellStyle name="Porcentual 2 6 2 2 2 2 2 2 10" xfId="33806"/>
    <cellStyle name="Porcentual 2 6 2 2 2 2 2 2 11" xfId="33807"/>
    <cellStyle name="Porcentual 2 6 2 2 2 2 2 2 12" xfId="33808"/>
    <cellStyle name="Porcentual 2 6 2 2 2 2 2 2 13" xfId="33809"/>
    <cellStyle name="Porcentual 2 6 2 2 2 2 2 2 14" xfId="33810"/>
    <cellStyle name="Porcentual 2 6 2 2 2 2 2 2 2" xfId="33811"/>
    <cellStyle name="Porcentual 2 6 2 2 2 2 2 2 2 10" xfId="33812"/>
    <cellStyle name="Porcentual 2 6 2 2 2 2 2 2 2 11" xfId="33813"/>
    <cellStyle name="Porcentual 2 6 2 2 2 2 2 2 2 2" xfId="33814"/>
    <cellStyle name="Porcentual 2 6 2 2 2 2 2 2 2 2 10" xfId="33815"/>
    <cellStyle name="Porcentual 2 6 2 2 2 2 2 2 2 2 11" xfId="33816"/>
    <cellStyle name="Porcentual 2 6 2 2 2 2 2 2 2 2 2" xfId="33817"/>
    <cellStyle name="Porcentual 2 6 2 2 2 2 2 2 2 2 2 2" xfId="33818"/>
    <cellStyle name="Porcentual 2 6 2 2 2 2 2 2 2 2 2 2 2" xfId="33819"/>
    <cellStyle name="Porcentual 2 6 2 2 2 2 2 2 2 2 2 2 2 2" xfId="33820"/>
    <cellStyle name="Porcentual 2 6 2 2 2 2 2 2 2 2 2 2 2 2 2" xfId="33821"/>
    <cellStyle name="Porcentual 2 6 2 2 2 2 2 2 2 2 2 2 2 2 3" xfId="33822"/>
    <cellStyle name="Porcentual 2 6 2 2 2 2 2 2 2 2 2 2 2 2 4" xfId="33823"/>
    <cellStyle name="Porcentual 2 6 2 2 2 2 2 2 2 2 2 2 2 2 5" xfId="33824"/>
    <cellStyle name="Porcentual 2 6 2 2 2 2 2 2 2 2 2 2 2 3" xfId="33825"/>
    <cellStyle name="Porcentual 2 6 2 2 2 2 2 2 2 2 2 2 2 4" xfId="33826"/>
    <cellStyle name="Porcentual 2 6 2 2 2 2 2 2 2 2 2 2 2 5" xfId="33827"/>
    <cellStyle name="Porcentual 2 6 2 2 2 2 2 2 2 2 2 2 3" xfId="33828"/>
    <cellStyle name="Porcentual 2 6 2 2 2 2 2 2 2 2 2 2 4" xfId="33829"/>
    <cellStyle name="Porcentual 2 6 2 2 2 2 2 2 2 2 2 2 5" xfId="33830"/>
    <cellStyle name="Porcentual 2 6 2 2 2 2 2 2 2 2 2 2 6" xfId="33831"/>
    <cellStyle name="Porcentual 2 6 2 2 2 2 2 2 2 2 2 2 7" xfId="33832"/>
    <cellStyle name="Porcentual 2 6 2 2 2 2 2 2 2 2 2 3" xfId="33833"/>
    <cellStyle name="Porcentual 2 6 2 2 2 2 2 2 2 2 2 3 2" xfId="33834"/>
    <cellStyle name="Porcentual 2 6 2 2 2 2 2 2 2 2 2 3 2 2" xfId="33835"/>
    <cellStyle name="Porcentual 2 6 2 2 2 2 2 2 2 2 2 3 2 3" xfId="33836"/>
    <cellStyle name="Porcentual 2 6 2 2 2 2 2 2 2 2 2 3 2 4" xfId="33837"/>
    <cellStyle name="Porcentual 2 6 2 2 2 2 2 2 2 2 2 3 2 5" xfId="33838"/>
    <cellStyle name="Porcentual 2 6 2 2 2 2 2 2 2 2 2 3 3" xfId="33839"/>
    <cellStyle name="Porcentual 2 6 2 2 2 2 2 2 2 2 2 3 4" xfId="33840"/>
    <cellStyle name="Porcentual 2 6 2 2 2 2 2 2 2 2 2 3 5" xfId="33841"/>
    <cellStyle name="Porcentual 2 6 2 2 2 2 2 2 2 2 2 4" xfId="33842"/>
    <cellStyle name="Porcentual 2 6 2 2 2 2 2 2 2 2 2 5" xfId="33843"/>
    <cellStyle name="Porcentual 2 6 2 2 2 2 2 2 2 2 2 6" xfId="33844"/>
    <cellStyle name="Porcentual 2 6 2 2 2 2 2 2 2 2 2 7" xfId="33845"/>
    <cellStyle name="Porcentual 2 6 2 2 2 2 2 2 2 2 3" xfId="33846"/>
    <cellStyle name="Porcentual 2 6 2 2 2 2 2 2 2 2 4" xfId="33847"/>
    <cellStyle name="Porcentual 2 6 2 2 2 2 2 2 2 2 5" xfId="33848"/>
    <cellStyle name="Porcentual 2 6 2 2 2 2 2 2 2 2 6" xfId="33849"/>
    <cellStyle name="Porcentual 2 6 2 2 2 2 2 2 2 2 6 2" xfId="33850"/>
    <cellStyle name="Porcentual 2 6 2 2 2 2 2 2 2 2 6 2 2" xfId="33851"/>
    <cellStyle name="Porcentual 2 6 2 2 2 2 2 2 2 2 6 2 3" xfId="33852"/>
    <cellStyle name="Porcentual 2 6 2 2 2 2 2 2 2 2 6 2 4" xfId="33853"/>
    <cellStyle name="Porcentual 2 6 2 2 2 2 2 2 2 2 6 2 5" xfId="33854"/>
    <cellStyle name="Porcentual 2 6 2 2 2 2 2 2 2 2 6 3" xfId="33855"/>
    <cellStyle name="Porcentual 2 6 2 2 2 2 2 2 2 2 6 4" xfId="33856"/>
    <cellStyle name="Porcentual 2 6 2 2 2 2 2 2 2 2 6 5" xfId="33857"/>
    <cellStyle name="Porcentual 2 6 2 2 2 2 2 2 2 2 7" xfId="33858"/>
    <cellStyle name="Porcentual 2 6 2 2 2 2 2 2 2 2 8" xfId="33859"/>
    <cellStyle name="Porcentual 2 6 2 2 2 2 2 2 2 2 9" xfId="33860"/>
    <cellStyle name="Porcentual 2 6 2 2 2 2 2 2 2 3" xfId="33861"/>
    <cellStyle name="Porcentual 2 6 2 2 2 2 2 2 2 3 2" xfId="33862"/>
    <cellStyle name="Porcentual 2 6 2 2 2 2 2 2 2 3 2 2" xfId="33863"/>
    <cellStyle name="Porcentual 2 6 2 2 2 2 2 2 2 3 2 2 2" xfId="33864"/>
    <cellStyle name="Porcentual 2 6 2 2 2 2 2 2 2 3 2 2 2 2" xfId="33865"/>
    <cellStyle name="Porcentual 2 6 2 2 2 2 2 2 2 3 2 2 2 3" xfId="33866"/>
    <cellStyle name="Porcentual 2 6 2 2 2 2 2 2 2 3 2 2 2 4" xfId="33867"/>
    <cellStyle name="Porcentual 2 6 2 2 2 2 2 2 2 3 2 2 2 5" xfId="33868"/>
    <cellStyle name="Porcentual 2 6 2 2 2 2 2 2 2 3 2 2 3" xfId="33869"/>
    <cellStyle name="Porcentual 2 6 2 2 2 2 2 2 2 3 2 2 4" xfId="33870"/>
    <cellStyle name="Porcentual 2 6 2 2 2 2 2 2 2 3 2 2 5" xfId="33871"/>
    <cellStyle name="Porcentual 2 6 2 2 2 2 2 2 2 3 2 3" xfId="33872"/>
    <cellStyle name="Porcentual 2 6 2 2 2 2 2 2 2 3 2 4" xfId="33873"/>
    <cellStyle name="Porcentual 2 6 2 2 2 2 2 2 2 3 2 5" xfId="33874"/>
    <cellStyle name="Porcentual 2 6 2 2 2 2 2 2 2 3 2 6" xfId="33875"/>
    <cellStyle name="Porcentual 2 6 2 2 2 2 2 2 2 3 2 7" xfId="33876"/>
    <cellStyle name="Porcentual 2 6 2 2 2 2 2 2 2 3 3" xfId="33877"/>
    <cellStyle name="Porcentual 2 6 2 2 2 2 2 2 2 3 3 2" xfId="33878"/>
    <cellStyle name="Porcentual 2 6 2 2 2 2 2 2 2 3 3 2 2" xfId="33879"/>
    <cellStyle name="Porcentual 2 6 2 2 2 2 2 2 2 3 3 2 3" xfId="33880"/>
    <cellStyle name="Porcentual 2 6 2 2 2 2 2 2 2 3 3 2 4" xfId="33881"/>
    <cellStyle name="Porcentual 2 6 2 2 2 2 2 2 2 3 3 2 5" xfId="33882"/>
    <cellStyle name="Porcentual 2 6 2 2 2 2 2 2 2 3 3 3" xfId="33883"/>
    <cellStyle name="Porcentual 2 6 2 2 2 2 2 2 2 3 3 4" xfId="33884"/>
    <cellStyle name="Porcentual 2 6 2 2 2 2 2 2 2 3 3 5" xfId="33885"/>
    <cellStyle name="Porcentual 2 6 2 2 2 2 2 2 2 3 4" xfId="33886"/>
    <cellStyle name="Porcentual 2 6 2 2 2 2 2 2 2 3 5" xfId="33887"/>
    <cellStyle name="Porcentual 2 6 2 2 2 2 2 2 2 3 6" xfId="33888"/>
    <cellStyle name="Porcentual 2 6 2 2 2 2 2 2 2 3 7" xfId="33889"/>
    <cellStyle name="Porcentual 2 6 2 2 2 2 2 2 2 4" xfId="33890"/>
    <cellStyle name="Porcentual 2 6 2 2 2 2 2 2 2 5" xfId="33891"/>
    <cellStyle name="Porcentual 2 6 2 2 2 2 2 2 2 6" xfId="33892"/>
    <cellStyle name="Porcentual 2 6 2 2 2 2 2 2 2 6 2" xfId="33893"/>
    <cellStyle name="Porcentual 2 6 2 2 2 2 2 2 2 6 2 2" xfId="33894"/>
    <cellStyle name="Porcentual 2 6 2 2 2 2 2 2 2 6 2 3" xfId="33895"/>
    <cellStyle name="Porcentual 2 6 2 2 2 2 2 2 2 6 2 4" xfId="33896"/>
    <cellStyle name="Porcentual 2 6 2 2 2 2 2 2 2 6 2 5" xfId="33897"/>
    <cellStyle name="Porcentual 2 6 2 2 2 2 2 2 2 6 3" xfId="33898"/>
    <cellStyle name="Porcentual 2 6 2 2 2 2 2 2 2 6 4" xfId="33899"/>
    <cellStyle name="Porcentual 2 6 2 2 2 2 2 2 2 6 5" xfId="33900"/>
    <cellStyle name="Porcentual 2 6 2 2 2 2 2 2 2 7" xfId="33901"/>
    <cellStyle name="Porcentual 2 6 2 2 2 2 2 2 2 8" xfId="33902"/>
    <cellStyle name="Porcentual 2 6 2 2 2 2 2 2 2 9" xfId="33903"/>
    <cellStyle name="Porcentual 2 6 2 2 2 2 2 2 3" xfId="33904"/>
    <cellStyle name="Porcentual 2 6 2 2 2 2 2 2 4" xfId="33905"/>
    <cellStyle name="Porcentual 2 6 2 2 2 2 2 2 5" xfId="33906"/>
    <cellStyle name="Porcentual 2 6 2 2 2 2 2 2 6" xfId="33907"/>
    <cellStyle name="Porcentual 2 6 2 2 2 2 2 2 6 2" xfId="33908"/>
    <cellStyle name="Porcentual 2 6 2 2 2 2 2 2 6 2 2" xfId="33909"/>
    <cellStyle name="Porcentual 2 6 2 2 2 2 2 2 6 2 2 2" xfId="33910"/>
    <cellStyle name="Porcentual 2 6 2 2 2 2 2 2 6 2 2 2 2" xfId="33911"/>
    <cellStyle name="Porcentual 2 6 2 2 2 2 2 2 6 2 2 2 3" xfId="33912"/>
    <cellStyle name="Porcentual 2 6 2 2 2 2 2 2 6 2 2 2 4" xfId="33913"/>
    <cellStyle name="Porcentual 2 6 2 2 2 2 2 2 6 2 2 2 5" xfId="33914"/>
    <cellStyle name="Porcentual 2 6 2 2 2 2 2 2 6 2 2 3" xfId="33915"/>
    <cellStyle name="Porcentual 2 6 2 2 2 2 2 2 6 2 2 4" xfId="33916"/>
    <cellStyle name="Porcentual 2 6 2 2 2 2 2 2 6 2 2 5" xfId="33917"/>
    <cellStyle name="Porcentual 2 6 2 2 2 2 2 2 6 2 3" xfId="33918"/>
    <cellStyle name="Porcentual 2 6 2 2 2 2 2 2 6 2 4" xfId="33919"/>
    <cellStyle name="Porcentual 2 6 2 2 2 2 2 2 6 2 5" xfId="33920"/>
    <cellStyle name="Porcentual 2 6 2 2 2 2 2 2 6 2 6" xfId="33921"/>
    <cellStyle name="Porcentual 2 6 2 2 2 2 2 2 6 2 7" xfId="33922"/>
    <cellStyle name="Porcentual 2 6 2 2 2 2 2 2 6 3" xfId="33923"/>
    <cellStyle name="Porcentual 2 6 2 2 2 2 2 2 6 3 2" xfId="33924"/>
    <cellStyle name="Porcentual 2 6 2 2 2 2 2 2 6 3 2 2" xfId="33925"/>
    <cellStyle name="Porcentual 2 6 2 2 2 2 2 2 6 3 2 3" xfId="33926"/>
    <cellStyle name="Porcentual 2 6 2 2 2 2 2 2 6 3 2 4" xfId="33927"/>
    <cellStyle name="Porcentual 2 6 2 2 2 2 2 2 6 3 2 5" xfId="33928"/>
    <cellStyle name="Porcentual 2 6 2 2 2 2 2 2 6 3 3" xfId="33929"/>
    <cellStyle name="Porcentual 2 6 2 2 2 2 2 2 6 3 4" xfId="33930"/>
    <cellStyle name="Porcentual 2 6 2 2 2 2 2 2 6 3 5" xfId="33931"/>
    <cellStyle name="Porcentual 2 6 2 2 2 2 2 2 6 4" xfId="33932"/>
    <cellStyle name="Porcentual 2 6 2 2 2 2 2 2 6 5" xfId="33933"/>
    <cellStyle name="Porcentual 2 6 2 2 2 2 2 2 6 6" xfId="33934"/>
    <cellStyle name="Porcentual 2 6 2 2 2 2 2 2 6 7" xfId="33935"/>
    <cellStyle name="Porcentual 2 6 2 2 2 2 2 2 7" xfId="33936"/>
    <cellStyle name="Porcentual 2 6 2 2 2 2 2 2 8" xfId="33937"/>
    <cellStyle name="Porcentual 2 6 2 2 2 2 2 2 9" xfId="33938"/>
    <cellStyle name="Porcentual 2 6 2 2 2 2 2 2 9 2" xfId="33939"/>
    <cellStyle name="Porcentual 2 6 2 2 2 2 2 2 9 2 2" xfId="33940"/>
    <cellStyle name="Porcentual 2 6 2 2 2 2 2 2 9 2 3" xfId="33941"/>
    <cellStyle name="Porcentual 2 6 2 2 2 2 2 2 9 2 4" xfId="33942"/>
    <cellStyle name="Porcentual 2 6 2 2 2 2 2 2 9 2 5" xfId="33943"/>
    <cellStyle name="Porcentual 2 6 2 2 2 2 2 2 9 3" xfId="33944"/>
    <cellStyle name="Porcentual 2 6 2 2 2 2 2 2 9 4" xfId="33945"/>
    <cellStyle name="Porcentual 2 6 2 2 2 2 2 2 9 5" xfId="33946"/>
    <cellStyle name="Porcentual 2 6 2 2 2 2 2 3" xfId="33947"/>
    <cellStyle name="Porcentual 2 6 2 2 2 2 2 3 2" xfId="33948"/>
    <cellStyle name="Porcentual 2 6 2 2 2 2 2 3 3" xfId="33949"/>
    <cellStyle name="Porcentual 2 6 2 2 2 2 2 3 4" xfId="33950"/>
    <cellStyle name="Porcentual 2 6 2 2 2 2 2 3 5" xfId="33951"/>
    <cellStyle name="Porcentual 2 6 2 2 2 2 2 3 6" xfId="33952"/>
    <cellStyle name="Porcentual 2 6 2 2 2 2 2 3 7" xfId="33953"/>
    <cellStyle name="Porcentual 2 6 2 2 2 2 2 4" xfId="33954"/>
    <cellStyle name="Porcentual 2 6 2 2 2 2 2 5" xfId="33955"/>
    <cellStyle name="Porcentual 2 6 2 2 2 2 2 6" xfId="33956"/>
    <cellStyle name="Porcentual 2 6 2 2 2 2 2 6 2" xfId="33957"/>
    <cellStyle name="Porcentual 2 6 2 2 2 2 2 6 2 2" xfId="33958"/>
    <cellStyle name="Porcentual 2 6 2 2 2 2 2 6 2 2 2" xfId="33959"/>
    <cellStyle name="Porcentual 2 6 2 2 2 2 2 6 2 2 2 2" xfId="33960"/>
    <cellStyle name="Porcentual 2 6 2 2 2 2 2 6 2 2 2 3" xfId="33961"/>
    <cellStyle name="Porcentual 2 6 2 2 2 2 2 6 2 2 2 4" xfId="33962"/>
    <cellStyle name="Porcentual 2 6 2 2 2 2 2 6 2 2 2 5" xfId="33963"/>
    <cellStyle name="Porcentual 2 6 2 2 2 2 2 6 2 2 3" xfId="33964"/>
    <cellStyle name="Porcentual 2 6 2 2 2 2 2 6 2 2 4" xfId="33965"/>
    <cellStyle name="Porcentual 2 6 2 2 2 2 2 6 2 2 5" xfId="33966"/>
    <cellStyle name="Porcentual 2 6 2 2 2 2 2 6 2 3" xfId="33967"/>
    <cellStyle name="Porcentual 2 6 2 2 2 2 2 6 2 4" xfId="33968"/>
    <cellStyle name="Porcentual 2 6 2 2 2 2 2 6 2 5" xfId="33969"/>
    <cellStyle name="Porcentual 2 6 2 2 2 2 2 6 2 6" xfId="33970"/>
    <cellStyle name="Porcentual 2 6 2 2 2 2 2 6 2 7" xfId="33971"/>
    <cellStyle name="Porcentual 2 6 2 2 2 2 2 6 3" xfId="33972"/>
    <cellStyle name="Porcentual 2 6 2 2 2 2 2 6 3 2" xfId="33973"/>
    <cellStyle name="Porcentual 2 6 2 2 2 2 2 6 3 2 2" xfId="33974"/>
    <cellStyle name="Porcentual 2 6 2 2 2 2 2 6 3 2 3" xfId="33975"/>
    <cellStyle name="Porcentual 2 6 2 2 2 2 2 6 3 2 4" xfId="33976"/>
    <cellStyle name="Porcentual 2 6 2 2 2 2 2 6 3 2 5" xfId="33977"/>
    <cellStyle name="Porcentual 2 6 2 2 2 2 2 6 3 3" xfId="33978"/>
    <cellStyle name="Porcentual 2 6 2 2 2 2 2 6 3 4" xfId="33979"/>
    <cellStyle name="Porcentual 2 6 2 2 2 2 2 6 3 5" xfId="33980"/>
    <cellStyle name="Porcentual 2 6 2 2 2 2 2 6 4" xfId="33981"/>
    <cellStyle name="Porcentual 2 6 2 2 2 2 2 6 5" xfId="33982"/>
    <cellStyle name="Porcentual 2 6 2 2 2 2 2 6 6" xfId="33983"/>
    <cellStyle name="Porcentual 2 6 2 2 2 2 2 6 7" xfId="33984"/>
    <cellStyle name="Porcentual 2 6 2 2 2 2 2 7" xfId="33985"/>
    <cellStyle name="Porcentual 2 6 2 2 2 2 2 8" xfId="33986"/>
    <cellStyle name="Porcentual 2 6 2 2 2 2 2 9" xfId="33987"/>
    <cellStyle name="Porcentual 2 6 2 2 2 2 2 9 2" xfId="33988"/>
    <cellStyle name="Porcentual 2 6 2 2 2 2 2 9 2 2" xfId="33989"/>
    <cellStyle name="Porcentual 2 6 2 2 2 2 2 9 2 3" xfId="33990"/>
    <cellStyle name="Porcentual 2 6 2 2 2 2 2 9 2 4" xfId="33991"/>
    <cellStyle name="Porcentual 2 6 2 2 2 2 2 9 2 5" xfId="33992"/>
    <cellStyle name="Porcentual 2 6 2 2 2 2 2 9 3" xfId="33993"/>
    <cellStyle name="Porcentual 2 6 2 2 2 2 2 9 4" xfId="33994"/>
    <cellStyle name="Porcentual 2 6 2 2 2 2 2 9 5" xfId="33995"/>
    <cellStyle name="Porcentual 2 6 2 2 2 2 20" xfId="33996"/>
    <cellStyle name="Porcentual 2 6 2 2 2 2 21" xfId="33997"/>
    <cellStyle name="Porcentual 2 6 2 2 2 2 22" xfId="33998"/>
    <cellStyle name="Porcentual 2 6 2 2 2 2 23" xfId="33999"/>
    <cellStyle name="Porcentual 2 6 2 2 2 2 24" xfId="34000"/>
    <cellStyle name="Porcentual 2 6 2 2 2 2 25" xfId="34001"/>
    <cellStyle name="Porcentual 2 6 2 2 2 2 26" xfId="34002"/>
    <cellStyle name="Porcentual 2 6 2 2 2 2 27" xfId="34003"/>
    <cellStyle name="Porcentual 2 6 2 2 2 2 28" xfId="34004"/>
    <cellStyle name="Porcentual 2 6 2 2 2 2 29" xfId="34005"/>
    <cellStyle name="Porcentual 2 6 2 2 2 2 3" xfId="34006"/>
    <cellStyle name="Porcentual 2 6 2 2 2 2 3 2" xfId="34007"/>
    <cellStyle name="Porcentual 2 6 2 2 2 2 3 3" xfId="34008"/>
    <cellStyle name="Porcentual 2 6 2 2 2 2 3 4" xfId="34009"/>
    <cellStyle name="Porcentual 2 6 2 2 2 2 3 5" xfId="34010"/>
    <cellStyle name="Porcentual 2 6 2 2 2 2 3 6" xfId="34011"/>
    <cellStyle name="Porcentual 2 6 2 2 2 2 3 7" xfId="34012"/>
    <cellStyle name="Porcentual 2 6 2 2 2 2 4" xfId="34013"/>
    <cellStyle name="Porcentual 2 6 2 2 2 2 5" xfId="34014"/>
    <cellStyle name="Porcentual 2 6 2 2 2 2 6" xfId="34015"/>
    <cellStyle name="Porcentual 2 6 2 2 2 2 6 2" xfId="34016"/>
    <cellStyle name="Porcentual 2 6 2 2 2 2 6 2 2" xfId="34017"/>
    <cellStyle name="Porcentual 2 6 2 2 2 2 6 2 2 2" xfId="34018"/>
    <cellStyle name="Porcentual 2 6 2 2 2 2 6 2 2 2 2" xfId="34019"/>
    <cellStyle name="Porcentual 2 6 2 2 2 2 6 2 2 2 3" xfId="34020"/>
    <cellStyle name="Porcentual 2 6 2 2 2 2 6 2 2 2 4" xfId="34021"/>
    <cellStyle name="Porcentual 2 6 2 2 2 2 6 2 2 2 5" xfId="34022"/>
    <cellStyle name="Porcentual 2 6 2 2 2 2 6 2 2 3" xfId="34023"/>
    <cellStyle name="Porcentual 2 6 2 2 2 2 6 2 2 4" xfId="34024"/>
    <cellStyle name="Porcentual 2 6 2 2 2 2 6 2 2 5" xfId="34025"/>
    <cellStyle name="Porcentual 2 6 2 2 2 2 6 2 3" xfId="34026"/>
    <cellStyle name="Porcentual 2 6 2 2 2 2 6 2 4" xfId="34027"/>
    <cellStyle name="Porcentual 2 6 2 2 2 2 6 2 5" xfId="34028"/>
    <cellStyle name="Porcentual 2 6 2 2 2 2 6 2 6" xfId="34029"/>
    <cellStyle name="Porcentual 2 6 2 2 2 2 6 2 7" xfId="34030"/>
    <cellStyle name="Porcentual 2 6 2 2 2 2 6 3" xfId="34031"/>
    <cellStyle name="Porcentual 2 6 2 2 2 2 6 3 2" xfId="34032"/>
    <cellStyle name="Porcentual 2 6 2 2 2 2 6 3 2 2" xfId="34033"/>
    <cellStyle name="Porcentual 2 6 2 2 2 2 6 3 2 3" xfId="34034"/>
    <cellStyle name="Porcentual 2 6 2 2 2 2 6 3 2 4" xfId="34035"/>
    <cellStyle name="Porcentual 2 6 2 2 2 2 6 3 2 5" xfId="34036"/>
    <cellStyle name="Porcentual 2 6 2 2 2 2 6 3 3" xfId="34037"/>
    <cellStyle name="Porcentual 2 6 2 2 2 2 6 3 4" xfId="34038"/>
    <cellStyle name="Porcentual 2 6 2 2 2 2 6 3 5" xfId="34039"/>
    <cellStyle name="Porcentual 2 6 2 2 2 2 6 4" xfId="34040"/>
    <cellStyle name="Porcentual 2 6 2 2 2 2 6 5" xfId="34041"/>
    <cellStyle name="Porcentual 2 6 2 2 2 2 6 6" xfId="34042"/>
    <cellStyle name="Porcentual 2 6 2 2 2 2 6 7" xfId="34043"/>
    <cellStyle name="Porcentual 2 6 2 2 2 2 7" xfId="34044"/>
    <cellStyle name="Porcentual 2 6 2 2 2 2 8" xfId="34045"/>
    <cellStyle name="Porcentual 2 6 2 2 2 2 9" xfId="34046"/>
    <cellStyle name="Porcentual 2 6 2 2 2 2 9 2" xfId="34047"/>
    <cellStyle name="Porcentual 2 6 2 2 2 2 9 2 2" xfId="34048"/>
    <cellStyle name="Porcentual 2 6 2 2 2 2 9 2 3" xfId="34049"/>
    <cellStyle name="Porcentual 2 6 2 2 2 2 9 2 4" xfId="34050"/>
    <cellStyle name="Porcentual 2 6 2 2 2 2 9 2 5" xfId="34051"/>
    <cellStyle name="Porcentual 2 6 2 2 2 2 9 3" xfId="34052"/>
    <cellStyle name="Porcentual 2 6 2 2 2 2 9 4" xfId="34053"/>
    <cellStyle name="Porcentual 2 6 2 2 2 2 9 5" xfId="34054"/>
    <cellStyle name="Porcentual 2 6 2 2 2 20" xfId="34055"/>
    <cellStyle name="Porcentual 2 6 2 2 2 21" xfId="34056"/>
    <cellStyle name="Porcentual 2 6 2 2 2 22" xfId="34057"/>
    <cellStyle name="Porcentual 2 6 2 2 2 23" xfId="34058"/>
    <cellStyle name="Porcentual 2 6 2 2 2 24" xfId="34059"/>
    <cellStyle name="Porcentual 2 6 2 2 2 25" xfId="34060"/>
    <cellStyle name="Porcentual 2 6 2 2 2 26" xfId="34061"/>
    <cellStyle name="Porcentual 2 6 2 2 2 27" xfId="34062"/>
    <cellStyle name="Porcentual 2 6 2 2 2 28" xfId="34063"/>
    <cellStyle name="Porcentual 2 6 2 2 2 29" xfId="34064"/>
    <cellStyle name="Porcentual 2 6 2 2 2 3" xfId="34065"/>
    <cellStyle name="Porcentual 2 6 2 2 2 30" xfId="34066"/>
    <cellStyle name="Porcentual 2 6 2 2 2 4" xfId="34067"/>
    <cellStyle name="Porcentual 2 6 2 2 2 4 2" xfId="34068"/>
    <cellStyle name="Porcentual 2 6 2 2 2 4 2 2" xfId="34069"/>
    <cellStyle name="Porcentual 2 6 2 2 2 4 2 3" xfId="34070"/>
    <cellStyle name="Porcentual 2 6 2 2 2 4 2 4" xfId="34071"/>
    <cellStyle name="Porcentual 2 6 2 2 2 4 2 5" xfId="34072"/>
    <cellStyle name="Porcentual 2 6 2 2 2 4 2 6" xfId="34073"/>
    <cellStyle name="Porcentual 2 6 2 2 2 4 3" xfId="34074"/>
    <cellStyle name="Porcentual 2 6 2 2 2 4 4" xfId="34075"/>
    <cellStyle name="Porcentual 2 6 2 2 2 4 5" xfId="34076"/>
    <cellStyle name="Porcentual 2 6 2 2 2 4 6" xfId="34077"/>
    <cellStyle name="Porcentual 2 6 2 2 2 4 7" xfId="34078"/>
    <cellStyle name="Porcentual 2 6 2 2 2 4 8" xfId="34079"/>
    <cellStyle name="Porcentual 2 6 2 2 2 5" xfId="34080"/>
    <cellStyle name="Porcentual 2 6 2 2 2 5 2" xfId="34081"/>
    <cellStyle name="Porcentual 2 6 2 2 2 5 2 2" xfId="34082"/>
    <cellStyle name="Porcentual 2 6 2 2 2 5 2 3" xfId="34083"/>
    <cellStyle name="Porcentual 2 6 2 2 2 5 2 4" xfId="34084"/>
    <cellStyle name="Porcentual 2 6 2 2 2 5 2 5" xfId="34085"/>
    <cellStyle name="Porcentual 2 6 2 2 2 5 2 6" xfId="34086"/>
    <cellStyle name="Porcentual 2 6 2 2 2 5 3" xfId="34087"/>
    <cellStyle name="Porcentual 2 6 2 2 2 5 4" xfId="34088"/>
    <cellStyle name="Porcentual 2 6 2 2 2 5 5" xfId="34089"/>
    <cellStyle name="Porcentual 2 6 2 2 2 6" xfId="34090"/>
    <cellStyle name="Porcentual 2 6 2 2 2 6 2" xfId="34091"/>
    <cellStyle name="Porcentual 2 6 2 2 2 6 2 2" xfId="34092"/>
    <cellStyle name="Porcentual 2 6 2 2 2 6 2 3" xfId="34093"/>
    <cellStyle name="Porcentual 2 6 2 2 2 6 2 4" xfId="34094"/>
    <cellStyle name="Porcentual 2 6 2 2 2 6 2 5" xfId="34095"/>
    <cellStyle name="Porcentual 2 6 2 2 2 6 2 6" xfId="34096"/>
    <cellStyle name="Porcentual 2 6 2 2 2 6 3" xfId="34097"/>
    <cellStyle name="Porcentual 2 6 2 2 2 6 4" xfId="34098"/>
    <cellStyle name="Porcentual 2 6 2 2 2 6 5" xfId="34099"/>
    <cellStyle name="Porcentual 2 6 2 2 2 7" xfId="34100"/>
    <cellStyle name="Porcentual 2 6 2 2 2 7 2" xfId="34101"/>
    <cellStyle name="Porcentual 2 6 2 2 2 7 3" xfId="34102"/>
    <cellStyle name="Porcentual 2 6 2 2 2 7 4" xfId="34103"/>
    <cellStyle name="Porcentual 2 6 2 2 2 7 5" xfId="34104"/>
    <cellStyle name="Porcentual 2 6 2 2 2 7 6" xfId="34105"/>
    <cellStyle name="Porcentual 2 6 2 2 2 7 7" xfId="34106"/>
    <cellStyle name="Porcentual 2 6 2 2 2 8" xfId="34107"/>
    <cellStyle name="Porcentual 2 6 2 2 2 9" xfId="34108"/>
    <cellStyle name="Porcentual 2 6 2 2 20" xfId="34109"/>
    <cellStyle name="Porcentual 2 6 2 2 21" xfId="34110"/>
    <cellStyle name="Porcentual 2 6 2 2 22" xfId="34111"/>
    <cellStyle name="Porcentual 2 6 2 2 23" xfId="34112"/>
    <cellStyle name="Porcentual 2 6 2 2 24" xfId="34113"/>
    <cellStyle name="Porcentual 2 6 2 2 25" xfId="34114"/>
    <cellStyle name="Porcentual 2 6 2 2 26" xfId="34115"/>
    <cellStyle name="Porcentual 2 6 2 2 27" xfId="34116"/>
    <cellStyle name="Porcentual 2 6 2 2 28" xfId="34117"/>
    <cellStyle name="Porcentual 2 6 2 2 29" xfId="34118"/>
    <cellStyle name="Porcentual 2 6 2 2 3" xfId="34119"/>
    <cellStyle name="Porcentual 2 6 2 2 3 2" xfId="34120"/>
    <cellStyle name="Porcentual 2 6 2 2 3 2 2" xfId="34121"/>
    <cellStyle name="Porcentual 2 6 2 2 3 2 2 2" xfId="34122"/>
    <cellStyle name="Porcentual 2 6 2 2 3 2 2 2 2" xfId="34123"/>
    <cellStyle name="Porcentual 2 6 2 2 3 2 2 2 2 2" xfId="34124"/>
    <cellStyle name="Porcentual 2 6 2 2 3 2 2 2 3" xfId="34125"/>
    <cellStyle name="Porcentual 2 6 2 2 3 2 2 2 4" xfId="34126"/>
    <cellStyle name="Porcentual 2 6 2 2 3 2 2 2 5" xfId="34127"/>
    <cellStyle name="Porcentual 2 6 2 2 3 2 2 3" xfId="34128"/>
    <cellStyle name="Porcentual 2 6 2 2 3 2 2 3 2" xfId="34129"/>
    <cellStyle name="Porcentual 2 6 2 2 3 2 2 4" xfId="34130"/>
    <cellStyle name="Porcentual 2 6 2 2 3 2 2 5" xfId="34131"/>
    <cellStyle name="Porcentual 2 6 2 2 3 2 3" xfId="34132"/>
    <cellStyle name="Porcentual 2 6 2 2 3 2 4" xfId="34133"/>
    <cellStyle name="Porcentual 2 6 2 2 3 2 5" xfId="34134"/>
    <cellStyle name="Porcentual 2 6 2 2 3 2 6" xfId="34135"/>
    <cellStyle name="Porcentual 2 6 2 2 3 2 6 2" xfId="34136"/>
    <cellStyle name="Porcentual 2 6 2 2 3 2 7" xfId="34137"/>
    <cellStyle name="Porcentual 2 6 2 2 3 2 8" xfId="34138"/>
    <cellStyle name="Porcentual 2 6 2 2 3 3" xfId="34139"/>
    <cellStyle name="Porcentual 2 6 2 2 3 3 2" xfId="34140"/>
    <cellStyle name="Porcentual 2 6 2 2 3 3 2 2" xfId="34141"/>
    <cellStyle name="Porcentual 2 6 2 2 3 3 3" xfId="34142"/>
    <cellStyle name="Porcentual 2 6 2 2 3 3 4" xfId="34143"/>
    <cellStyle name="Porcentual 2 6 2 2 3 3 5" xfId="34144"/>
    <cellStyle name="Porcentual 2 6 2 2 3 4" xfId="34145"/>
    <cellStyle name="Porcentual 2 6 2 2 3 4 2" xfId="34146"/>
    <cellStyle name="Porcentual 2 6 2 2 3 4 3" xfId="34147"/>
    <cellStyle name="Porcentual 2 6 2 2 3 4 4" xfId="34148"/>
    <cellStyle name="Porcentual 2 6 2 2 3 4 5" xfId="34149"/>
    <cellStyle name="Porcentual 2 6 2 2 3 4 6" xfId="34150"/>
    <cellStyle name="Porcentual 2 6 2 2 3 4 7" xfId="34151"/>
    <cellStyle name="Porcentual 2 6 2 2 3 5" xfId="34152"/>
    <cellStyle name="Porcentual 2 6 2 2 3 6" xfId="34153"/>
    <cellStyle name="Porcentual 2 6 2 2 3 7" xfId="34154"/>
    <cellStyle name="Porcentual 2 6 2 2 3 7 2" xfId="34155"/>
    <cellStyle name="Porcentual 2 6 2 2 3 8" xfId="34156"/>
    <cellStyle name="Porcentual 2 6 2 2 3 9" xfId="34157"/>
    <cellStyle name="Porcentual 2 6 2 2 30" xfId="34158"/>
    <cellStyle name="Porcentual 2 6 2 2 4" xfId="34159"/>
    <cellStyle name="Porcentual 2 6 2 2 4 2" xfId="34160"/>
    <cellStyle name="Porcentual 2 6 2 2 4 2 2" xfId="34161"/>
    <cellStyle name="Porcentual 2 6 2 2 4 2 3" xfId="34162"/>
    <cellStyle name="Porcentual 2 6 2 2 4 2 4" xfId="34163"/>
    <cellStyle name="Porcentual 2 6 2 2 4 2 5" xfId="34164"/>
    <cellStyle name="Porcentual 2 6 2 2 4 2 6" xfId="34165"/>
    <cellStyle name="Porcentual 2 6 2 2 4 2 7" xfId="34166"/>
    <cellStyle name="Porcentual 2 6 2 2 4 3" xfId="34167"/>
    <cellStyle name="Porcentual 2 6 2 2 4 4" xfId="34168"/>
    <cellStyle name="Porcentual 2 6 2 2 4 5" xfId="34169"/>
    <cellStyle name="Porcentual 2 6 2 2 4 6" xfId="34170"/>
    <cellStyle name="Porcentual 2 6 2 2 4 7" xfId="34171"/>
    <cellStyle name="Porcentual 2 6 2 2 4 8" xfId="34172"/>
    <cellStyle name="Porcentual 2 6 2 2 4 9" xfId="34173"/>
    <cellStyle name="Porcentual 2 6 2 2 5" xfId="34174"/>
    <cellStyle name="Porcentual 2 6 2 2 5 2" xfId="34175"/>
    <cellStyle name="Porcentual 2 6 2 2 5 2 2" xfId="34176"/>
    <cellStyle name="Porcentual 2 6 2 2 5 2 3" xfId="34177"/>
    <cellStyle name="Porcentual 2 6 2 2 5 2 4" xfId="34178"/>
    <cellStyle name="Porcentual 2 6 2 2 5 2 5" xfId="34179"/>
    <cellStyle name="Porcentual 2 6 2 2 5 2 6" xfId="34180"/>
    <cellStyle name="Porcentual 2 6 2 2 5 3" xfId="34181"/>
    <cellStyle name="Porcentual 2 6 2 2 5 4" xfId="34182"/>
    <cellStyle name="Porcentual 2 6 2 2 5 5" xfId="34183"/>
    <cellStyle name="Porcentual 2 6 2 2 6" xfId="34184"/>
    <cellStyle name="Porcentual 2 6 2 2 6 2" xfId="34185"/>
    <cellStyle name="Porcentual 2 6 2 2 6 2 2" xfId="34186"/>
    <cellStyle name="Porcentual 2 6 2 2 6 2 3" xfId="34187"/>
    <cellStyle name="Porcentual 2 6 2 2 6 2 4" xfId="34188"/>
    <cellStyle name="Porcentual 2 6 2 2 6 2 5" xfId="34189"/>
    <cellStyle name="Porcentual 2 6 2 2 6 2 6" xfId="34190"/>
    <cellStyle name="Porcentual 2 6 2 2 6 3" xfId="34191"/>
    <cellStyle name="Porcentual 2 6 2 2 6 4" xfId="34192"/>
    <cellStyle name="Porcentual 2 6 2 2 6 5" xfId="34193"/>
    <cellStyle name="Porcentual 2 6 2 2 7" xfId="34194"/>
    <cellStyle name="Porcentual 2 6 2 2 7 2" xfId="34195"/>
    <cellStyle name="Porcentual 2 6 2 2 7 3" xfId="34196"/>
    <cellStyle name="Porcentual 2 6 2 2 7 4" xfId="34197"/>
    <cellStyle name="Porcentual 2 6 2 2 7 5" xfId="34198"/>
    <cellStyle name="Porcentual 2 6 2 2 7 6" xfId="34199"/>
    <cellStyle name="Porcentual 2 6 2 2 7 7" xfId="34200"/>
    <cellStyle name="Porcentual 2 6 2 2 8" xfId="34201"/>
    <cellStyle name="Porcentual 2 6 2 2 9" xfId="34202"/>
    <cellStyle name="Porcentual 2 6 2 20" xfId="34203"/>
    <cellStyle name="Porcentual 2 6 2 20 2" xfId="34204"/>
    <cellStyle name="Porcentual 2 6 2 20 2 2" xfId="34205"/>
    <cellStyle name="Porcentual 2 6 2 20 2 2 2" xfId="34206"/>
    <cellStyle name="Porcentual 2 6 2 20 2 2 2 2" xfId="34207"/>
    <cellStyle name="Porcentual 2 6 2 20 2 2 2 2 2" xfId="34208"/>
    <cellStyle name="Porcentual 2 6 2 20 2 2 2 3" xfId="34209"/>
    <cellStyle name="Porcentual 2 6 2 20 2 2 2 4" xfId="34210"/>
    <cellStyle name="Porcentual 2 6 2 20 2 2 2 5" xfId="34211"/>
    <cellStyle name="Porcentual 2 6 2 20 2 2 3" xfId="34212"/>
    <cellStyle name="Porcentual 2 6 2 20 2 2 3 2" xfId="34213"/>
    <cellStyle name="Porcentual 2 6 2 20 2 2 4" xfId="34214"/>
    <cellStyle name="Porcentual 2 6 2 20 2 2 5" xfId="34215"/>
    <cellStyle name="Porcentual 2 6 2 20 2 3" xfId="34216"/>
    <cellStyle name="Porcentual 2 6 2 20 2 4" xfId="34217"/>
    <cellStyle name="Porcentual 2 6 2 20 2 5" xfId="34218"/>
    <cellStyle name="Porcentual 2 6 2 20 2 6" xfId="34219"/>
    <cellStyle name="Porcentual 2 6 2 20 2 6 2" xfId="34220"/>
    <cellStyle name="Porcentual 2 6 2 20 2 7" xfId="34221"/>
    <cellStyle name="Porcentual 2 6 2 20 2 8" xfId="34222"/>
    <cellStyle name="Porcentual 2 6 2 20 3" xfId="34223"/>
    <cellStyle name="Porcentual 2 6 2 20 3 2" xfId="34224"/>
    <cellStyle name="Porcentual 2 6 2 20 3 2 2" xfId="34225"/>
    <cellStyle name="Porcentual 2 6 2 20 3 3" xfId="34226"/>
    <cellStyle name="Porcentual 2 6 2 20 3 4" xfId="34227"/>
    <cellStyle name="Porcentual 2 6 2 20 3 5" xfId="34228"/>
    <cellStyle name="Porcentual 2 6 2 20 4" xfId="34229"/>
    <cellStyle name="Porcentual 2 6 2 20 4 2" xfId="34230"/>
    <cellStyle name="Porcentual 2 6 2 20 4 3" xfId="34231"/>
    <cellStyle name="Porcentual 2 6 2 20 4 4" xfId="34232"/>
    <cellStyle name="Porcentual 2 6 2 20 4 5" xfId="34233"/>
    <cellStyle name="Porcentual 2 6 2 20 4 6" xfId="34234"/>
    <cellStyle name="Porcentual 2 6 2 20 4 7" xfId="34235"/>
    <cellStyle name="Porcentual 2 6 2 20 5" xfId="34236"/>
    <cellStyle name="Porcentual 2 6 2 20 6" xfId="34237"/>
    <cellStyle name="Porcentual 2 6 2 20 7" xfId="34238"/>
    <cellStyle name="Porcentual 2 6 2 20 7 2" xfId="34239"/>
    <cellStyle name="Porcentual 2 6 2 20 8" xfId="34240"/>
    <cellStyle name="Porcentual 2 6 2 20 9" xfId="34241"/>
    <cellStyle name="Porcentual 2 6 2 21" xfId="34242"/>
    <cellStyle name="Porcentual 2 6 2 21 2" xfId="34243"/>
    <cellStyle name="Porcentual 2 6 2 21 2 2" xfId="34244"/>
    <cellStyle name="Porcentual 2 6 2 21 2 3" xfId="34245"/>
    <cellStyle name="Porcentual 2 6 2 21 2 4" xfId="34246"/>
    <cellStyle name="Porcentual 2 6 2 21 2 5" xfId="34247"/>
    <cellStyle name="Porcentual 2 6 2 21 2 6" xfId="34248"/>
    <cellStyle name="Porcentual 2 6 2 21 2 7" xfId="34249"/>
    <cellStyle name="Porcentual 2 6 2 21 3" xfId="34250"/>
    <cellStyle name="Porcentual 2 6 2 21 4" xfId="34251"/>
    <cellStyle name="Porcentual 2 6 2 21 5" xfId="34252"/>
    <cellStyle name="Porcentual 2 6 2 21 6" xfId="34253"/>
    <cellStyle name="Porcentual 2 6 2 21 7" xfId="34254"/>
    <cellStyle name="Porcentual 2 6 2 21 8" xfId="34255"/>
    <cellStyle name="Porcentual 2 6 2 21 9" xfId="34256"/>
    <cellStyle name="Porcentual 2 6 2 22" xfId="34257"/>
    <cellStyle name="Porcentual 2 6 2 22 2" xfId="34258"/>
    <cellStyle name="Porcentual 2 6 2 22 2 2" xfId="34259"/>
    <cellStyle name="Porcentual 2 6 2 22 2 3" xfId="34260"/>
    <cellStyle name="Porcentual 2 6 2 22 2 4" xfId="34261"/>
    <cellStyle name="Porcentual 2 6 2 22 2 5" xfId="34262"/>
    <cellStyle name="Porcentual 2 6 2 22 2 6" xfId="34263"/>
    <cellStyle name="Porcentual 2 6 2 22 3" xfId="34264"/>
    <cellStyle name="Porcentual 2 6 2 22 4" xfId="34265"/>
    <cellStyle name="Porcentual 2 6 2 22 5" xfId="34266"/>
    <cellStyle name="Porcentual 2 6 2 23" xfId="34267"/>
    <cellStyle name="Porcentual 2 6 2 23 2" xfId="34268"/>
    <cellStyle name="Porcentual 2 6 2 23 2 2" xfId="34269"/>
    <cellStyle name="Porcentual 2 6 2 23 2 3" xfId="34270"/>
    <cellStyle name="Porcentual 2 6 2 23 2 4" xfId="34271"/>
    <cellStyle name="Porcentual 2 6 2 23 2 5" xfId="34272"/>
    <cellStyle name="Porcentual 2 6 2 23 2 6" xfId="34273"/>
    <cellStyle name="Porcentual 2 6 2 23 3" xfId="34274"/>
    <cellStyle name="Porcentual 2 6 2 23 4" xfId="34275"/>
    <cellStyle name="Porcentual 2 6 2 23 5" xfId="34276"/>
    <cellStyle name="Porcentual 2 6 2 24" xfId="34277"/>
    <cellStyle name="Porcentual 2 6 2 24 2" xfId="34278"/>
    <cellStyle name="Porcentual 2 6 2 24 3" xfId="34279"/>
    <cellStyle name="Porcentual 2 6 2 24 4" xfId="34280"/>
    <cellStyle name="Porcentual 2 6 2 24 5" xfId="34281"/>
    <cellStyle name="Porcentual 2 6 2 24 6" xfId="34282"/>
    <cellStyle name="Porcentual 2 6 2 24 7" xfId="34283"/>
    <cellStyle name="Porcentual 2 6 2 25" xfId="34284"/>
    <cellStyle name="Porcentual 2 6 2 26" xfId="34285"/>
    <cellStyle name="Porcentual 2 6 2 27" xfId="34286"/>
    <cellStyle name="Porcentual 2 6 2 27 2" xfId="34287"/>
    <cellStyle name="Porcentual 2 6 2 27 2 2" xfId="34288"/>
    <cellStyle name="Porcentual 2 6 2 27 2 2 2" xfId="34289"/>
    <cellStyle name="Porcentual 2 6 2 27 2 2 2 2" xfId="34290"/>
    <cellStyle name="Porcentual 2 6 2 27 2 2 2 3" xfId="34291"/>
    <cellStyle name="Porcentual 2 6 2 27 2 2 2 4" xfId="34292"/>
    <cellStyle name="Porcentual 2 6 2 27 2 2 2 5" xfId="34293"/>
    <cellStyle name="Porcentual 2 6 2 27 2 2 3" xfId="34294"/>
    <cellStyle name="Porcentual 2 6 2 27 2 2 4" xfId="34295"/>
    <cellStyle name="Porcentual 2 6 2 27 2 2 5" xfId="34296"/>
    <cellStyle name="Porcentual 2 6 2 27 2 3" xfId="34297"/>
    <cellStyle name="Porcentual 2 6 2 27 2 4" xfId="34298"/>
    <cellStyle name="Porcentual 2 6 2 27 2 5" xfId="34299"/>
    <cellStyle name="Porcentual 2 6 2 27 2 6" xfId="34300"/>
    <cellStyle name="Porcentual 2 6 2 27 2 7" xfId="34301"/>
    <cellStyle name="Porcentual 2 6 2 27 3" xfId="34302"/>
    <cellStyle name="Porcentual 2 6 2 27 3 2" xfId="34303"/>
    <cellStyle name="Porcentual 2 6 2 27 3 2 2" xfId="34304"/>
    <cellStyle name="Porcentual 2 6 2 27 3 2 3" xfId="34305"/>
    <cellStyle name="Porcentual 2 6 2 27 3 2 4" xfId="34306"/>
    <cellStyle name="Porcentual 2 6 2 27 3 2 5" xfId="34307"/>
    <cellStyle name="Porcentual 2 6 2 27 3 3" xfId="34308"/>
    <cellStyle name="Porcentual 2 6 2 27 3 4" xfId="34309"/>
    <cellStyle name="Porcentual 2 6 2 27 3 5" xfId="34310"/>
    <cellStyle name="Porcentual 2 6 2 27 4" xfId="34311"/>
    <cellStyle name="Porcentual 2 6 2 27 5" xfId="34312"/>
    <cellStyle name="Porcentual 2 6 2 27 6" xfId="34313"/>
    <cellStyle name="Porcentual 2 6 2 27 7" xfId="34314"/>
    <cellStyle name="Porcentual 2 6 2 28" xfId="34315"/>
    <cellStyle name="Porcentual 2 6 2 29" xfId="34316"/>
    <cellStyle name="Porcentual 2 6 2 3" xfId="34317"/>
    <cellStyle name="Porcentual 2 6 2 30" xfId="34318"/>
    <cellStyle name="Porcentual 2 6 2 30 2" xfId="34319"/>
    <cellStyle name="Porcentual 2 6 2 30 2 2" xfId="34320"/>
    <cellStyle name="Porcentual 2 6 2 30 2 3" xfId="34321"/>
    <cellStyle name="Porcentual 2 6 2 30 2 4" xfId="34322"/>
    <cellStyle name="Porcentual 2 6 2 30 2 5" xfId="34323"/>
    <cellStyle name="Porcentual 2 6 2 30 3" xfId="34324"/>
    <cellStyle name="Porcentual 2 6 2 30 4" xfId="34325"/>
    <cellStyle name="Porcentual 2 6 2 30 5" xfId="34326"/>
    <cellStyle name="Porcentual 2 6 2 31" xfId="34327"/>
    <cellStyle name="Porcentual 2 6 2 32" xfId="34328"/>
    <cellStyle name="Porcentual 2 6 2 33" xfId="34329"/>
    <cellStyle name="Porcentual 2 6 2 34" xfId="34330"/>
    <cellStyle name="Porcentual 2 6 2 35" xfId="34331"/>
    <cellStyle name="Porcentual 2 6 2 36" xfId="34332"/>
    <cellStyle name="Porcentual 2 6 2 37" xfId="34333"/>
    <cellStyle name="Porcentual 2 6 2 38" xfId="34334"/>
    <cellStyle name="Porcentual 2 6 2 39" xfId="34335"/>
    <cellStyle name="Porcentual 2 6 2 4" xfId="34336"/>
    <cellStyle name="Porcentual 2 6 2 40" xfId="34337"/>
    <cellStyle name="Porcentual 2 6 2 41" xfId="34338"/>
    <cellStyle name="Porcentual 2 6 2 42" xfId="34339"/>
    <cellStyle name="Porcentual 2 6 2 43" xfId="34340"/>
    <cellStyle name="Porcentual 2 6 2 44" xfId="34341"/>
    <cellStyle name="Porcentual 2 6 2 45" xfId="34342"/>
    <cellStyle name="Porcentual 2 6 2 46" xfId="34343"/>
    <cellStyle name="Porcentual 2 6 2 47" xfId="34344"/>
    <cellStyle name="Porcentual 2 6 2 5" xfId="34345"/>
    <cellStyle name="Porcentual 2 6 2 6" xfId="34346"/>
    <cellStyle name="Porcentual 2 6 2 7" xfId="34347"/>
    <cellStyle name="Porcentual 2 6 2 8" xfId="34348"/>
    <cellStyle name="Porcentual 2 6 2 9" xfId="34349"/>
    <cellStyle name="Porcentual 2 6 20" xfId="34350"/>
    <cellStyle name="Porcentual 2 6 21" xfId="34351"/>
    <cellStyle name="Porcentual 2 6 22" xfId="34352"/>
    <cellStyle name="Porcentual 2 6 23" xfId="34353"/>
    <cellStyle name="Porcentual 2 6 24" xfId="34354"/>
    <cellStyle name="Porcentual 2 6 25" xfId="34355"/>
    <cellStyle name="Porcentual 2 6 26" xfId="34356"/>
    <cellStyle name="Porcentual 2 6 27" xfId="34357"/>
    <cellStyle name="Porcentual 2 6 28" xfId="34358"/>
    <cellStyle name="Porcentual 2 6 29" xfId="34359"/>
    <cellStyle name="Porcentual 2 6 29 2" xfId="34360"/>
    <cellStyle name="Porcentual 2 6 29 2 2" xfId="34361"/>
    <cellStyle name="Porcentual 2 6 29 3" xfId="34362"/>
    <cellStyle name="Porcentual 2 6 29 4" xfId="34363"/>
    <cellStyle name="Porcentual 2 6 29 5" xfId="34364"/>
    <cellStyle name="Porcentual 2 6 29 6" xfId="34365"/>
    <cellStyle name="Porcentual 2 6 29 7" xfId="34366"/>
    <cellStyle name="Porcentual 2 6 29 8" xfId="34367"/>
    <cellStyle name="Porcentual 2 6 29 9" xfId="34368"/>
    <cellStyle name="Porcentual 2 6 3" xfId="34369"/>
    <cellStyle name="Porcentual 2 6 3 10" xfId="34370"/>
    <cellStyle name="Porcentual 2 6 3 11" xfId="34371"/>
    <cellStyle name="Porcentual 2 6 3 2" xfId="34372"/>
    <cellStyle name="Porcentual 2 6 3 2 2" xfId="34373"/>
    <cellStyle name="Porcentual 2 6 3 2 2 2" xfId="34374"/>
    <cellStyle name="Porcentual 2 6 3 2 2 2 2" xfId="34375"/>
    <cellStyle name="Porcentual 2 6 3 2 2 2 2 2" xfId="34376"/>
    <cellStyle name="Porcentual 2 6 3 2 2 2 3" xfId="34377"/>
    <cellStyle name="Porcentual 2 6 3 2 2 2 4" xfId="34378"/>
    <cellStyle name="Porcentual 2 6 3 2 2 2 5" xfId="34379"/>
    <cellStyle name="Porcentual 2 6 3 2 2 3" xfId="34380"/>
    <cellStyle name="Porcentual 2 6 3 2 2 3 2" xfId="34381"/>
    <cellStyle name="Porcentual 2 6 3 2 2 4" xfId="34382"/>
    <cellStyle name="Porcentual 2 6 3 2 2 5" xfId="34383"/>
    <cellStyle name="Porcentual 2 6 3 2 3" xfId="34384"/>
    <cellStyle name="Porcentual 2 6 3 2 4" xfId="34385"/>
    <cellStyle name="Porcentual 2 6 3 2 5" xfId="34386"/>
    <cellStyle name="Porcentual 2 6 3 2 6" xfId="34387"/>
    <cellStyle name="Porcentual 2 6 3 2 6 2" xfId="34388"/>
    <cellStyle name="Porcentual 2 6 3 2 7" xfId="34389"/>
    <cellStyle name="Porcentual 2 6 3 2 8" xfId="34390"/>
    <cellStyle name="Porcentual 2 6 3 2 9" xfId="34391"/>
    <cellStyle name="Porcentual 2 6 3 3" xfId="34392"/>
    <cellStyle name="Porcentual 2 6 3 4" xfId="34393"/>
    <cellStyle name="Porcentual 2 6 3 4 2" xfId="34394"/>
    <cellStyle name="Porcentual 2 6 3 4 2 2" xfId="34395"/>
    <cellStyle name="Porcentual 2 6 3 4 3" xfId="34396"/>
    <cellStyle name="Porcentual 2 6 3 4 4" xfId="34397"/>
    <cellStyle name="Porcentual 2 6 3 4 5" xfId="34398"/>
    <cellStyle name="Porcentual 2 6 3 5" xfId="34399"/>
    <cellStyle name="Porcentual 2 6 3 5 2" xfId="34400"/>
    <cellStyle name="Porcentual 2 6 3 5 2 2" xfId="34401"/>
    <cellStyle name="Porcentual 2 6 3 5 3" xfId="34402"/>
    <cellStyle name="Porcentual 2 6 3 5 4" xfId="34403"/>
    <cellStyle name="Porcentual 2 6 3 5 5" xfId="34404"/>
    <cellStyle name="Porcentual 2 6 3 6" xfId="34405"/>
    <cellStyle name="Porcentual 2 6 3 6 2" xfId="34406"/>
    <cellStyle name="Porcentual 2 6 3 6 3" xfId="34407"/>
    <cellStyle name="Porcentual 2 6 3 6 4" xfId="34408"/>
    <cellStyle name="Porcentual 2 6 3 6 5" xfId="34409"/>
    <cellStyle name="Porcentual 2 6 3 6 6" xfId="34410"/>
    <cellStyle name="Porcentual 2 6 3 6 7" xfId="34411"/>
    <cellStyle name="Porcentual 2 6 3 7" xfId="34412"/>
    <cellStyle name="Porcentual 2 6 3 8" xfId="34413"/>
    <cellStyle name="Porcentual 2 6 3 9" xfId="34414"/>
    <cellStyle name="Porcentual 2 6 3 9 2" xfId="34415"/>
    <cellStyle name="Porcentual 2 6 30" xfId="34416"/>
    <cellStyle name="Porcentual 2 6 31" xfId="34417"/>
    <cellStyle name="Porcentual 2 6 32" xfId="34418"/>
    <cellStyle name="Porcentual 2 6 32 2" xfId="34419"/>
    <cellStyle name="Porcentual 2 6 32 2 2" xfId="34420"/>
    <cellStyle name="Porcentual 2 6 32 2 2 2" xfId="34421"/>
    <cellStyle name="Porcentual 2 6 32 2 2 3" xfId="34422"/>
    <cellStyle name="Porcentual 2 6 32 2 2 4" xfId="34423"/>
    <cellStyle name="Porcentual 2 6 32 2 2 5" xfId="34424"/>
    <cellStyle name="Porcentual 2 6 32 2 2 6" xfId="34425"/>
    <cellStyle name="Porcentual 2 6 32 2 3" xfId="34426"/>
    <cellStyle name="Porcentual 2 6 32 2 4" xfId="34427"/>
    <cellStyle name="Porcentual 2 6 32 2 5" xfId="34428"/>
    <cellStyle name="Porcentual 2 6 32 3" xfId="34429"/>
    <cellStyle name="Porcentual 2 6 32 3 2" xfId="34430"/>
    <cellStyle name="Porcentual 2 6 32 3 3" xfId="34431"/>
    <cellStyle name="Porcentual 2 6 32 3 4" xfId="34432"/>
    <cellStyle name="Porcentual 2 6 32 3 5" xfId="34433"/>
    <cellStyle name="Porcentual 2 6 32 3 6" xfId="34434"/>
    <cellStyle name="Porcentual 2 6 32 4" xfId="34435"/>
    <cellStyle name="Porcentual 2 6 32 5" xfId="34436"/>
    <cellStyle name="Porcentual 2 6 32 6" xfId="34437"/>
    <cellStyle name="Porcentual 2 6 32 7" xfId="34438"/>
    <cellStyle name="Porcentual 2 6 32 8" xfId="34439"/>
    <cellStyle name="Porcentual 2 6 33" xfId="34440"/>
    <cellStyle name="Porcentual 2 6 33 2" xfId="34441"/>
    <cellStyle name="Porcentual 2 6 33 2 2" xfId="34442"/>
    <cellStyle name="Porcentual 2 6 33 2 3" xfId="34443"/>
    <cellStyle name="Porcentual 2 6 33 2 4" xfId="34444"/>
    <cellStyle name="Porcentual 2 6 33 2 5" xfId="34445"/>
    <cellStyle name="Porcentual 2 6 33 2 6" xfId="34446"/>
    <cellStyle name="Porcentual 2 6 33 3" xfId="34447"/>
    <cellStyle name="Porcentual 2 6 33 4" xfId="34448"/>
    <cellStyle name="Porcentual 2 6 33 5" xfId="34449"/>
    <cellStyle name="Porcentual 2 6 34" xfId="34450"/>
    <cellStyle name="Porcentual 2 6 34 2" xfId="34451"/>
    <cellStyle name="Porcentual 2 6 34 2 2" xfId="34452"/>
    <cellStyle name="Porcentual 2 6 34 2 3" xfId="34453"/>
    <cellStyle name="Porcentual 2 6 34 2 4" xfId="34454"/>
    <cellStyle name="Porcentual 2 6 34 2 5" xfId="34455"/>
    <cellStyle name="Porcentual 2 6 34 2 6" xfId="34456"/>
    <cellStyle name="Porcentual 2 6 34 3" xfId="34457"/>
    <cellStyle name="Porcentual 2 6 34 4" xfId="34458"/>
    <cellStyle name="Porcentual 2 6 34 5" xfId="34459"/>
    <cellStyle name="Porcentual 2 6 35" xfId="34460"/>
    <cellStyle name="Porcentual 2 6 35 2" xfId="34461"/>
    <cellStyle name="Porcentual 2 6 35 2 2" xfId="34462"/>
    <cellStyle name="Porcentual 2 6 35 2 3" xfId="34463"/>
    <cellStyle name="Porcentual 2 6 35 2 4" xfId="34464"/>
    <cellStyle name="Porcentual 2 6 35 2 5" xfId="34465"/>
    <cellStyle name="Porcentual 2 6 35 2 6" xfId="34466"/>
    <cellStyle name="Porcentual 2 6 35 3" xfId="34467"/>
    <cellStyle name="Porcentual 2 6 35 4" xfId="34468"/>
    <cellStyle name="Porcentual 2 6 35 5" xfId="34469"/>
    <cellStyle name="Porcentual 2 6 36" xfId="34470"/>
    <cellStyle name="Porcentual 2 6 36 2" xfId="34471"/>
    <cellStyle name="Porcentual 2 6 36 2 2" xfId="34472"/>
    <cellStyle name="Porcentual 2 6 36 2 3" xfId="34473"/>
    <cellStyle name="Porcentual 2 6 36 2 4" xfId="34474"/>
    <cellStyle name="Porcentual 2 6 36 2 5" xfId="34475"/>
    <cellStyle name="Porcentual 2 6 36 2 6" xfId="34476"/>
    <cellStyle name="Porcentual 2 6 36 3" xfId="34477"/>
    <cellStyle name="Porcentual 2 6 36 4" xfId="34478"/>
    <cellStyle name="Porcentual 2 6 36 5" xfId="34479"/>
    <cellStyle name="Porcentual 2 6 37" xfId="34480"/>
    <cellStyle name="Porcentual 2 6 37 2" xfId="34481"/>
    <cellStyle name="Porcentual 2 6 37 2 2" xfId="34482"/>
    <cellStyle name="Porcentual 2 6 37 2 3" xfId="34483"/>
    <cellStyle name="Porcentual 2 6 37 2 4" xfId="34484"/>
    <cellStyle name="Porcentual 2 6 37 2 5" xfId="34485"/>
    <cellStyle name="Porcentual 2 6 37 2 6" xfId="34486"/>
    <cellStyle name="Porcentual 2 6 37 3" xfId="34487"/>
    <cellStyle name="Porcentual 2 6 37 4" xfId="34488"/>
    <cellStyle name="Porcentual 2 6 37 5" xfId="34489"/>
    <cellStyle name="Porcentual 2 6 38" xfId="34490"/>
    <cellStyle name="Porcentual 2 6 38 2" xfId="34491"/>
    <cellStyle name="Porcentual 2 6 38 2 2" xfId="34492"/>
    <cellStyle name="Porcentual 2 6 38 2 3" xfId="34493"/>
    <cellStyle name="Porcentual 2 6 38 2 4" xfId="34494"/>
    <cellStyle name="Porcentual 2 6 38 2 5" xfId="34495"/>
    <cellStyle name="Porcentual 2 6 38 2 6" xfId="34496"/>
    <cellStyle name="Porcentual 2 6 38 3" xfId="34497"/>
    <cellStyle name="Porcentual 2 6 38 4" xfId="34498"/>
    <cellStyle name="Porcentual 2 6 38 5" xfId="34499"/>
    <cellStyle name="Porcentual 2 6 39" xfId="34500"/>
    <cellStyle name="Porcentual 2 6 39 2" xfId="34501"/>
    <cellStyle name="Porcentual 2 6 39 2 2" xfId="34502"/>
    <cellStyle name="Porcentual 2 6 39 2 3" xfId="34503"/>
    <cellStyle name="Porcentual 2 6 39 2 4" xfId="34504"/>
    <cellStyle name="Porcentual 2 6 39 2 5" xfId="34505"/>
    <cellStyle name="Porcentual 2 6 39 2 6" xfId="34506"/>
    <cellStyle name="Porcentual 2 6 39 3" xfId="34507"/>
    <cellStyle name="Porcentual 2 6 39 4" xfId="34508"/>
    <cellStyle name="Porcentual 2 6 39 5" xfId="34509"/>
    <cellStyle name="Porcentual 2 6 4" xfId="34510"/>
    <cellStyle name="Porcentual 2 6 4 10" xfId="34511"/>
    <cellStyle name="Porcentual 2 6 4 2" xfId="34512"/>
    <cellStyle name="Porcentual 2 6 4 2 10" xfId="34513"/>
    <cellStyle name="Porcentual 2 6 4 2 2" xfId="34514"/>
    <cellStyle name="Porcentual 2 6 4 2 2 2" xfId="34515"/>
    <cellStyle name="Porcentual 2 6 4 2 2 2 2" xfId="34516"/>
    <cellStyle name="Porcentual 2 6 4 2 2 3" xfId="34517"/>
    <cellStyle name="Porcentual 2 6 4 2 2 4" xfId="34518"/>
    <cellStyle name="Porcentual 2 6 4 2 2 5" xfId="34519"/>
    <cellStyle name="Porcentual 2 6 4 2 2 6" xfId="34520"/>
    <cellStyle name="Porcentual 2 6 4 2 2 7" xfId="34521"/>
    <cellStyle name="Porcentual 2 6 4 2 2 8" xfId="34522"/>
    <cellStyle name="Porcentual 2 6 4 2 2 9" xfId="34523"/>
    <cellStyle name="Porcentual 2 6 4 2 3" xfId="34524"/>
    <cellStyle name="Porcentual 2 6 4 2 4" xfId="34525"/>
    <cellStyle name="Porcentual 2 6 4 2 4 2" xfId="34526"/>
    <cellStyle name="Porcentual 2 6 4 2 5" xfId="34527"/>
    <cellStyle name="Porcentual 2 6 4 2 6" xfId="34528"/>
    <cellStyle name="Porcentual 2 6 4 2 7" xfId="34529"/>
    <cellStyle name="Porcentual 2 6 4 2 8" xfId="34530"/>
    <cellStyle name="Porcentual 2 6 4 2 9" xfId="34531"/>
    <cellStyle name="Porcentual 2 6 4 3" xfId="34532"/>
    <cellStyle name="Porcentual 2 6 4 3 2" xfId="34533"/>
    <cellStyle name="Porcentual 2 6 4 3 2 2" xfId="34534"/>
    <cellStyle name="Porcentual 2 6 4 3 3" xfId="34535"/>
    <cellStyle name="Porcentual 2 6 4 3 4" xfId="34536"/>
    <cellStyle name="Porcentual 2 6 4 3 5" xfId="34537"/>
    <cellStyle name="Porcentual 2 6 4 3 6" xfId="34538"/>
    <cellStyle name="Porcentual 2 6 4 3 7" xfId="34539"/>
    <cellStyle name="Porcentual 2 6 4 3 8" xfId="34540"/>
    <cellStyle name="Porcentual 2 6 4 3 9" xfId="34541"/>
    <cellStyle name="Porcentual 2 6 4 4" xfId="34542"/>
    <cellStyle name="Porcentual 2 6 4 4 2" xfId="34543"/>
    <cellStyle name="Porcentual 2 6 4 5" xfId="34544"/>
    <cellStyle name="Porcentual 2 6 4 6" xfId="34545"/>
    <cellStyle name="Porcentual 2 6 4 7" xfId="34546"/>
    <cellStyle name="Porcentual 2 6 4 8" xfId="34547"/>
    <cellStyle name="Porcentual 2 6 4 9" xfId="34548"/>
    <cellStyle name="Porcentual 2 6 40" xfId="34549"/>
    <cellStyle name="Porcentual 2 6 41" xfId="34550"/>
    <cellStyle name="Porcentual 2 6 41 2" xfId="34551"/>
    <cellStyle name="Porcentual 2 6 41 3" xfId="34552"/>
    <cellStyle name="Porcentual 2 6 41 4" xfId="34553"/>
    <cellStyle name="Porcentual 2 6 41 5" xfId="34554"/>
    <cellStyle name="Porcentual 2 6 41 6" xfId="34555"/>
    <cellStyle name="Porcentual 2 6 41 7" xfId="34556"/>
    <cellStyle name="Porcentual 2 6 42" xfId="34557"/>
    <cellStyle name="Porcentual 2 6 43" xfId="34558"/>
    <cellStyle name="Porcentual 2 6 44" xfId="34559"/>
    <cellStyle name="Porcentual 2 6 45" xfId="34560"/>
    <cellStyle name="Porcentual 2 6 45 2" xfId="34561"/>
    <cellStyle name="Porcentual 2 6 45 3" xfId="34562"/>
    <cellStyle name="Porcentual 2 6 45 4" xfId="34563"/>
    <cellStyle name="Porcentual 2 6 45 5" xfId="34564"/>
    <cellStyle name="Porcentual 2 6 45 6" xfId="34565"/>
    <cellStyle name="Porcentual 2 6 46" xfId="34566"/>
    <cellStyle name="Porcentual 2 6 46 2" xfId="34567"/>
    <cellStyle name="Porcentual 2 6 46 2 2" xfId="34568"/>
    <cellStyle name="Porcentual 2 6 46 2 2 2" xfId="34569"/>
    <cellStyle name="Porcentual 2 6 46 2 2 2 2" xfId="34570"/>
    <cellStyle name="Porcentual 2 6 46 2 2 2 3" xfId="34571"/>
    <cellStyle name="Porcentual 2 6 46 2 2 2 4" xfId="34572"/>
    <cellStyle name="Porcentual 2 6 46 2 2 2 5" xfId="34573"/>
    <cellStyle name="Porcentual 2 6 46 2 2 3" xfId="34574"/>
    <cellStyle name="Porcentual 2 6 46 2 2 4" xfId="34575"/>
    <cellStyle name="Porcentual 2 6 46 2 2 5" xfId="34576"/>
    <cellStyle name="Porcentual 2 6 46 2 3" xfId="34577"/>
    <cellStyle name="Porcentual 2 6 46 2 4" xfId="34578"/>
    <cellStyle name="Porcentual 2 6 46 2 5" xfId="34579"/>
    <cellStyle name="Porcentual 2 6 46 2 6" xfId="34580"/>
    <cellStyle name="Porcentual 2 6 46 2 7" xfId="34581"/>
    <cellStyle name="Porcentual 2 6 46 3" xfId="34582"/>
    <cellStyle name="Porcentual 2 6 46 3 2" xfId="34583"/>
    <cellStyle name="Porcentual 2 6 46 3 2 2" xfId="34584"/>
    <cellStyle name="Porcentual 2 6 46 3 2 3" xfId="34585"/>
    <cellStyle name="Porcentual 2 6 46 3 2 4" xfId="34586"/>
    <cellStyle name="Porcentual 2 6 46 3 2 5" xfId="34587"/>
    <cellStyle name="Porcentual 2 6 46 3 3" xfId="34588"/>
    <cellStyle name="Porcentual 2 6 46 3 4" xfId="34589"/>
    <cellStyle name="Porcentual 2 6 46 3 5" xfId="34590"/>
    <cellStyle name="Porcentual 2 6 46 4" xfId="34591"/>
    <cellStyle name="Porcentual 2 6 46 5" xfId="34592"/>
    <cellStyle name="Porcentual 2 6 46 6" xfId="34593"/>
    <cellStyle name="Porcentual 2 6 46 7" xfId="34594"/>
    <cellStyle name="Porcentual 2 6 47" xfId="34595"/>
    <cellStyle name="Porcentual 2 6 47 2" xfId="34596"/>
    <cellStyle name="Porcentual 2 6 47 2 2" xfId="34597"/>
    <cellStyle name="Porcentual 2 6 47 2 2 2" xfId="34598"/>
    <cellStyle name="Porcentual 2 6 47 2 2 2 2" xfId="34599"/>
    <cellStyle name="Porcentual 2 6 47 2 2 2 3" xfId="34600"/>
    <cellStyle name="Porcentual 2 6 47 2 2 2 4" xfId="34601"/>
    <cellStyle name="Porcentual 2 6 47 2 2 2 5" xfId="34602"/>
    <cellStyle name="Porcentual 2 6 47 2 2 3" xfId="34603"/>
    <cellStyle name="Porcentual 2 6 47 2 2 4" xfId="34604"/>
    <cellStyle name="Porcentual 2 6 47 2 2 5" xfId="34605"/>
    <cellStyle name="Porcentual 2 6 47 2 3" xfId="34606"/>
    <cellStyle name="Porcentual 2 6 47 2 4" xfId="34607"/>
    <cellStyle name="Porcentual 2 6 47 2 5" xfId="34608"/>
    <cellStyle name="Porcentual 2 6 47 2 6" xfId="34609"/>
    <cellStyle name="Porcentual 2 6 47 2 7" xfId="34610"/>
    <cellStyle name="Porcentual 2 6 47 3" xfId="34611"/>
    <cellStyle name="Porcentual 2 6 47 3 2" xfId="34612"/>
    <cellStyle name="Porcentual 2 6 47 3 2 2" xfId="34613"/>
    <cellStyle name="Porcentual 2 6 47 3 2 3" xfId="34614"/>
    <cellStyle name="Porcentual 2 6 47 3 2 4" xfId="34615"/>
    <cellStyle name="Porcentual 2 6 47 3 2 5" xfId="34616"/>
    <cellStyle name="Porcentual 2 6 47 3 3" xfId="34617"/>
    <cellStyle name="Porcentual 2 6 47 3 4" xfId="34618"/>
    <cellStyle name="Porcentual 2 6 47 3 5" xfId="34619"/>
    <cellStyle name="Porcentual 2 6 47 4" xfId="34620"/>
    <cellStyle name="Porcentual 2 6 47 5" xfId="34621"/>
    <cellStyle name="Porcentual 2 6 47 6" xfId="34622"/>
    <cellStyle name="Porcentual 2 6 47 7" xfId="34623"/>
    <cellStyle name="Porcentual 2 6 48" xfId="34624"/>
    <cellStyle name="Porcentual 2 6 48 2" xfId="34625"/>
    <cellStyle name="Porcentual 2 6 48 2 2" xfId="34626"/>
    <cellStyle name="Porcentual 2 6 48 2 2 2" xfId="34627"/>
    <cellStyle name="Porcentual 2 6 48 2 2 2 2" xfId="34628"/>
    <cellStyle name="Porcentual 2 6 48 2 2 2 3" xfId="34629"/>
    <cellStyle name="Porcentual 2 6 48 2 2 2 4" xfId="34630"/>
    <cellStyle name="Porcentual 2 6 48 2 2 2 5" xfId="34631"/>
    <cellStyle name="Porcentual 2 6 48 2 2 3" xfId="34632"/>
    <cellStyle name="Porcentual 2 6 48 2 2 4" xfId="34633"/>
    <cellStyle name="Porcentual 2 6 48 2 2 5" xfId="34634"/>
    <cellStyle name="Porcentual 2 6 48 2 3" xfId="34635"/>
    <cellStyle name="Porcentual 2 6 48 2 4" xfId="34636"/>
    <cellStyle name="Porcentual 2 6 48 2 5" xfId="34637"/>
    <cellStyle name="Porcentual 2 6 48 2 6" xfId="34638"/>
    <cellStyle name="Porcentual 2 6 48 2 7" xfId="34639"/>
    <cellStyle name="Porcentual 2 6 48 3" xfId="34640"/>
    <cellStyle name="Porcentual 2 6 48 3 2" xfId="34641"/>
    <cellStyle name="Porcentual 2 6 48 3 2 2" xfId="34642"/>
    <cellStyle name="Porcentual 2 6 48 3 2 3" xfId="34643"/>
    <cellStyle name="Porcentual 2 6 48 3 2 4" xfId="34644"/>
    <cellStyle name="Porcentual 2 6 48 3 2 5" xfId="34645"/>
    <cellStyle name="Porcentual 2 6 48 3 3" xfId="34646"/>
    <cellStyle name="Porcentual 2 6 48 3 4" xfId="34647"/>
    <cellStyle name="Porcentual 2 6 48 3 5" xfId="34648"/>
    <cellStyle name="Porcentual 2 6 48 4" xfId="34649"/>
    <cellStyle name="Porcentual 2 6 48 5" xfId="34650"/>
    <cellStyle name="Porcentual 2 6 48 6" xfId="34651"/>
    <cellStyle name="Porcentual 2 6 48 7" xfId="34652"/>
    <cellStyle name="Porcentual 2 6 49" xfId="34653"/>
    <cellStyle name="Porcentual 2 6 49 2" xfId="34654"/>
    <cellStyle name="Porcentual 2 6 49 2 2" xfId="34655"/>
    <cellStyle name="Porcentual 2 6 49 2 2 2" xfId="34656"/>
    <cellStyle name="Porcentual 2 6 49 2 2 3" xfId="34657"/>
    <cellStyle name="Porcentual 2 6 49 2 2 4" xfId="34658"/>
    <cellStyle name="Porcentual 2 6 49 2 2 5" xfId="34659"/>
    <cellStyle name="Porcentual 2 6 49 2 3" xfId="34660"/>
    <cellStyle name="Porcentual 2 6 49 2 4" xfId="34661"/>
    <cellStyle name="Porcentual 2 6 49 2 5" xfId="34662"/>
    <cellStyle name="Porcentual 2 6 49 3" xfId="34663"/>
    <cellStyle name="Porcentual 2 6 49 4" xfId="34664"/>
    <cellStyle name="Porcentual 2 6 49 5" xfId="34665"/>
    <cellStyle name="Porcentual 2 6 49 6" xfId="34666"/>
    <cellStyle name="Porcentual 2 6 49 7" xfId="34667"/>
    <cellStyle name="Porcentual 2 6 5" xfId="34668"/>
    <cellStyle name="Porcentual 2 6 50" xfId="34669"/>
    <cellStyle name="Porcentual 2 6 50 2" xfId="34670"/>
    <cellStyle name="Porcentual 2 6 50 3" xfId="34671"/>
    <cellStyle name="Porcentual 2 6 50 4" xfId="34672"/>
    <cellStyle name="Porcentual 2 6 50 5" xfId="34673"/>
    <cellStyle name="Porcentual 2 6 50 6" xfId="34674"/>
    <cellStyle name="Porcentual 2 6 51" xfId="34675"/>
    <cellStyle name="Porcentual 2 6 51 2" xfId="34676"/>
    <cellStyle name="Porcentual 2 6 51 2 2" xfId="34677"/>
    <cellStyle name="Porcentual 2 6 51 2 3" xfId="34678"/>
    <cellStyle name="Porcentual 2 6 51 2 4" xfId="34679"/>
    <cellStyle name="Porcentual 2 6 51 2 5" xfId="34680"/>
    <cellStyle name="Porcentual 2 6 51 3" xfId="34681"/>
    <cellStyle name="Porcentual 2 6 51 4" xfId="34682"/>
    <cellStyle name="Porcentual 2 6 51 5" xfId="34683"/>
    <cellStyle name="Porcentual 2 6 52" xfId="34684"/>
    <cellStyle name="Porcentual 2 6 53" xfId="34685"/>
    <cellStyle name="Porcentual 2 6 54" xfId="34686"/>
    <cellStyle name="Porcentual 2 6 55" xfId="34687"/>
    <cellStyle name="Porcentual 2 6 56" xfId="34688"/>
    <cellStyle name="Porcentual 2 6 57" xfId="34689"/>
    <cellStyle name="Porcentual 2 6 58" xfId="34690"/>
    <cellStyle name="Porcentual 2 6 6" xfId="34691"/>
    <cellStyle name="Porcentual 2 6 7" xfId="34692"/>
    <cellStyle name="Porcentual 2 6 8" xfId="34693"/>
    <cellStyle name="Porcentual 2 6 9" xfId="34694"/>
    <cellStyle name="Porcentual 2 7" xfId="345"/>
    <cellStyle name="Porcentual 2 7 10" xfId="34695"/>
    <cellStyle name="Porcentual 2 7 11" xfId="34696"/>
    <cellStyle name="Porcentual 2 7 12" xfId="34697"/>
    <cellStyle name="Porcentual 2 7 13" xfId="34698"/>
    <cellStyle name="Porcentual 2 7 14" xfId="34699"/>
    <cellStyle name="Porcentual 2 7 15" xfId="34700"/>
    <cellStyle name="Porcentual 2 7 16" xfId="34701"/>
    <cellStyle name="Porcentual 2 7 17" xfId="34702"/>
    <cellStyle name="Porcentual 2 7 18" xfId="34703"/>
    <cellStyle name="Porcentual 2 7 19" xfId="34704"/>
    <cellStyle name="Porcentual 2 7 2" xfId="34705"/>
    <cellStyle name="Porcentual 2 7 2 10" xfId="34706"/>
    <cellStyle name="Porcentual 2 7 2 11" xfId="34707"/>
    <cellStyle name="Porcentual 2 7 2 2" xfId="34708"/>
    <cellStyle name="Porcentual 2 7 2 2 10" xfId="34709"/>
    <cellStyle name="Porcentual 2 7 2 2 11" xfId="34710"/>
    <cellStyle name="Porcentual 2 7 2 2 2" xfId="34711"/>
    <cellStyle name="Porcentual 2 7 2 2 2 2" xfId="34712"/>
    <cellStyle name="Porcentual 2 7 2 2 2 2 2" xfId="34713"/>
    <cellStyle name="Porcentual 2 7 2 2 2 2 2 2" xfId="34714"/>
    <cellStyle name="Porcentual 2 7 2 2 2 2 2 2 2" xfId="34715"/>
    <cellStyle name="Porcentual 2 7 2 2 2 2 2 2 3" xfId="34716"/>
    <cellStyle name="Porcentual 2 7 2 2 2 2 2 2 4" xfId="34717"/>
    <cellStyle name="Porcentual 2 7 2 2 2 2 2 2 5" xfId="34718"/>
    <cellStyle name="Porcentual 2 7 2 2 2 2 2 3" xfId="34719"/>
    <cellStyle name="Porcentual 2 7 2 2 2 2 2 4" xfId="34720"/>
    <cellStyle name="Porcentual 2 7 2 2 2 2 2 5" xfId="34721"/>
    <cellStyle name="Porcentual 2 7 2 2 2 2 3" xfId="34722"/>
    <cellStyle name="Porcentual 2 7 2 2 2 2 4" xfId="34723"/>
    <cellStyle name="Porcentual 2 7 2 2 2 2 5" xfId="34724"/>
    <cellStyle name="Porcentual 2 7 2 2 2 2 6" xfId="34725"/>
    <cellStyle name="Porcentual 2 7 2 2 2 2 7" xfId="34726"/>
    <cellStyle name="Porcentual 2 7 2 2 2 3" xfId="34727"/>
    <cellStyle name="Porcentual 2 7 2 2 2 3 2" xfId="34728"/>
    <cellStyle name="Porcentual 2 7 2 2 2 3 2 2" xfId="34729"/>
    <cellStyle name="Porcentual 2 7 2 2 2 3 2 3" xfId="34730"/>
    <cellStyle name="Porcentual 2 7 2 2 2 3 2 4" xfId="34731"/>
    <cellStyle name="Porcentual 2 7 2 2 2 3 2 5" xfId="34732"/>
    <cellStyle name="Porcentual 2 7 2 2 2 3 3" xfId="34733"/>
    <cellStyle name="Porcentual 2 7 2 2 2 3 4" xfId="34734"/>
    <cellStyle name="Porcentual 2 7 2 2 2 3 5" xfId="34735"/>
    <cellStyle name="Porcentual 2 7 2 2 2 3 6" xfId="34736"/>
    <cellStyle name="Porcentual 2 7 2 2 2 4" xfId="34737"/>
    <cellStyle name="Porcentual 2 7 2 2 2 4 2" xfId="34738"/>
    <cellStyle name="Porcentual 2 7 2 2 2 5" xfId="34739"/>
    <cellStyle name="Porcentual 2 7 2 2 2 5 2" xfId="34740"/>
    <cellStyle name="Porcentual 2 7 2 2 2 6" xfId="34741"/>
    <cellStyle name="Porcentual 2 7 2 2 2 7" xfId="34742"/>
    <cellStyle name="Porcentual 2 7 2 2 3" xfId="34743"/>
    <cellStyle name="Porcentual 2 7 2 2 4" xfId="34744"/>
    <cellStyle name="Porcentual 2 7 2 2 5" xfId="34745"/>
    <cellStyle name="Porcentual 2 7 2 2 6" xfId="34746"/>
    <cellStyle name="Porcentual 2 7 2 2 6 2" xfId="34747"/>
    <cellStyle name="Porcentual 2 7 2 2 6 2 2" xfId="34748"/>
    <cellStyle name="Porcentual 2 7 2 2 6 2 3" xfId="34749"/>
    <cellStyle name="Porcentual 2 7 2 2 6 2 4" xfId="34750"/>
    <cellStyle name="Porcentual 2 7 2 2 6 2 5" xfId="34751"/>
    <cellStyle name="Porcentual 2 7 2 2 6 3" xfId="34752"/>
    <cellStyle name="Porcentual 2 7 2 2 6 4" xfId="34753"/>
    <cellStyle name="Porcentual 2 7 2 2 6 5" xfId="34754"/>
    <cellStyle name="Porcentual 2 7 2 2 7" xfId="34755"/>
    <cellStyle name="Porcentual 2 7 2 2 7 2" xfId="34756"/>
    <cellStyle name="Porcentual 2 7 2 2 8" xfId="34757"/>
    <cellStyle name="Porcentual 2 7 2 2 8 2" xfId="34758"/>
    <cellStyle name="Porcentual 2 7 2 2 9" xfId="34759"/>
    <cellStyle name="Porcentual 2 7 2 3" xfId="34760"/>
    <cellStyle name="Porcentual 2 7 2 3 2" xfId="34761"/>
    <cellStyle name="Porcentual 2 7 2 3 2 2" xfId="34762"/>
    <cellStyle name="Porcentual 2 7 2 3 2 2 2" xfId="34763"/>
    <cellStyle name="Porcentual 2 7 2 3 2 2 2 2" xfId="34764"/>
    <cellStyle name="Porcentual 2 7 2 3 2 2 2 3" xfId="34765"/>
    <cellStyle name="Porcentual 2 7 2 3 2 2 2 4" xfId="34766"/>
    <cellStyle name="Porcentual 2 7 2 3 2 2 2 5" xfId="34767"/>
    <cellStyle name="Porcentual 2 7 2 3 2 2 3" xfId="34768"/>
    <cellStyle name="Porcentual 2 7 2 3 2 2 4" xfId="34769"/>
    <cellStyle name="Porcentual 2 7 2 3 2 2 5" xfId="34770"/>
    <cellStyle name="Porcentual 2 7 2 3 2 3" xfId="34771"/>
    <cellStyle name="Porcentual 2 7 2 3 2 4" xfId="34772"/>
    <cellStyle name="Porcentual 2 7 2 3 2 5" xfId="34773"/>
    <cellStyle name="Porcentual 2 7 2 3 2 6" xfId="34774"/>
    <cellStyle name="Porcentual 2 7 2 3 2 7" xfId="34775"/>
    <cellStyle name="Porcentual 2 7 2 3 3" xfId="34776"/>
    <cellStyle name="Porcentual 2 7 2 3 3 2" xfId="34777"/>
    <cellStyle name="Porcentual 2 7 2 3 3 2 2" xfId="34778"/>
    <cellStyle name="Porcentual 2 7 2 3 3 2 3" xfId="34779"/>
    <cellStyle name="Porcentual 2 7 2 3 3 2 4" xfId="34780"/>
    <cellStyle name="Porcentual 2 7 2 3 3 2 5" xfId="34781"/>
    <cellStyle name="Porcentual 2 7 2 3 3 3" xfId="34782"/>
    <cellStyle name="Porcentual 2 7 2 3 3 4" xfId="34783"/>
    <cellStyle name="Porcentual 2 7 2 3 3 5" xfId="34784"/>
    <cellStyle name="Porcentual 2 7 2 3 4" xfId="34785"/>
    <cellStyle name="Porcentual 2 7 2 3 5" xfId="34786"/>
    <cellStyle name="Porcentual 2 7 2 3 6" xfId="34787"/>
    <cellStyle name="Porcentual 2 7 2 3 7" xfId="34788"/>
    <cellStyle name="Porcentual 2 7 2 4" xfId="34789"/>
    <cellStyle name="Porcentual 2 7 2 5" xfId="34790"/>
    <cellStyle name="Porcentual 2 7 2 6" xfId="34791"/>
    <cellStyle name="Porcentual 2 7 2 6 2" xfId="34792"/>
    <cellStyle name="Porcentual 2 7 2 6 2 2" xfId="34793"/>
    <cellStyle name="Porcentual 2 7 2 6 2 3" xfId="34794"/>
    <cellStyle name="Porcentual 2 7 2 6 2 4" xfId="34795"/>
    <cellStyle name="Porcentual 2 7 2 6 2 5" xfId="34796"/>
    <cellStyle name="Porcentual 2 7 2 6 3" xfId="34797"/>
    <cellStyle name="Porcentual 2 7 2 6 4" xfId="34798"/>
    <cellStyle name="Porcentual 2 7 2 6 5" xfId="34799"/>
    <cellStyle name="Porcentual 2 7 2 7" xfId="34800"/>
    <cellStyle name="Porcentual 2 7 2 7 2" xfId="34801"/>
    <cellStyle name="Porcentual 2 7 2 8" xfId="34802"/>
    <cellStyle name="Porcentual 2 7 2 8 2" xfId="34803"/>
    <cellStyle name="Porcentual 2 7 2 9" xfId="34804"/>
    <cellStyle name="Porcentual 2 7 20" xfId="34805"/>
    <cellStyle name="Porcentual 2 7 21" xfId="34806"/>
    <cellStyle name="Porcentual 2 7 22" xfId="34807"/>
    <cellStyle name="Porcentual 2 7 23" xfId="34808"/>
    <cellStyle name="Porcentual 2 7 24" xfId="34809"/>
    <cellStyle name="Porcentual 2 7 25" xfId="34810"/>
    <cellStyle name="Porcentual 2 7 26" xfId="34811"/>
    <cellStyle name="Porcentual 2 7 27" xfId="34812"/>
    <cellStyle name="Porcentual 2 7 28" xfId="34813"/>
    <cellStyle name="Porcentual 2 7 29" xfId="34814"/>
    <cellStyle name="Porcentual 2 7 3" xfId="34815"/>
    <cellStyle name="Porcentual 2 7 3 2" xfId="34816"/>
    <cellStyle name="Porcentual 2 7 3 2 2" xfId="34817"/>
    <cellStyle name="Porcentual 2 7 3 2 2 2" xfId="34818"/>
    <cellStyle name="Porcentual 2 7 3 2 2 2 2" xfId="34819"/>
    <cellStyle name="Porcentual 2 7 3 2 2 2 3" xfId="34820"/>
    <cellStyle name="Porcentual 2 7 3 2 2 2 4" xfId="34821"/>
    <cellStyle name="Porcentual 2 7 3 2 2 2 5" xfId="34822"/>
    <cellStyle name="Porcentual 2 7 3 2 2 3" xfId="34823"/>
    <cellStyle name="Porcentual 2 7 3 2 2 4" xfId="34824"/>
    <cellStyle name="Porcentual 2 7 3 2 2 5" xfId="34825"/>
    <cellStyle name="Porcentual 2 7 3 2 3" xfId="34826"/>
    <cellStyle name="Porcentual 2 7 3 2 4" xfId="34827"/>
    <cellStyle name="Porcentual 2 7 3 2 5" xfId="34828"/>
    <cellStyle name="Porcentual 2 7 3 2 6" xfId="34829"/>
    <cellStyle name="Porcentual 2 7 3 2 7" xfId="34830"/>
    <cellStyle name="Porcentual 2 7 3 3" xfId="34831"/>
    <cellStyle name="Porcentual 2 7 3 3 2" xfId="34832"/>
    <cellStyle name="Porcentual 2 7 3 3 2 2" xfId="34833"/>
    <cellStyle name="Porcentual 2 7 3 3 2 3" xfId="34834"/>
    <cellStyle name="Porcentual 2 7 3 3 2 4" xfId="34835"/>
    <cellStyle name="Porcentual 2 7 3 3 2 5" xfId="34836"/>
    <cellStyle name="Porcentual 2 7 3 3 3" xfId="34837"/>
    <cellStyle name="Porcentual 2 7 3 3 4" xfId="34838"/>
    <cellStyle name="Porcentual 2 7 3 3 5" xfId="34839"/>
    <cellStyle name="Porcentual 2 7 3 4" xfId="34840"/>
    <cellStyle name="Porcentual 2 7 3 5" xfId="34841"/>
    <cellStyle name="Porcentual 2 7 3 6" xfId="34842"/>
    <cellStyle name="Porcentual 2 7 3 7" xfId="34843"/>
    <cellStyle name="Porcentual 2 7 30" xfId="34844"/>
    <cellStyle name="Porcentual 2 7 31" xfId="34845"/>
    <cellStyle name="Porcentual 2 7 31 2" xfId="34846"/>
    <cellStyle name="Porcentual 2 7 32" xfId="34847"/>
    <cellStyle name="Porcentual 2 7 33" xfId="34848"/>
    <cellStyle name="Porcentual 2 7 4" xfId="34849"/>
    <cellStyle name="Porcentual 2 7 5" xfId="34850"/>
    <cellStyle name="Porcentual 2 7 6" xfId="34851"/>
    <cellStyle name="Porcentual 2 7 6 2" xfId="34852"/>
    <cellStyle name="Porcentual 2 7 6 2 2" xfId="34853"/>
    <cellStyle name="Porcentual 2 7 6 2 3" xfId="34854"/>
    <cellStyle name="Porcentual 2 7 6 2 4" xfId="34855"/>
    <cellStyle name="Porcentual 2 7 6 2 5" xfId="34856"/>
    <cellStyle name="Porcentual 2 7 6 3" xfId="34857"/>
    <cellStyle name="Porcentual 2 7 6 4" xfId="34858"/>
    <cellStyle name="Porcentual 2 7 6 5" xfId="34859"/>
    <cellStyle name="Porcentual 2 7 7" xfId="34860"/>
    <cellStyle name="Porcentual 2 7 8" xfId="34861"/>
    <cellStyle name="Porcentual 2 7 9" xfId="34862"/>
    <cellStyle name="Porcentual 2 8" xfId="346"/>
    <cellStyle name="Porcentual 2 9" xfId="34863"/>
    <cellStyle name="Porcentual 3" xfId="347"/>
    <cellStyle name="Porcentual 3 10" xfId="34864"/>
    <cellStyle name="Porcentual 3 11" xfId="34865"/>
    <cellStyle name="Porcentual 3 12" xfId="34866"/>
    <cellStyle name="Porcentual 3 13" xfId="34867"/>
    <cellStyle name="Porcentual 3 14" xfId="34868"/>
    <cellStyle name="Porcentual 3 15" xfId="34869"/>
    <cellStyle name="Porcentual 3 2" xfId="34870"/>
    <cellStyle name="Porcentual 3 2 10" xfId="34871"/>
    <cellStyle name="Porcentual 3 2 11" xfId="34872"/>
    <cellStyle name="Porcentual 3 2 12" xfId="34873"/>
    <cellStyle name="Porcentual 3 2 13" xfId="34874"/>
    <cellStyle name="Porcentual 3 2 14" xfId="34875"/>
    <cellStyle name="Porcentual 3 2 15" xfId="34876"/>
    <cellStyle name="Porcentual 3 2 15 2" xfId="34877"/>
    <cellStyle name="Porcentual 3 2 15 2 2" xfId="34878"/>
    <cellStyle name="Porcentual 3 2 15 2 3" xfId="34879"/>
    <cellStyle name="Porcentual 3 2 15 2 4" xfId="34880"/>
    <cellStyle name="Porcentual 3 2 15 2 5" xfId="34881"/>
    <cellStyle name="Porcentual 3 2 15 2 6" xfId="34882"/>
    <cellStyle name="Porcentual 3 2 15 3" xfId="34883"/>
    <cellStyle name="Porcentual 3 2 15 4" xfId="34884"/>
    <cellStyle name="Porcentual 3 2 15 5" xfId="34885"/>
    <cellStyle name="Porcentual 3 2 15 6" xfId="34886"/>
    <cellStyle name="Porcentual 3 2 15 7" xfId="34887"/>
    <cellStyle name="Porcentual 3 2 15 8" xfId="34888"/>
    <cellStyle name="Porcentual 3 2 16" xfId="34889"/>
    <cellStyle name="Porcentual 3 2 16 2" xfId="34890"/>
    <cellStyle name="Porcentual 3 2 16 2 2" xfId="34891"/>
    <cellStyle name="Porcentual 3 2 16 2 3" xfId="34892"/>
    <cellStyle name="Porcentual 3 2 16 2 4" xfId="34893"/>
    <cellStyle name="Porcentual 3 2 16 2 5" xfId="34894"/>
    <cellStyle name="Porcentual 3 2 16 2 6" xfId="34895"/>
    <cellStyle name="Porcentual 3 2 16 3" xfId="34896"/>
    <cellStyle name="Porcentual 3 2 16 4" xfId="34897"/>
    <cellStyle name="Porcentual 3 2 16 5" xfId="34898"/>
    <cellStyle name="Porcentual 3 2 17" xfId="34899"/>
    <cellStyle name="Porcentual 3 2 17 2" xfId="34900"/>
    <cellStyle name="Porcentual 3 2 17 2 2" xfId="34901"/>
    <cellStyle name="Porcentual 3 2 17 2 3" xfId="34902"/>
    <cellStyle name="Porcentual 3 2 17 2 4" xfId="34903"/>
    <cellStyle name="Porcentual 3 2 17 2 5" xfId="34904"/>
    <cellStyle name="Porcentual 3 2 17 2 6" xfId="34905"/>
    <cellStyle name="Porcentual 3 2 17 3" xfId="34906"/>
    <cellStyle name="Porcentual 3 2 17 4" xfId="34907"/>
    <cellStyle name="Porcentual 3 2 17 5" xfId="34908"/>
    <cellStyle name="Porcentual 3 2 18" xfId="34909"/>
    <cellStyle name="Porcentual 3 2 18 2" xfId="34910"/>
    <cellStyle name="Porcentual 3 2 18 3" xfId="34911"/>
    <cellStyle name="Porcentual 3 2 18 4" xfId="34912"/>
    <cellStyle name="Porcentual 3 2 18 5" xfId="34913"/>
    <cellStyle name="Porcentual 3 2 18 6" xfId="34914"/>
    <cellStyle name="Porcentual 3 2 18 7" xfId="34915"/>
    <cellStyle name="Porcentual 3 2 19" xfId="34916"/>
    <cellStyle name="Porcentual 3 2 2" xfId="34917"/>
    <cellStyle name="Porcentual 3 2 2 10" xfId="34918"/>
    <cellStyle name="Porcentual 3 2 2 11" xfId="34919"/>
    <cellStyle name="Porcentual 3 2 2 12" xfId="34920"/>
    <cellStyle name="Porcentual 3 2 2 13" xfId="34921"/>
    <cellStyle name="Porcentual 3 2 2 14" xfId="34922"/>
    <cellStyle name="Porcentual 3 2 2 15" xfId="34923"/>
    <cellStyle name="Porcentual 3 2 2 16" xfId="34924"/>
    <cellStyle name="Porcentual 3 2 2 17" xfId="34925"/>
    <cellStyle name="Porcentual 3 2 2 18" xfId="34926"/>
    <cellStyle name="Porcentual 3 2 2 19" xfId="34927"/>
    <cellStyle name="Porcentual 3 2 2 2" xfId="34928"/>
    <cellStyle name="Porcentual 3 2 2 2 10" xfId="34929"/>
    <cellStyle name="Porcentual 3 2 2 2 11" xfId="34930"/>
    <cellStyle name="Porcentual 3 2 2 2 12" xfId="34931"/>
    <cellStyle name="Porcentual 3 2 2 2 13" xfId="34932"/>
    <cellStyle name="Porcentual 3 2 2 2 14" xfId="34933"/>
    <cellStyle name="Porcentual 3 2 2 2 2" xfId="34934"/>
    <cellStyle name="Porcentual 3 2 2 2 2 10" xfId="34935"/>
    <cellStyle name="Porcentual 3 2 2 2 2 11" xfId="34936"/>
    <cellStyle name="Porcentual 3 2 2 2 2 12" xfId="34937"/>
    <cellStyle name="Porcentual 3 2 2 2 2 13" xfId="34938"/>
    <cellStyle name="Porcentual 3 2 2 2 2 14" xfId="34939"/>
    <cellStyle name="Porcentual 3 2 2 2 2 2" xfId="34940"/>
    <cellStyle name="Porcentual 3 2 2 2 2 2 10" xfId="34941"/>
    <cellStyle name="Porcentual 3 2 2 2 2 2 11" xfId="34942"/>
    <cellStyle name="Porcentual 3 2 2 2 2 2 2" xfId="34943"/>
    <cellStyle name="Porcentual 3 2 2 2 2 2 2 10" xfId="34944"/>
    <cellStyle name="Porcentual 3 2 2 2 2 2 2 11" xfId="34945"/>
    <cellStyle name="Porcentual 3 2 2 2 2 2 2 2" xfId="34946"/>
    <cellStyle name="Porcentual 3 2 2 2 2 2 2 2 2" xfId="34947"/>
    <cellStyle name="Porcentual 3 2 2 2 2 2 2 2 2 2" xfId="34948"/>
    <cellStyle name="Porcentual 3 2 2 2 2 2 2 2 2 2 2" xfId="34949"/>
    <cellStyle name="Porcentual 3 2 2 2 2 2 2 2 2 2 2 2" xfId="34950"/>
    <cellStyle name="Porcentual 3 2 2 2 2 2 2 2 2 2 2 3" xfId="34951"/>
    <cellStyle name="Porcentual 3 2 2 2 2 2 2 2 2 2 2 4" xfId="34952"/>
    <cellStyle name="Porcentual 3 2 2 2 2 2 2 2 2 2 2 5" xfId="34953"/>
    <cellStyle name="Porcentual 3 2 2 2 2 2 2 2 2 2 3" xfId="34954"/>
    <cellStyle name="Porcentual 3 2 2 2 2 2 2 2 2 2 4" xfId="34955"/>
    <cellStyle name="Porcentual 3 2 2 2 2 2 2 2 2 2 5" xfId="34956"/>
    <cellStyle name="Porcentual 3 2 2 2 2 2 2 2 2 3" xfId="34957"/>
    <cellStyle name="Porcentual 3 2 2 2 2 2 2 2 2 4" xfId="34958"/>
    <cellStyle name="Porcentual 3 2 2 2 2 2 2 2 2 5" xfId="34959"/>
    <cellStyle name="Porcentual 3 2 2 2 2 2 2 2 2 6" xfId="34960"/>
    <cellStyle name="Porcentual 3 2 2 2 2 2 2 2 2 7" xfId="34961"/>
    <cellStyle name="Porcentual 3 2 2 2 2 2 2 2 3" xfId="34962"/>
    <cellStyle name="Porcentual 3 2 2 2 2 2 2 2 3 2" xfId="34963"/>
    <cellStyle name="Porcentual 3 2 2 2 2 2 2 2 3 2 2" xfId="34964"/>
    <cellStyle name="Porcentual 3 2 2 2 2 2 2 2 3 2 3" xfId="34965"/>
    <cellStyle name="Porcentual 3 2 2 2 2 2 2 2 3 2 4" xfId="34966"/>
    <cellStyle name="Porcentual 3 2 2 2 2 2 2 2 3 2 5" xfId="34967"/>
    <cellStyle name="Porcentual 3 2 2 2 2 2 2 2 3 3" xfId="34968"/>
    <cellStyle name="Porcentual 3 2 2 2 2 2 2 2 3 4" xfId="34969"/>
    <cellStyle name="Porcentual 3 2 2 2 2 2 2 2 3 5" xfId="34970"/>
    <cellStyle name="Porcentual 3 2 2 2 2 2 2 2 4" xfId="34971"/>
    <cellStyle name="Porcentual 3 2 2 2 2 2 2 2 5" xfId="34972"/>
    <cellStyle name="Porcentual 3 2 2 2 2 2 2 2 6" xfId="34973"/>
    <cellStyle name="Porcentual 3 2 2 2 2 2 2 2 7" xfId="34974"/>
    <cellStyle name="Porcentual 3 2 2 2 2 2 2 3" xfId="34975"/>
    <cellStyle name="Porcentual 3 2 2 2 2 2 2 4" xfId="34976"/>
    <cellStyle name="Porcentual 3 2 2 2 2 2 2 5" xfId="34977"/>
    <cellStyle name="Porcentual 3 2 2 2 2 2 2 6" xfId="34978"/>
    <cellStyle name="Porcentual 3 2 2 2 2 2 2 6 2" xfId="34979"/>
    <cellStyle name="Porcentual 3 2 2 2 2 2 2 6 2 2" xfId="34980"/>
    <cellStyle name="Porcentual 3 2 2 2 2 2 2 6 2 3" xfId="34981"/>
    <cellStyle name="Porcentual 3 2 2 2 2 2 2 6 2 4" xfId="34982"/>
    <cellStyle name="Porcentual 3 2 2 2 2 2 2 6 2 5" xfId="34983"/>
    <cellStyle name="Porcentual 3 2 2 2 2 2 2 6 3" xfId="34984"/>
    <cellStyle name="Porcentual 3 2 2 2 2 2 2 6 4" xfId="34985"/>
    <cellStyle name="Porcentual 3 2 2 2 2 2 2 6 5" xfId="34986"/>
    <cellStyle name="Porcentual 3 2 2 2 2 2 2 7" xfId="34987"/>
    <cellStyle name="Porcentual 3 2 2 2 2 2 2 8" xfId="34988"/>
    <cellStyle name="Porcentual 3 2 2 2 2 2 2 9" xfId="34989"/>
    <cellStyle name="Porcentual 3 2 2 2 2 2 3" xfId="34990"/>
    <cellStyle name="Porcentual 3 2 2 2 2 2 3 2" xfId="34991"/>
    <cellStyle name="Porcentual 3 2 2 2 2 2 3 2 2" xfId="34992"/>
    <cellStyle name="Porcentual 3 2 2 2 2 2 3 2 2 2" xfId="34993"/>
    <cellStyle name="Porcentual 3 2 2 2 2 2 3 2 2 2 2" xfId="34994"/>
    <cellStyle name="Porcentual 3 2 2 2 2 2 3 2 2 2 3" xfId="34995"/>
    <cellStyle name="Porcentual 3 2 2 2 2 2 3 2 2 2 4" xfId="34996"/>
    <cellStyle name="Porcentual 3 2 2 2 2 2 3 2 2 2 5" xfId="34997"/>
    <cellStyle name="Porcentual 3 2 2 2 2 2 3 2 2 3" xfId="34998"/>
    <cellStyle name="Porcentual 3 2 2 2 2 2 3 2 2 4" xfId="34999"/>
    <cellStyle name="Porcentual 3 2 2 2 2 2 3 2 2 5" xfId="35000"/>
    <cellStyle name="Porcentual 3 2 2 2 2 2 3 2 3" xfId="35001"/>
    <cellStyle name="Porcentual 3 2 2 2 2 2 3 2 4" xfId="35002"/>
    <cellStyle name="Porcentual 3 2 2 2 2 2 3 2 5" xfId="35003"/>
    <cellStyle name="Porcentual 3 2 2 2 2 2 3 2 6" xfId="35004"/>
    <cellStyle name="Porcentual 3 2 2 2 2 2 3 2 7" xfId="35005"/>
    <cellStyle name="Porcentual 3 2 2 2 2 2 3 3" xfId="35006"/>
    <cellStyle name="Porcentual 3 2 2 2 2 2 3 3 2" xfId="35007"/>
    <cellStyle name="Porcentual 3 2 2 2 2 2 3 3 2 2" xfId="35008"/>
    <cellStyle name="Porcentual 3 2 2 2 2 2 3 3 2 3" xfId="35009"/>
    <cellStyle name="Porcentual 3 2 2 2 2 2 3 3 2 4" xfId="35010"/>
    <cellStyle name="Porcentual 3 2 2 2 2 2 3 3 2 5" xfId="35011"/>
    <cellStyle name="Porcentual 3 2 2 2 2 2 3 3 3" xfId="35012"/>
    <cellStyle name="Porcentual 3 2 2 2 2 2 3 3 4" xfId="35013"/>
    <cellStyle name="Porcentual 3 2 2 2 2 2 3 3 5" xfId="35014"/>
    <cellStyle name="Porcentual 3 2 2 2 2 2 3 4" xfId="35015"/>
    <cellStyle name="Porcentual 3 2 2 2 2 2 3 5" xfId="35016"/>
    <cellStyle name="Porcentual 3 2 2 2 2 2 3 6" xfId="35017"/>
    <cellStyle name="Porcentual 3 2 2 2 2 2 3 7" xfId="35018"/>
    <cellStyle name="Porcentual 3 2 2 2 2 2 4" xfId="35019"/>
    <cellStyle name="Porcentual 3 2 2 2 2 2 5" xfId="35020"/>
    <cellStyle name="Porcentual 3 2 2 2 2 2 6" xfId="35021"/>
    <cellStyle name="Porcentual 3 2 2 2 2 2 6 2" xfId="35022"/>
    <cellStyle name="Porcentual 3 2 2 2 2 2 6 2 2" xfId="35023"/>
    <cellStyle name="Porcentual 3 2 2 2 2 2 6 2 3" xfId="35024"/>
    <cellStyle name="Porcentual 3 2 2 2 2 2 6 2 4" xfId="35025"/>
    <cellStyle name="Porcentual 3 2 2 2 2 2 6 2 5" xfId="35026"/>
    <cellStyle name="Porcentual 3 2 2 2 2 2 6 3" xfId="35027"/>
    <cellStyle name="Porcentual 3 2 2 2 2 2 6 4" xfId="35028"/>
    <cellStyle name="Porcentual 3 2 2 2 2 2 6 5" xfId="35029"/>
    <cellStyle name="Porcentual 3 2 2 2 2 2 7" xfId="35030"/>
    <cellStyle name="Porcentual 3 2 2 2 2 2 8" xfId="35031"/>
    <cellStyle name="Porcentual 3 2 2 2 2 2 9" xfId="35032"/>
    <cellStyle name="Porcentual 3 2 2 2 2 3" xfId="35033"/>
    <cellStyle name="Porcentual 3 2 2 2 2 4" xfId="35034"/>
    <cellStyle name="Porcentual 3 2 2 2 2 5" xfId="35035"/>
    <cellStyle name="Porcentual 3 2 2 2 2 6" xfId="35036"/>
    <cellStyle name="Porcentual 3 2 2 2 2 6 2" xfId="35037"/>
    <cellStyle name="Porcentual 3 2 2 2 2 6 2 2" xfId="35038"/>
    <cellStyle name="Porcentual 3 2 2 2 2 6 2 2 2" xfId="35039"/>
    <cellStyle name="Porcentual 3 2 2 2 2 6 2 2 2 2" xfId="35040"/>
    <cellStyle name="Porcentual 3 2 2 2 2 6 2 2 2 3" xfId="35041"/>
    <cellStyle name="Porcentual 3 2 2 2 2 6 2 2 2 4" xfId="35042"/>
    <cellStyle name="Porcentual 3 2 2 2 2 6 2 2 2 5" xfId="35043"/>
    <cellStyle name="Porcentual 3 2 2 2 2 6 2 2 3" xfId="35044"/>
    <cellStyle name="Porcentual 3 2 2 2 2 6 2 2 4" xfId="35045"/>
    <cellStyle name="Porcentual 3 2 2 2 2 6 2 2 5" xfId="35046"/>
    <cellStyle name="Porcentual 3 2 2 2 2 6 2 3" xfId="35047"/>
    <cellStyle name="Porcentual 3 2 2 2 2 6 2 4" xfId="35048"/>
    <cellStyle name="Porcentual 3 2 2 2 2 6 2 5" xfId="35049"/>
    <cellStyle name="Porcentual 3 2 2 2 2 6 2 6" xfId="35050"/>
    <cellStyle name="Porcentual 3 2 2 2 2 6 2 7" xfId="35051"/>
    <cellStyle name="Porcentual 3 2 2 2 2 6 3" xfId="35052"/>
    <cellStyle name="Porcentual 3 2 2 2 2 6 3 2" xfId="35053"/>
    <cellStyle name="Porcentual 3 2 2 2 2 6 3 2 2" xfId="35054"/>
    <cellStyle name="Porcentual 3 2 2 2 2 6 3 2 3" xfId="35055"/>
    <cellStyle name="Porcentual 3 2 2 2 2 6 3 2 4" xfId="35056"/>
    <cellStyle name="Porcentual 3 2 2 2 2 6 3 2 5" xfId="35057"/>
    <cellStyle name="Porcentual 3 2 2 2 2 6 3 3" xfId="35058"/>
    <cellStyle name="Porcentual 3 2 2 2 2 6 3 4" xfId="35059"/>
    <cellStyle name="Porcentual 3 2 2 2 2 6 3 5" xfId="35060"/>
    <cellStyle name="Porcentual 3 2 2 2 2 6 4" xfId="35061"/>
    <cellStyle name="Porcentual 3 2 2 2 2 6 5" xfId="35062"/>
    <cellStyle name="Porcentual 3 2 2 2 2 6 6" xfId="35063"/>
    <cellStyle name="Porcentual 3 2 2 2 2 6 7" xfId="35064"/>
    <cellStyle name="Porcentual 3 2 2 2 2 7" xfId="35065"/>
    <cellStyle name="Porcentual 3 2 2 2 2 8" xfId="35066"/>
    <cellStyle name="Porcentual 3 2 2 2 2 9" xfId="35067"/>
    <cellStyle name="Porcentual 3 2 2 2 2 9 2" xfId="35068"/>
    <cellStyle name="Porcentual 3 2 2 2 2 9 2 2" xfId="35069"/>
    <cellStyle name="Porcentual 3 2 2 2 2 9 2 3" xfId="35070"/>
    <cellStyle name="Porcentual 3 2 2 2 2 9 2 4" xfId="35071"/>
    <cellStyle name="Porcentual 3 2 2 2 2 9 2 5" xfId="35072"/>
    <cellStyle name="Porcentual 3 2 2 2 2 9 3" xfId="35073"/>
    <cellStyle name="Porcentual 3 2 2 2 2 9 4" xfId="35074"/>
    <cellStyle name="Porcentual 3 2 2 2 2 9 5" xfId="35075"/>
    <cellStyle name="Porcentual 3 2 2 2 3" xfId="35076"/>
    <cellStyle name="Porcentual 3 2 2 2 3 2" xfId="35077"/>
    <cellStyle name="Porcentual 3 2 2 2 3 3" xfId="35078"/>
    <cellStyle name="Porcentual 3 2 2 2 3 4" xfId="35079"/>
    <cellStyle name="Porcentual 3 2 2 2 3 5" xfId="35080"/>
    <cellStyle name="Porcentual 3 2 2 2 3 6" xfId="35081"/>
    <cellStyle name="Porcentual 3 2 2 2 3 7" xfId="35082"/>
    <cellStyle name="Porcentual 3 2 2 2 4" xfId="35083"/>
    <cellStyle name="Porcentual 3 2 2 2 5" xfId="35084"/>
    <cellStyle name="Porcentual 3 2 2 2 6" xfId="35085"/>
    <cellStyle name="Porcentual 3 2 2 2 6 2" xfId="35086"/>
    <cellStyle name="Porcentual 3 2 2 2 6 2 2" xfId="35087"/>
    <cellStyle name="Porcentual 3 2 2 2 6 2 2 2" xfId="35088"/>
    <cellStyle name="Porcentual 3 2 2 2 6 2 2 2 2" xfId="35089"/>
    <cellStyle name="Porcentual 3 2 2 2 6 2 2 2 3" xfId="35090"/>
    <cellStyle name="Porcentual 3 2 2 2 6 2 2 2 4" xfId="35091"/>
    <cellStyle name="Porcentual 3 2 2 2 6 2 2 2 5" xfId="35092"/>
    <cellStyle name="Porcentual 3 2 2 2 6 2 2 3" xfId="35093"/>
    <cellStyle name="Porcentual 3 2 2 2 6 2 2 4" xfId="35094"/>
    <cellStyle name="Porcentual 3 2 2 2 6 2 2 5" xfId="35095"/>
    <cellStyle name="Porcentual 3 2 2 2 6 2 3" xfId="35096"/>
    <cellStyle name="Porcentual 3 2 2 2 6 2 4" xfId="35097"/>
    <cellStyle name="Porcentual 3 2 2 2 6 2 5" xfId="35098"/>
    <cellStyle name="Porcentual 3 2 2 2 6 2 6" xfId="35099"/>
    <cellStyle name="Porcentual 3 2 2 2 6 2 7" xfId="35100"/>
    <cellStyle name="Porcentual 3 2 2 2 6 3" xfId="35101"/>
    <cellStyle name="Porcentual 3 2 2 2 6 3 2" xfId="35102"/>
    <cellStyle name="Porcentual 3 2 2 2 6 3 2 2" xfId="35103"/>
    <cellStyle name="Porcentual 3 2 2 2 6 3 2 3" xfId="35104"/>
    <cellStyle name="Porcentual 3 2 2 2 6 3 2 4" xfId="35105"/>
    <cellStyle name="Porcentual 3 2 2 2 6 3 2 5" xfId="35106"/>
    <cellStyle name="Porcentual 3 2 2 2 6 3 3" xfId="35107"/>
    <cellStyle name="Porcentual 3 2 2 2 6 3 4" xfId="35108"/>
    <cellStyle name="Porcentual 3 2 2 2 6 3 5" xfId="35109"/>
    <cellStyle name="Porcentual 3 2 2 2 6 4" xfId="35110"/>
    <cellStyle name="Porcentual 3 2 2 2 6 5" xfId="35111"/>
    <cellStyle name="Porcentual 3 2 2 2 6 6" xfId="35112"/>
    <cellStyle name="Porcentual 3 2 2 2 6 7" xfId="35113"/>
    <cellStyle name="Porcentual 3 2 2 2 7" xfId="35114"/>
    <cellStyle name="Porcentual 3 2 2 2 8" xfId="35115"/>
    <cellStyle name="Porcentual 3 2 2 2 9" xfId="35116"/>
    <cellStyle name="Porcentual 3 2 2 2 9 2" xfId="35117"/>
    <cellStyle name="Porcentual 3 2 2 2 9 2 2" xfId="35118"/>
    <cellStyle name="Porcentual 3 2 2 2 9 2 3" xfId="35119"/>
    <cellStyle name="Porcentual 3 2 2 2 9 2 4" xfId="35120"/>
    <cellStyle name="Porcentual 3 2 2 2 9 2 5" xfId="35121"/>
    <cellStyle name="Porcentual 3 2 2 2 9 3" xfId="35122"/>
    <cellStyle name="Porcentual 3 2 2 2 9 4" xfId="35123"/>
    <cellStyle name="Porcentual 3 2 2 2 9 5" xfId="35124"/>
    <cellStyle name="Porcentual 3 2 2 20" xfId="35125"/>
    <cellStyle name="Porcentual 3 2 2 21" xfId="35126"/>
    <cellStyle name="Porcentual 3 2 2 22" xfId="35127"/>
    <cellStyle name="Porcentual 3 2 2 23" xfId="35128"/>
    <cellStyle name="Porcentual 3 2 2 24" xfId="35129"/>
    <cellStyle name="Porcentual 3 2 2 25" xfId="35130"/>
    <cellStyle name="Porcentual 3 2 2 26" xfId="35131"/>
    <cellStyle name="Porcentual 3 2 2 27" xfId="35132"/>
    <cellStyle name="Porcentual 3 2 2 28" xfId="35133"/>
    <cellStyle name="Porcentual 3 2 2 29" xfId="35134"/>
    <cellStyle name="Porcentual 3 2 2 3" xfId="35135"/>
    <cellStyle name="Porcentual 3 2 2 3 2" xfId="35136"/>
    <cellStyle name="Porcentual 3 2 2 3 3" xfId="35137"/>
    <cellStyle name="Porcentual 3 2 2 3 4" xfId="35138"/>
    <cellStyle name="Porcentual 3 2 2 3 5" xfId="35139"/>
    <cellStyle name="Porcentual 3 2 2 3 6" xfId="35140"/>
    <cellStyle name="Porcentual 3 2 2 3 7" xfId="35141"/>
    <cellStyle name="Porcentual 3 2 2 4" xfId="35142"/>
    <cellStyle name="Porcentual 3 2 2 5" xfId="35143"/>
    <cellStyle name="Porcentual 3 2 2 6" xfId="35144"/>
    <cellStyle name="Porcentual 3 2 2 6 2" xfId="35145"/>
    <cellStyle name="Porcentual 3 2 2 6 2 2" xfId="35146"/>
    <cellStyle name="Porcentual 3 2 2 6 2 2 2" xfId="35147"/>
    <cellStyle name="Porcentual 3 2 2 6 2 2 2 2" xfId="35148"/>
    <cellStyle name="Porcentual 3 2 2 6 2 2 2 3" xfId="35149"/>
    <cellStyle name="Porcentual 3 2 2 6 2 2 2 4" xfId="35150"/>
    <cellStyle name="Porcentual 3 2 2 6 2 2 2 5" xfId="35151"/>
    <cellStyle name="Porcentual 3 2 2 6 2 2 3" xfId="35152"/>
    <cellStyle name="Porcentual 3 2 2 6 2 2 4" xfId="35153"/>
    <cellStyle name="Porcentual 3 2 2 6 2 2 5" xfId="35154"/>
    <cellStyle name="Porcentual 3 2 2 6 2 3" xfId="35155"/>
    <cellStyle name="Porcentual 3 2 2 6 2 4" xfId="35156"/>
    <cellStyle name="Porcentual 3 2 2 6 2 5" xfId="35157"/>
    <cellStyle name="Porcentual 3 2 2 6 2 6" xfId="35158"/>
    <cellStyle name="Porcentual 3 2 2 6 2 7" xfId="35159"/>
    <cellStyle name="Porcentual 3 2 2 6 3" xfId="35160"/>
    <cellStyle name="Porcentual 3 2 2 6 3 2" xfId="35161"/>
    <cellStyle name="Porcentual 3 2 2 6 3 2 2" xfId="35162"/>
    <cellStyle name="Porcentual 3 2 2 6 3 2 3" xfId="35163"/>
    <cellStyle name="Porcentual 3 2 2 6 3 2 4" xfId="35164"/>
    <cellStyle name="Porcentual 3 2 2 6 3 2 5" xfId="35165"/>
    <cellStyle name="Porcentual 3 2 2 6 3 3" xfId="35166"/>
    <cellStyle name="Porcentual 3 2 2 6 3 4" xfId="35167"/>
    <cellStyle name="Porcentual 3 2 2 6 3 5" xfId="35168"/>
    <cellStyle name="Porcentual 3 2 2 6 4" xfId="35169"/>
    <cellStyle name="Porcentual 3 2 2 6 5" xfId="35170"/>
    <cellStyle name="Porcentual 3 2 2 6 6" xfId="35171"/>
    <cellStyle name="Porcentual 3 2 2 6 7" xfId="35172"/>
    <cellStyle name="Porcentual 3 2 2 7" xfId="35173"/>
    <cellStyle name="Porcentual 3 2 2 8" xfId="35174"/>
    <cellStyle name="Porcentual 3 2 2 9" xfId="35175"/>
    <cellStyle name="Porcentual 3 2 2 9 2" xfId="35176"/>
    <cellStyle name="Porcentual 3 2 2 9 2 2" xfId="35177"/>
    <cellStyle name="Porcentual 3 2 2 9 2 3" xfId="35178"/>
    <cellStyle name="Porcentual 3 2 2 9 2 4" xfId="35179"/>
    <cellStyle name="Porcentual 3 2 2 9 2 5" xfId="35180"/>
    <cellStyle name="Porcentual 3 2 2 9 3" xfId="35181"/>
    <cellStyle name="Porcentual 3 2 2 9 4" xfId="35182"/>
    <cellStyle name="Porcentual 3 2 2 9 5" xfId="35183"/>
    <cellStyle name="Porcentual 3 2 20" xfId="35184"/>
    <cellStyle name="Porcentual 3 2 21" xfId="35185"/>
    <cellStyle name="Porcentual 3 2 21 2" xfId="35186"/>
    <cellStyle name="Porcentual 3 2 21 3" xfId="35187"/>
    <cellStyle name="Porcentual 3 2 21 4" xfId="35188"/>
    <cellStyle name="Porcentual 3 2 21 5" xfId="35189"/>
    <cellStyle name="Porcentual 3 2 21 6" xfId="35190"/>
    <cellStyle name="Porcentual 3 2 22" xfId="35191"/>
    <cellStyle name="Porcentual 3 2 22 2" xfId="35192"/>
    <cellStyle name="Porcentual 3 2 22 2 2" xfId="35193"/>
    <cellStyle name="Porcentual 3 2 22 2 2 2" xfId="35194"/>
    <cellStyle name="Porcentual 3 2 22 2 2 2 2" xfId="35195"/>
    <cellStyle name="Porcentual 3 2 22 2 2 2 3" xfId="35196"/>
    <cellStyle name="Porcentual 3 2 22 2 2 2 4" xfId="35197"/>
    <cellStyle name="Porcentual 3 2 22 2 2 2 5" xfId="35198"/>
    <cellStyle name="Porcentual 3 2 22 2 2 3" xfId="35199"/>
    <cellStyle name="Porcentual 3 2 22 2 2 4" xfId="35200"/>
    <cellStyle name="Porcentual 3 2 22 2 2 5" xfId="35201"/>
    <cellStyle name="Porcentual 3 2 22 2 3" xfId="35202"/>
    <cellStyle name="Porcentual 3 2 22 2 4" xfId="35203"/>
    <cellStyle name="Porcentual 3 2 22 2 5" xfId="35204"/>
    <cellStyle name="Porcentual 3 2 22 2 6" xfId="35205"/>
    <cellStyle name="Porcentual 3 2 22 2 7" xfId="35206"/>
    <cellStyle name="Porcentual 3 2 22 3" xfId="35207"/>
    <cellStyle name="Porcentual 3 2 22 3 2" xfId="35208"/>
    <cellStyle name="Porcentual 3 2 22 3 2 2" xfId="35209"/>
    <cellStyle name="Porcentual 3 2 22 3 2 3" xfId="35210"/>
    <cellStyle name="Porcentual 3 2 22 3 2 4" xfId="35211"/>
    <cellStyle name="Porcentual 3 2 22 3 2 5" xfId="35212"/>
    <cellStyle name="Porcentual 3 2 22 3 3" xfId="35213"/>
    <cellStyle name="Porcentual 3 2 22 3 4" xfId="35214"/>
    <cellStyle name="Porcentual 3 2 22 3 5" xfId="35215"/>
    <cellStyle name="Porcentual 3 2 22 4" xfId="35216"/>
    <cellStyle name="Porcentual 3 2 22 5" xfId="35217"/>
    <cellStyle name="Porcentual 3 2 22 6" xfId="35218"/>
    <cellStyle name="Porcentual 3 2 22 7" xfId="35219"/>
    <cellStyle name="Porcentual 3 2 23" xfId="35220"/>
    <cellStyle name="Porcentual 3 2 23 2" xfId="35221"/>
    <cellStyle name="Porcentual 3 2 23 2 2" xfId="35222"/>
    <cellStyle name="Porcentual 3 2 23 2 2 2" xfId="35223"/>
    <cellStyle name="Porcentual 3 2 23 2 2 2 2" xfId="35224"/>
    <cellStyle name="Porcentual 3 2 23 2 2 2 3" xfId="35225"/>
    <cellStyle name="Porcentual 3 2 23 2 2 2 4" xfId="35226"/>
    <cellStyle name="Porcentual 3 2 23 2 2 2 5" xfId="35227"/>
    <cellStyle name="Porcentual 3 2 23 2 2 3" xfId="35228"/>
    <cellStyle name="Porcentual 3 2 23 2 2 4" xfId="35229"/>
    <cellStyle name="Porcentual 3 2 23 2 2 5" xfId="35230"/>
    <cellStyle name="Porcentual 3 2 23 2 3" xfId="35231"/>
    <cellStyle name="Porcentual 3 2 23 2 4" xfId="35232"/>
    <cellStyle name="Porcentual 3 2 23 2 5" xfId="35233"/>
    <cellStyle name="Porcentual 3 2 23 2 6" xfId="35234"/>
    <cellStyle name="Porcentual 3 2 23 2 7" xfId="35235"/>
    <cellStyle name="Porcentual 3 2 23 3" xfId="35236"/>
    <cellStyle name="Porcentual 3 2 23 3 2" xfId="35237"/>
    <cellStyle name="Porcentual 3 2 23 3 2 2" xfId="35238"/>
    <cellStyle name="Porcentual 3 2 23 3 2 3" xfId="35239"/>
    <cellStyle name="Porcentual 3 2 23 3 2 4" xfId="35240"/>
    <cellStyle name="Porcentual 3 2 23 3 2 5" xfId="35241"/>
    <cellStyle name="Porcentual 3 2 23 3 3" xfId="35242"/>
    <cellStyle name="Porcentual 3 2 23 3 4" xfId="35243"/>
    <cellStyle name="Porcentual 3 2 23 3 5" xfId="35244"/>
    <cellStyle name="Porcentual 3 2 23 4" xfId="35245"/>
    <cellStyle name="Porcentual 3 2 23 5" xfId="35246"/>
    <cellStyle name="Porcentual 3 2 23 6" xfId="35247"/>
    <cellStyle name="Porcentual 3 2 23 7" xfId="35248"/>
    <cellStyle name="Porcentual 3 2 24" xfId="35249"/>
    <cellStyle name="Porcentual 3 2 24 2" xfId="35250"/>
    <cellStyle name="Porcentual 3 2 24 2 2" xfId="35251"/>
    <cellStyle name="Porcentual 3 2 24 2 2 2" xfId="35252"/>
    <cellStyle name="Porcentual 3 2 24 2 2 2 2" xfId="35253"/>
    <cellStyle name="Porcentual 3 2 24 2 2 2 3" xfId="35254"/>
    <cellStyle name="Porcentual 3 2 24 2 2 2 4" xfId="35255"/>
    <cellStyle name="Porcentual 3 2 24 2 2 2 5" xfId="35256"/>
    <cellStyle name="Porcentual 3 2 24 2 2 3" xfId="35257"/>
    <cellStyle name="Porcentual 3 2 24 2 2 4" xfId="35258"/>
    <cellStyle name="Porcentual 3 2 24 2 2 5" xfId="35259"/>
    <cellStyle name="Porcentual 3 2 24 2 3" xfId="35260"/>
    <cellStyle name="Porcentual 3 2 24 2 4" xfId="35261"/>
    <cellStyle name="Porcentual 3 2 24 2 5" xfId="35262"/>
    <cellStyle name="Porcentual 3 2 24 2 6" xfId="35263"/>
    <cellStyle name="Porcentual 3 2 24 2 7" xfId="35264"/>
    <cellStyle name="Porcentual 3 2 24 3" xfId="35265"/>
    <cellStyle name="Porcentual 3 2 24 3 2" xfId="35266"/>
    <cellStyle name="Porcentual 3 2 24 3 2 2" xfId="35267"/>
    <cellStyle name="Porcentual 3 2 24 3 2 3" xfId="35268"/>
    <cellStyle name="Porcentual 3 2 24 3 2 4" xfId="35269"/>
    <cellStyle name="Porcentual 3 2 24 3 2 5" xfId="35270"/>
    <cellStyle name="Porcentual 3 2 24 3 3" xfId="35271"/>
    <cellStyle name="Porcentual 3 2 24 3 4" xfId="35272"/>
    <cellStyle name="Porcentual 3 2 24 3 5" xfId="35273"/>
    <cellStyle name="Porcentual 3 2 24 4" xfId="35274"/>
    <cellStyle name="Porcentual 3 2 24 5" xfId="35275"/>
    <cellStyle name="Porcentual 3 2 24 6" xfId="35276"/>
    <cellStyle name="Porcentual 3 2 24 7" xfId="35277"/>
    <cellStyle name="Porcentual 3 2 25" xfId="35278"/>
    <cellStyle name="Porcentual 3 2 25 2" xfId="35279"/>
    <cellStyle name="Porcentual 3 2 25 2 2" xfId="35280"/>
    <cellStyle name="Porcentual 3 2 25 2 2 2" xfId="35281"/>
    <cellStyle name="Porcentual 3 2 25 2 2 3" xfId="35282"/>
    <cellStyle name="Porcentual 3 2 25 2 2 4" xfId="35283"/>
    <cellStyle name="Porcentual 3 2 25 2 2 5" xfId="35284"/>
    <cellStyle name="Porcentual 3 2 25 2 3" xfId="35285"/>
    <cellStyle name="Porcentual 3 2 25 2 4" xfId="35286"/>
    <cellStyle name="Porcentual 3 2 25 2 5" xfId="35287"/>
    <cellStyle name="Porcentual 3 2 25 3" xfId="35288"/>
    <cellStyle name="Porcentual 3 2 25 4" xfId="35289"/>
    <cellStyle name="Porcentual 3 2 25 5" xfId="35290"/>
    <cellStyle name="Porcentual 3 2 25 6" xfId="35291"/>
    <cellStyle name="Porcentual 3 2 25 7" xfId="35292"/>
    <cellStyle name="Porcentual 3 2 26" xfId="35293"/>
    <cellStyle name="Porcentual 3 2 26 2" xfId="35294"/>
    <cellStyle name="Porcentual 3 2 26 3" xfId="35295"/>
    <cellStyle name="Porcentual 3 2 26 4" xfId="35296"/>
    <cellStyle name="Porcentual 3 2 26 5" xfId="35297"/>
    <cellStyle name="Porcentual 3 2 26 6" xfId="35298"/>
    <cellStyle name="Porcentual 3 2 27" xfId="35299"/>
    <cellStyle name="Porcentual 3 2 27 2" xfId="35300"/>
    <cellStyle name="Porcentual 3 2 27 2 2" xfId="35301"/>
    <cellStyle name="Porcentual 3 2 27 2 3" xfId="35302"/>
    <cellStyle name="Porcentual 3 2 27 2 4" xfId="35303"/>
    <cellStyle name="Porcentual 3 2 27 2 5" xfId="35304"/>
    <cellStyle name="Porcentual 3 2 27 3" xfId="35305"/>
    <cellStyle name="Porcentual 3 2 27 4" xfId="35306"/>
    <cellStyle name="Porcentual 3 2 27 5" xfId="35307"/>
    <cellStyle name="Porcentual 3 2 28" xfId="35308"/>
    <cellStyle name="Porcentual 3 2 29" xfId="35309"/>
    <cellStyle name="Porcentual 3 2 3" xfId="35310"/>
    <cellStyle name="Porcentual 3 2 30" xfId="35311"/>
    <cellStyle name="Porcentual 3 2 31" xfId="35312"/>
    <cellStyle name="Porcentual 3 2 32" xfId="35313"/>
    <cellStyle name="Porcentual 3 2 33" xfId="35314"/>
    <cellStyle name="Porcentual 3 2 34" xfId="35315"/>
    <cellStyle name="Porcentual 3 2 35" xfId="35316"/>
    <cellStyle name="Porcentual 3 2 36" xfId="35317"/>
    <cellStyle name="Porcentual 3 2 37" xfId="35318"/>
    <cellStyle name="Porcentual 3 2 38" xfId="35319"/>
    <cellStyle name="Porcentual 3 2 39" xfId="35320"/>
    <cellStyle name="Porcentual 3 2 4" xfId="35321"/>
    <cellStyle name="Porcentual 3 2 40" xfId="35322"/>
    <cellStyle name="Porcentual 3 2 41" xfId="35323"/>
    <cellStyle name="Porcentual 3 2 5" xfId="35324"/>
    <cellStyle name="Porcentual 3 2 6" xfId="35325"/>
    <cellStyle name="Porcentual 3 2 7" xfId="35326"/>
    <cellStyle name="Porcentual 3 2 8" xfId="35327"/>
    <cellStyle name="Porcentual 3 2 9" xfId="35328"/>
    <cellStyle name="Porcentual 3 3" xfId="35329"/>
    <cellStyle name="Porcentual 3 4" xfId="35330"/>
    <cellStyle name="Porcentual 3 5" xfId="35331"/>
    <cellStyle name="Porcentual 3 6" xfId="35332"/>
    <cellStyle name="Porcentual 3 7" xfId="35333"/>
    <cellStyle name="Porcentual 3 8" xfId="35334"/>
    <cellStyle name="Porcentual 3 9" xfId="35335"/>
    <cellStyle name="Porcentual 4" xfId="348"/>
    <cellStyle name="Porcentual 4 10" xfId="35336"/>
    <cellStyle name="Porcentual 4 11" xfId="35337"/>
    <cellStyle name="Porcentual 4 12" xfId="35338"/>
    <cellStyle name="Porcentual 4 13" xfId="35339"/>
    <cellStyle name="Porcentual 4 14" xfId="35340"/>
    <cellStyle name="Porcentual 4 2" xfId="349"/>
    <cellStyle name="Porcentual 4 3" xfId="35341"/>
    <cellStyle name="Porcentual 4 4" xfId="35342"/>
    <cellStyle name="Porcentual 4 5" xfId="35343"/>
    <cellStyle name="Porcentual 4 6" xfId="35344"/>
    <cellStyle name="Porcentual 4 7" xfId="35345"/>
    <cellStyle name="Porcentual 4 8" xfId="35346"/>
    <cellStyle name="Porcentual 4 9" xfId="35347"/>
    <cellStyle name="Porcentual 5" xfId="350"/>
    <cellStyle name="Porcentual 5 2" xfId="351"/>
    <cellStyle name="Porcentual 5 2 2" xfId="352"/>
    <cellStyle name="Porcentual 5 3" xfId="35348"/>
    <cellStyle name="Porcentual 6" xfId="353"/>
    <cellStyle name="Porcentual 7" xfId="354"/>
    <cellStyle name="Porcentual 8" xfId="355"/>
    <cellStyle name="Porcentual 9" xfId="356"/>
    <cellStyle name="Prozent_SubCatperStud" xfId="35349"/>
    <cellStyle name="Punto" xfId="35350"/>
    <cellStyle name="Punto0" xfId="357"/>
    <cellStyle name="Punto0 2" xfId="358"/>
    <cellStyle name="rango" xfId="35351"/>
    <cellStyle name="Red Text" xfId="35352"/>
    <cellStyle name="row" xfId="35353"/>
    <cellStyle name="RowCodes" xfId="35354"/>
    <cellStyle name="Row-Col Headings" xfId="35355"/>
    <cellStyle name="RowTitles" xfId="35356"/>
    <cellStyle name="RowTitles1-Detail" xfId="35357"/>
    <cellStyle name="RowTitles-Col2" xfId="35358"/>
    <cellStyle name="RowTitles-Detail" xfId="35359"/>
    <cellStyle name="Saisie" xfId="35360"/>
    <cellStyle name="Salida" xfId="359"/>
    <cellStyle name="Salida 10" xfId="35361"/>
    <cellStyle name="Salida 11" xfId="35362"/>
    <cellStyle name="Salida 12" xfId="35363"/>
    <cellStyle name="Salida 13" xfId="35364"/>
    <cellStyle name="Salida 14" xfId="35365"/>
    <cellStyle name="Salida 15" xfId="35366"/>
    <cellStyle name="Salida 16" xfId="35367"/>
    <cellStyle name="Salida 17" xfId="35368"/>
    <cellStyle name="Salida 18" xfId="35369"/>
    <cellStyle name="Salida 19" xfId="35370"/>
    <cellStyle name="Salida 2" xfId="360"/>
    <cellStyle name="Salida 2 10" xfId="35371"/>
    <cellStyle name="Salida 2 11" xfId="35372"/>
    <cellStyle name="Salida 2 12" xfId="35373"/>
    <cellStyle name="Salida 2 13" xfId="35374"/>
    <cellStyle name="Salida 2 14" xfId="35375"/>
    <cellStyle name="Salida 2 15" xfId="35376"/>
    <cellStyle name="Salida 2 16" xfId="35377"/>
    <cellStyle name="Salida 2 17" xfId="35378"/>
    <cellStyle name="Salida 2 18" xfId="35379"/>
    <cellStyle name="Salida 2 19" xfId="35380"/>
    <cellStyle name="Salida 2 2" xfId="35381"/>
    <cellStyle name="Salida 2 20" xfId="35382"/>
    <cellStyle name="Salida 2 21" xfId="35383"/>
    <cellStyle name="Salida 2 22" xfId="35384"/>
    <cellStyle name="Salida 2 23" xfId="35385"/>
    <cellStyle name="Salida 2 24" xfId="35386"/>
    <cellStyle name="Salida 2 25" xfId="35387"/>
    <cellStyle name="Salida 2 26" xfId="35388"/>
    <cellStyle name="Salida 2 27" xfId="35389"/>
    <cellStyle name="Salida 2 28" xfId="35390"/>
    <cellStyle name="Salida 2 29" xfId="35391"/>
    <cellStyle name="Salida 2 3" xfId="35392"/>
    <cellStyle name="Salida 2 30" xfId="35393"/>
    <cellStyle name="Salida 2 31" xfId="35394"/>
    <cellStyle name="Salida 2 32" xfId="35395"/>
    <cellStyle name="Salida 2 33" xfId="35396"/>
    <cellStyle name="Salida 2 34" xfId="35397"/>
    <cellStyle name="Salida 2 35" xfId="35398"/>
    <cellStyle name="Salida 2 36" xfId="35399"/>
    <cellStyle name="Salida 2 37" xfId="35400"/>
    <cellStyle name="Salida 2 38" xfId="35401"/>
    <cellStyle name="Salida 2 39" xfId="35402"/>
    <cellStyle name="Salida 2 4" xfId="35403"/>
    <cellStyle name="Salida 2 40" xfId="35404"/>
    <cellStyle name="Salida 2 41" xfId="35405"/>
    <cellStyle name="Salida 2 42" xfId="35406"/>
    <cellStyle name="Salida 2 43" xfId="35407"/>
    <cellStyle name="Salida 2 44" xfId="35408"/>
    <cellStyle name="Salida 2 45" xfId="35409"/>
    <cellStyle name="Salida 2 46" xfId="35410"/>
    <cellStyle name="Salida 2 47" xfId="35411"/>
    <cellStyle name="Salida 2 48" xfId="35412"/>
    <cellStyle name="Salida 2 49" xfId="35413"/>
    <cellStyle name="Salida 2 5" xfId="35414"/>
    <cellStyle name="Salida 2 50" xfId="35415"/>
    <cellStyle name="Salida 2 51" xfId="35416"/>
    <cellStyle name="Salida 2 52" xfId="35417"/>
    <cellStyle name="Salida 2 53" xfId="35418"/>
    <cellStyle name="Salida 2 54" xfId="35419"/>
    <cellStyle name="Salida 2 55" xfId="35420"/>
    <cellStyle name="Salida 2 56" xfId="35421"/>
    <cellStyle name="Salida 2 57" xfId="35422"/>
    <cellStyle name="Salida 2 58" xfId="35423"/>
    <cellStyle name="Salida 2 59" xfId="35424"/>
    <cellStyle name="Salida 2 6" xfId="35425"/>
    <cellStyle name="Salida 2 60" xfId="35426"/>
    <cellStyle name="Salida 2 61" xfId="35427"/>
    <cellStyle name="Salida 2 62" xfId="35428"/>
    <cellStyle name="Salida 2 63" xfId="35429"/>
    <cellStyle name="Salida 2 64" xfId="35430"/>
    <cellStyle name="Salida 2 65" xfId="35431"/>
    <cellStyle name="Salida 2 66" xfId="35432"/>
    <cellStyle name="Salida 2 67" xfId="35433"/>
    <cellStyle name="Salida 2 68" xfId="35434"/>
    <cellStyle name="Salida 2 69" xfId="35435"/>
    <cellStyle name="Salida 2 7" xfId="35436"/>
    <cellStyle name="Salida 2 70" xfId="35437"/>
    <cellStyle name="Salida 2 71" xfId="35438"/>
    <cellStyle name="Salida 2 72" xfId="35439"/>
    <cellStyle name="Salida 2 73" xfId="35440"/>
    <cellStyle name="Salida 2 74" xfId="35441"/>
    <cellStyle name="Salida 2 75" xfId="35442"/>
    <cellStyle name="Salida 2 76" xfId="35443"/>
    <cellStyle name="Salida 2 77" xfId="35444"/>
    <cellStyle name="Salida 2 78" xfId="35445"/>
    <cellStyle name="Salida 2 79" xfId="35446"/>
    <cellStyle name="Salida 2 8" xfId="35447"/>
    <cellStyle name="Salida 2 80" xfId="35448"/>
    <cellStyle name="Salida 2 81" xfId="35449"/>
    <cellStyle name="Salida 2 82" xfId="35450"/>
    <cellStyle name="Salida 2 83" xfId="35451"/>
    <cellStyle name="Salida 2 84" xfId="35452"/>
    <cellStyle name="Salida 2 85" xfId="35453"/>
    <cellStyle name="Salida 2 86" xfId="35454"/>
    <cellStyle name="Salida 2 9" xfId="35455"/>
    <cellStyle name="Salida 2_11 CC2007 trabajo" xfId="35456"/>
    <cellStyle name="Salida 20" xfId="35457"/>
    <cellStyle name="Salida 21" xfId="35458"/>
    <cellStyle name="Salida 22" xfId="35459"/>
    <cellStyle name="Salida 23" xfId="35460"/>
    <cellStyle name="Salida 24" xfId="35461"/>
    <cellStyle name="Salida 25" xfId="35462"/>
    <cellStyle name="Salida 26" xfId="35463"/>
    <cellStyle name="Salida 27" xfId="35464"/>
    <cellStyle name="Salida 28" xfId="35465"/>
    <cellStyle name="Salida 29" xfId="35466"/>
    <cellStyle name="Salida 3" xfId="361"/>
    <cellStyle name="Salida 30" xfId="35467"/>
    <cellStyle name="Salida 31" xfId="35468"/>
    <cellStyle name="Salida 32" xfId="35469"/>
    <cellStyle name="Salida 33" xfId="35470"/>
    <cellStyle name="Salida 34" xfId="35471"/>
    <cellStyle name="Salida 35" xfId="35472"/>
    <cellStyle name="Salida 36" xfId="35473"/>
    <cellStyle name="Salida 37" xfId="35474"/>
    <cellStyle name="Salida 38" xfId="35475"/>
    <cellStyle name="Salida 39" xfId="35476"/>
    <cellStyle name="Salida 4" xfId="35477"/>
    <cellStyle name="Salida 40" xfId="35478"/>
    <cellStyle name="Salida 41" xfId="35479"/>
    <cellStyle name="Salida 42" xfId="35480"/>
    <cellStyle name="Salida 43" xfId="35481"/>
    <cellStyle name="Salida 44" xfId="35482"/>
    <cellStyle name="Salida 45" xfId="35483"/>
    <cellStyle name="Salida 46" xfId="35484"/>
    <cellStyle name="Salida 47" xfId="35485"/>
    <cellStyle name="Salida 48" xfId="35486"/>
    <cellStyle name="Salida 49" xfId="35487"/>
    <cellStyle name="Salida 5" xfId="35488"/>
    <cellStyle name="Salida 50" xfId="35489"/>
    <cellStyle name="Salida 51" xfId="35490"/>
    <cellStyle name="Salida 52" xfId="35491"/>
    <cellStyle name="Salida 53" xfId="35492"/>
    <cellStyle name="Salida 54" xfId="35493"/>
    <cellStyle name="Salida 55" xfId="35494"/>
    <cellStyle name="Salida 56" xfId="35495"/>
    <cellStyle name="Salida 57" xfId="35496"/>
    <cellStyle name="Salida 58" xfId="35497"/>
    <cellStyle name="Salida 59" xfId="35498"/>
    <cellStyle name="Salida 6" xfId="35499"/>
    <cellStyle name="Salida 60" xfId="35500"/>
    <cellStyle name="Salida 61" xfId="35501"/>
    <cellStyle name="Salida 62" xfId="35502"/>
    <cellStyle name="Salida 63" xfId="35503"/>
    <cellStyle name="Salida 64" xfId="35504"/>
    <cellStyle name="Salida 65" xfId="35505"/>
    <cellStyle name="Salida 66" xfId="35506"/>
    <cellStyle name="Salida 67" xfId="35507"/>
    <cellStyle name="Salida 68" xfId="35508"/>
    <cellStyle name="Salida 69" xfId="35509"/>
    <cellStyle name="Salida 7" xfId="35510"/>
    <cellStyle name="Salida 70" xfId="35511"/>
    <cellStyle name="Salida 71" xfId="35512"/>
    <cellStyle name="Salida 72" xfId="35513"/>
    <cellStyle name="Salida 73" xfId="35514"/>
    <cellStyle name="Salida 74" xfId="35515"/>
    <cellStyle name="Salida 75" xfId="35516"/>
    <cellStyle name="Salida 76" xfId="35517"/>
    <cellStyle name="Salida 77" xfId="35518"/>
    <cellStyle name="Salida 78" xfId="35519"/>
    <cellStyle name="Salida 79" xfId="35520"/>
    <cellStyle name="Salida 8" xfId="35521"/>
    <cellStyle name="Salida 80" xfId="35522"/>
    <cellStyle name="Salida 81" xfId="35523"/>
    <cellStyle name="Salida 82" xfId="35524"/>
    <cellStyle name="Salida 83" xfId="35525"/>
    <cellStyle name="Salida 84" xfId="35526"/>
    <cellStyle name="Salida 85" xfId="35527"/>
    <cellStyle name="Salida 86" xfId="35528"/>
    <cellStyle name="Salida 9" xfId="35529"/>
    <cellStyle name="Selittävä teksti" xfId="35530"/>
    <cellStyle name="semestre" xfId="35531"/>
    <cellStyle name="source" xfId="35532"/>
    <cellStyle name="Standaard_Blad1" xfId="35533"/>
    <cellStyle name="Standard_DIAGRAM" xfId="35534"/>
    <cellStyle name="Style 1" xfId="401"/>
    <cellStyle name="subhead" xfId="35535"/>
    <cellStyle name="Sub-titles" xfId="35536"/>
    <cellStyle name="Sub-titles Cols" xfId="35537"/>
    <cellStyle name="Sub-titles rows" xfId="35538"/>
    <cellStyle name="Subtitulo de Tabla" xfId="35539"/>
    <cellStyle name="subtitulos de las filas" xfId="35540"/>
    <cellStyle name="Syöttö" xfId="35541"/>
    <cellStyle name="table" xfId="35542"/>
    <cellStyle name="Table No." xfId="35543"/>
    <cellStyle name="Table Title" xfId="35544"/>
    <cellStyle name="Tarkistussolu" xfId="35545"/>
    <cellStyle name="temp" xfId="35546"/>
    <cellStyle name="tête chapitre" xfId="35547"/>
    <cellStyle name="TEXT" xfId="35548"/>
    <cellStyle name="Texto de advertencia" xfId="362"/>
    <cellStyle name="Texto de advertencia 10" xfId="35549"/>
    <cellStyle name="Texto de advertencia 11" xfId="35550"/>
    <cellStyle name="Texto de advertencia 12" xfId="35551"/>
    <cellStyle name="Texto de advertencia 13" xfId="35552"/>
    <cellStyle name="Texto de advertencia 14" xfId="35553"/>
    <cellStyle name="Texto de advertencia 15" xfId="35554"/>
    <cellStyle name="Texto de advertencia 16" xfId="35555"/>
    <cellStyle name="Texto de advertencia 17" xfId="35556"/>
    <cellStyle name="Texto de advertencia 18" xfId="35557"/>
    <cellStyle name="Texto de advertencia 19" xfId="35558"/>
    <cellStyle name="Texto de advertencia 2" xfId="363"/>
    <cellStyle name="Texto de advertencia 2 10" xfId="35559"/>
    <cellStyle name="Texto de advertencia 2 11" xfId="35560"/>
    <cellStyle name="Texto de advertencia 2 12" xfId="35561"/>
    <cellStyle name="Texto de advertencia 2 13" xfId="35562"/>
    <cellStyle name="Texto de advertencia 2 14" xfId="35563"/>
    <cellStyle name="Texto de advertencia 2 15" xfId="35564"/>
    <cellStyle name="Texto de advertencia 2 16" xfId="35565"/>
    <cellStyle name="Texto de advertencia 2 17" xfId="35566"/>
    <cellStyle name="Texto de advertencia 2 18" xfId="35567"/>
    <cellStyle name="Texto de advertencia 2 19" xfId="35568"/>
    <cellStyle name="Texto de advertencia 2 2" xfId="35569"/>
    <cellStyle name="Texto de advertencia 2 20" xfId="35570"/>
    <cellStyle name="Texto de advertencia 2 21" xfId="35571"/>
    <cellStyle name="Texto de advertencia 2 22" xfId="35572"/>
    <cellStyle name="Texto de advertencia 2 23" xfId="35573"/>
    <cellStyle name="Texto de advertencia 2 24" xfId="35574"/>
    <cellStyle name="Texto de advertencia 2 25" xfId="35575"/>
    <cellStyle name="Texto de advertencia 2 26" xfId="35576"/>
    <cellStyle name="Texto de advertencia 2 27" xfId="35577"/>
    <cellStyle name="Texto de advertencia 2 28" xfId="35578"/>
    <cellStyle name="Texto de advertencia 2 29" xfId="35579"/>
    <cellStyle name="Texto de advertencia 2 3" xfId="35580"/>
    <cellStyle name="Texto de advertencia 2 30" xfId="35581"/>
    <cellStyle name="Texto de advertencia 2 31" xfId="35582"/>
    <cellStyle name="Texto de advertencia 2 32" xfId="35583"/>
    <cellStyle name="Texto de advertencia 2 33" xfId="35584"/>
    <cellStyle name="Texto de advertencia 2 34" xfId="35585"/>
    <cellStyle name="Texto de advertencia 2 35" xfId="35586"/>
    <cellStyle name="Texto de advertencia 2 36" xfId="35587"/>
    <cellStyle name="Texto de advertencia 2 37" xfId="35588"/>
    <cellStyle name="Texto de advertencia 2 38" xfId="35589"/>
    <cellStyle name="Texto de advertencia 2 39" xfId="35590"/>
    <cellStyle name="Texto de advertencia 2 4" xfId="35591"/>
    <cellStyle name="Texto de advertencia 2 40" xfId="35592"/>
    <cellStyle name="Texto de advertencia 2 41" xfId="35593"/>
    <cellStyle name="Texto de advertencia 2 42" xfId="35594"/>
    <cellStyle name="Texto de advertencia 2 43" xfId="35595"/>
    <cellStyle name="Texto de advertencia 2 44" xfId="35596"/>
    <cellStyle name="Texto de advertencia 2 45" xfId="35597"/>
    <cellStyle name="Texto de advertencia 2 46" xfId="35598"/>
    <cellStyle name="Texto de advertencia 2 47" xfId="35599"/>
    <cellStyle name="Texto de advertencia 2 48" xfId="35600"/>
    <cellStyle name="Texto de advertencia 2 49" xfId="35601"/>
    <cellStyle name="Texto de advertencia 2 5" xfId="35602"/>
    <cellStyle name="Texto de advertencia 2 50" xfId="35603"/>
    <cellStyle name="Texto de advertencia 2 51" xfId="35604"/>
    <cellStyle name="Texto de advertencia 2 52" xfId="35605"/>
    <cellStyle name="Texto de advertencia 2 53" xfId="35606"/>
    <cellStyle name="Texto de advertencia 2 54" xfId="35607"/>
    <cellStyle name="Texto de advertencia 2 55" xfId="35608"/>
    <cellStyle name="Texto de advertencia 2 56" xfId="35609"/>
    <cellStyle name="Texto de advertencia 2 57" xfId="35610"/>
    <cellStyle name="Texto de advertencia 2 58" xfId="35611"/>
    <cellStyle name="Texto de advertencia 2 59" xfId="35612"/>
    <cellStyle name="Texto de advertencia 2 6" xfId="35613"/>
    <cellStyle name="Texto de advertencia 2 60" xfId="35614"/>
    <cellStyle name="Texto de advertencia 2 61" xfId="35615"/>
    <cellStyle name="Texto de advertencia 2 62" xfId="35616"/>
    <cellStyle name="Texto de advertencia 2 63" xfId="35617"/>
    <cellStyle name="Texto de advertencia 2 64" xfId="35618"/>
    <cellStyle name="Texto de advertencia 2 65" xfId="35619"/>
    <cellStyle name="Texto de advertencia 2 66" xfId="35620"/>
    <cellStyle name="Texto de advertencia 2 67" xfId="35621"/>
    <cellStyle name="Texto de advertencia 2 68" xfId="35622"/>
    <cellStyle name="Texto de advertencia 2 69" xfId="35623"/>
    <cellStyle name="Texto de advertencia 2 7" xfId="35624"/>
    <cellStyle name="Texto de advertencia 2 70" xfId="35625"/>
    <cellStyle name="Texto de advertencia 2 71" xfId="35626"/>
    <cellStyle name="Texto de advertencia 2 72" xfId="35627"/>
    <cellStyle name="Texto de advertencia 2 73" xfId="35628"/>
    <cellStyle name="Texto de advertencia 2 74" xfId="35629"/>
    <cellStyle name="Texto de advertencia 2 75" xfId="35630"/>
    <cellStyle name="Texto de advertencia 2 76" xfId="35631"/>
    <cellStyle name="Texto de advertencia 2 77" xfId="35632"/>
    <cellStyle name="Texto de advertencia 2 78" xfId="35633"/>
    <cellStyle name="Texto de advertencia 2 79" xfId="35634"/>
    <cellStyle name="Texto de advertencia 2 8" xfId="35635"/>
    <cellStyle name="Texto de advertencia 2 80" xfId="35636"/>
    <cellStyle name="Texto de advertencia 2 81" xfId="35637"/>
    <cellStyle name="Texto de advertencia 2 82" xfId="35638"/>
    <cellStyle name="Texto de advertencia 2 83" xfId="35639"/>
    <cellStyle name="Texto de advertencia 2 84" xfId="35640"/>
    <cellStyle name="Texto de advertencia 2 85" xfId="35641"/>
    <cellStyle name="Texto de advertencia 2 86" xfId="35642"/>
    <cellStyle name="Texto de advertencia 2 9" xfId="35643"/>
    <cellStyle name="Texto de advertencia 2_11 CC2007 trabajo" xfId="35644"/>
    <cellStyle name="Texto de advertencia 20" xfId="35645"/>
    <cellStyle name="Texto de advertencia 21" xfId="35646"/>
    <cellStyle name="Texto de advertencia 22" xfId="35647"/>
    <cellStyle name="Texto de advertencia 23" xfId="35648"/>
    <cellStyle name="Texto de advertencia 24" xfId="35649"/>
    <cellStyle name="Texto de advertencia 25" xfId="35650"/>
    <cellStyle name="Texto de advertencia 26" xfId="35651"/>
    <cellStyle name="Texto de advertencia 27" xfId="35652"/>
    <cellStyle name="Texto de advertencia 28" xfId="35653"/>
    <cellStyle name="Texto de advertencia 29" xfId="35654"/>
    <cellStyle name="Texto de advertencia 3" xfId="35655"/>
    <cellStyle name="Texto de advertencia 30" xfId="35656"/>
    <cellStyle name="Texto de advertencia 31" xfId="35657"/>
    <cellStyle name="Texto de advertencia 32" xfId="35658"/>
    <cellStyle name="Texto de advertencia 33" xfId="35659"/>
    <cellStyle name="Texto de advertencia 34" xfId="35660"/>
    <cellStyle name="Texto de advertencia 35" xfId="35661"/>
    <cellStyle name="Texto de advertencia 36" xfId="35662"/>
    <cellStyle name="Texto de advertencia 37" xfId="35663"/>
    <cellStyle name="Texto de advertencia 38" xfId="35664"/>
    <cellStyle name="Texto de advertencia 39" xfId="35665"/>
    <cellStyle name="Texto de advertencia 4" xfId="35666"/>
    <cellStyle name="Texto de advertencia 40" xfId="35667"/>
    <cellStyle name="Texto de advertencia 41" xfId="35668"/>
    <cellStyle name="Texto de advertencia 42" xfId="35669"/>
    <cellStyle name="Texto de advertencia 43" xfId="35670"/>
    <cellStyle name="Texto de advertencia 44" xfId="35671"/>
    <cellStyle name="Texto de advertencia 45" xfId="35672"/>
    <cellStyle name="Texto de advertencia 46" xfId="35673"/>
    <cellStyle name="Texto de advertencia 47" xfId="35674"/>
    <cellStyle name="Texto de advertencia 48" xfId="35675"/>
    <cellStyle name="Texto de advertencia 49" xfId="35676"/>
    <cellStyle name="Texto de advertencia 5" xfId="35677"/>
    <cellStyle name="Texto de advertencia 50" xfId="35678"/>
    <cellStyle name="Texto de advertencia 51" xfId="35679"/>
    <cellStyle name="Texto de advertencia 52" xfId="35680"/>
    <cellStyle name="Texto de advertencia 53" xfId="35681"/>
    <cellStyle name="Texto de advertencia 54" xfId="35682"/>
    <cellStyle name="Texto de advertencia 55" xfId="35683"/>
    <cellStyle name="Texto de advertencia 56" xfId="35684"/>
    <cellStyle name="Texto de advertencia 57" xfId="35685"/>
    <cellStyle name="Texto de advertencia 58" xfId="35686"/>
    <cellStyle name="Texto de advertencia 59" xfId="35687"/>
    <cellStyle name="Texto de advertencia 6" xfId="35688"/>
    <cellStyle name="Texto de advertencia 60" xfId="35689"/>
    <cellStyle name="Texto de advertencia 61" xfId="35690"/>
    <cellStyle name="Texto de advertencia 62" xfId="35691"/>
    <cellStyle name="Texto de advertencia 63" xfId="35692"/>
    <cellStyle name="Texto de advertencia 64" xfId="35693"/>
    <cellStyle name="Texto de advertencia 65" xfId="35694"/>
    <cellStyle name="Texto de advertencia 66" xfId="35695"/>
    <cellStyle name="Texto de advertencia 67" xfId="35696"/>
    <cellStyle name="Texto de advertencia 68" xfId="35697"/>
    <cellStyle name="Texto de advertencia 69" xfId="35698"/>
    <cellStyle name="Texto de advertencia 7" xfId="35699"/>
    <cellStyle name="Texto de advertencia 70" xfId="35700"/>
    <cellStyle name="Texto de advertencia 71" xfId="35701"/>
    <cellStyle name="Texto de advertencia 72" xfId="35702"/>
    <cellStyle name="Texto de advertencia 73" xfId="35703"/>
    <cellStyle name="Texto de advertencia 74" xfId="35704"/>
    <cellStyle name="Texto de advertencia 75" xfId="35705"/>
    <cellStyle name="Texto de advertencia 76" xfId="35706"/>
    <cellStyle name="Texto de advertencia 77" xfId="35707"/>
    <cellStyle name="Texto de advertencia 78" xfId="35708"/>
    <cellStyle name="Texto de advertencia 79" xfId="35709"/>
    <cellStyle name="Texto de advertencia 8" xfId="35710"/>
    <cellStyle name="Texto de advertencia 80" xfId="35711"/>
    <cellStyle name="Texto de advertencia 81" xfId="35712"/>
    <cellStyle name="Texto de advertencia 82" xfId="35713"/>
    <cellStyle name="Texto de advertencia 83" xfId="35714"/>
    <cellStyle name="Texto de advertencia 84" xfId="35715"/>
    <cellStyle name="Texto de advertencia 85" xfId="35716"/>
    <cellStyle name="Texto de advertencia 86" xfId="35717"/>
    <cellStyle name="Texto de advertencia 9" xfId="35718"/>
    <cellStyle name="Texto explicativo" xfId="364"/>
    <cellStyle name="Texto explicativo 10" xfId="35719"/>
    <cellStyle name="Texto explicativo 11" xfId="35720"/>
    <cellStyle name="Texto explicativo 12" xfId="35721"/>
    <cellStyle name="Texto explicativo 13" xfId="35722"/>
    <cellStyle name="Texto explicativo 14" xfId="35723"/>
    <cellStyle name="Texto explicativo 15" xfId="35724"/>
    <cellStyle name="Texto explicativo 16" xfId="35725"/>
    <cellStyle name="Texto explicativo 17" xfId="35726"/>
    <cellStyle name="Texto explicativo 18" xfId="35727"/>
    <cellStyle name="Texto explicativo 19" xfId="35728"/>
    <cellStyle name="Texto explicativo 2" xfId="365"/>
    <cellStyle name="Texto explicativo 2 10" xfId="35729"/>
    <cellStyle name="Texto explicativo 2 11" xfId="35730"/>
    <cellStyle name="Texto explicativo 2 12" xfId="35731"/>
    <cellStyle name="Texto explicativo 2 13" xfId="35732"/>
    <cellStyle name="Texto explicativo 2 14" xfId="35733"/>
    <cellStyle name="Texto explicativo 2 15" xfId="35734"/>
    <cellStyle name="Texto explicativo 2 16" xfId="35735"/>
    <cellStyle name="Texto explicativo 2 17" xfId="35736"/>
    <cellStyle name="Texto explicativo 2 18" xfId="35737"/>
    <cellStyle name="Texto explicativo 2 19" xfId="35738"/>
    <cellStyle name="Texto explicativo 2 2" xfId="35739"/>
    <cellStyle name="Texto explicativo 2 20" xfId="35740"/>
    <cellStyle name="Texto explicativo 2 21" xfId="35741"/>
    <cellStyle name="Texto explicativo 2 22" xfId="35742"/>
    <cellStyle name="Texto explicativo 2 23" xfId="35743"/>
    <cellStyle name="Texto explicativo 2 24" xfId="35744"/>
    <cellStyle name="Texto explicativo 2 25" xfId="35745"/>
    <cellStyle name="Texto explicativo 2 26" xfId="35746"/>
    <cellStyle name="Texto explicativo 2 27" xfId="35747"/>
    <cellStyle name="Texto explicativo 2 28" xfId="35748"/>
    <cellStyle name="Texto explicativo 2 29" xfId="35749"/>
    <cellStyle name="Texto explicativo 2 3" xfId="35750"/>
    <cellStyle name="Texto explicativo 2 30" xfId="35751"/>
    <cellStyle name="Texto explicativo 2 31" xfId="35752"/>
    <cellStyle name="Texto explicativo 2 32" xfId="35753"/>
    <cellStyle name="Texto explicativo 2 33" xfId="35754"/>
    <cellStyle name="Texto explicativo 2 34" xfId="35755"/>
    <cellStyle name="Texto explicativo 2 35" xfId="35756"/>
    <cellStyle name="Texto explicativo 2 36" xfId="35757"/>
    <cellStyle name="Texto explicativo 2 37" xfId="35758"/>
    <cellStyle name="Texto explicativo 2 38" xfId="35759"/>
    <cellStyle name="Texto explicativo 2 39" xfId="35760"/>
    <cellStyle name="Texto explicativo 2 4" xfId="35761"/>
    <cellStyle name="Texto explicativo 2 40" xfId="35762"/>
    <cellStyle name="Texto explicativo 2 41" xfId="35763"/>
    <cellStyle name="Texto explicativo 2 42" xfId="35764"/>
    <cellStyle name="Texto explicativo 2 43" xfId="35765"/>
    <cellStyle name="Texto explicativo 2 44" xfId="35766"/>
    <cellStyle name="Texto explicativo 2 45" xfId="35767"/>
    <cellStyle name="Texto explicativo 2 46" xfId="35768"/>
    <cellStyle name="Texto explicativo 2 47" xfId="35769"/>
    <cellStyle name="Texto explicativo 2 48" xfId="35770"/>
    <cellStyle name="Texto explicativo 2 49" xfId="35771"/>
    <cellStyle name="Texto explicativo 2 5" xfId="35772"/>
    <cellStyle name="Texto explicativo 2 50" xfId="35773"/>
    <cellStyle name="Texto explicativo 2 51" xfId="35774"/>
    <cellStyle name="Texto explicativo 2 52" xfId="35775"/>
    <cellStyle name="Texto explicativo 2 53" xfId="35776"/>
    <cellStyle name="Texto explicativo 2 54" xfId="35777"/>
    <cellStyle name="Texto explicativo 2 55" xfId="35778"/>
    <cellStyle name="Texto explicativo 2 56" xfId="35779"/>
    <cellStyle name="Texto explicativo 2 57" xfId="35780"/>
    <cellStyle name="Texto explicativo 2 58" xfId="35781"/>
    <cellStyle name="Texto explicativo 2 59" xfId="35782"/>
    <cellStyle name="Texto explicativo 2 6" xfId="35783"/>
    <cellStyle name="Texto explicativo 2 60" xfId="35784"/>
    <cellStyle name="Texto explicativo 2 61" xfId="35785"/>
    <cellStyle name="Texto explicativo 2 62" xfId="35786"/>
    <cellStyle name="Texto explicativo 2 63" xfId="35787"/>
    <cellStyle name="Texto explicativo 2 64" xfId="35788"/>
    <cellStyle name="Texto explicativo 2 65" xfId="35789"/>
    <cellStyle name="Texto explicativo 2 66" xfId="35790"/>
    <cellStyle name="Texto explicativo 2 67" xfId="35791"/>
    <cellStyle name="Texto explicativo 2 68" xfId="35792"/>
    <cellStyle name="Texto explicativo 2 69" xfId="35793"/>
    <cellStyle name="Texto explicativo 2 7" xfId="35794"/>
    <cellStyle name="Texto explicativo 2 70" xfId="35795"/>
    <cellStyle name="Texto explicativo 2 71" xfId="35796"/>
    <cellStyle name="Texto explicativo 2 72" xfId="35797"/>
    <cellStyle name="Texto explicativo 2 73" xfId="35798"/>
    <cellStyle name="Texto explicativo 2 74" xfId="35799"/>
    <cellStyle name="Texto explicativo 2 75" xfId="35800"/>
    <cellStyle name="Texto explicativo 2 76" xfId="35801"/>
    <cellStyle name="Texto explicativo 2 77" xfId="35802"/>
    <cellStyle name="Texto explicativo 2 78" xfId="35803"/>
    <cellStyle name="Texto explicativo 2 79" xfId="35804"/>
    <cellStyle name="Texto explicativo 2 8" xfId="35805"/>
    <cellStyle name="Texto explicativo 2 80" xfId="35806"/>
    <cellStyle name="Texto explicativo 2 81" xfId="35807"/>
    <cellStyle name="Texto explicativo 2 82" xfId="35808"/>
    <cellStyle name="Texto explicativo 2 83" xfId="35809"/>
    <cellStyle name="Texto explicativo 2 84" xfId="35810"/>
    <cellStyle name="Texto explicativo 2 85" xfId="35811"/>
    <cellStyle name="Texto explicativo 2 86" xfId="35812"/>
    <cellStyle name="Texto explicativo 2 9" xfId="35813"/>
    <cellStyle name="Texto explicativo 2_11 CC2007 trabajo" xfId="35814"/>
    <cellStyle name="Texto explicativo 20" xfId="35815"/>
    <cellStyle name="Texto explicativo 21" xfId="35816"/>
    <cellStyle name="Texto explicativo 22" xfId="35817"/>
    <cellStyle name="Texto explicativo 23" xfId="35818"/>
    <cellStyle name="Texto explicativo 24" xfId="35819"/>
    <cellStyle name="Texto explicativo 25" xfId="35820"/>
    <cellStyle name="Texto explicativo 26" xfId="35821"/>
    <cellStyle name="Texto explicativo 27" xfId="35822"/>
    <cellStyle name="Texto explicativo 28" xfId="35823"/>
    <cellStyle name="Texto explicativo 29" xfId="35824"/>
    <cellStyle name="Texto explicativo 3" xfId="35825"/>
    <cellStyle name="Texto explicativo 30" xfId="35826"/>
    <cellStyle name="Texto explicativo 31" xfId="35827"/>
    <cellStyle name="Texto explicativo 32" xfId="35828"/>
    <cellStyle name="Texto explicativo 33" xfId="35829"/>
    <cellStyle name="Texto explicativo 34" xfId="35830"/>
    <cellStyle name="Texto explicativo 35" xfId="35831"/>
    <cellStyle name="Texto explicativo 36" xfId="35832"/>
    <cellStyle name="Texto explicativo 37" xfId="35833"/>
    <cellStyle name="Texto explicativo 38" xfId="35834"/>
    <cellStyle name="Texto explicativo 39" xfId="35835"/>
    <cellStyle name="Texto explicativo 4" xfId="35836"/>
    <cellStyle name="Texto explicativo 40" xfId="35837"/>
    <cellStyle name="Texto explicativo 41" xfId="35838"/>
    <cellStyle name="Texto explicativo 42" xfId="35839"/>
    <cellStyle name="Texto explicativo 43" xfId="35840"/>
    <cellStyle name="Texto explicativo 44" xfId="35841"/>
    <cellStyle name="Texto explicativo 45" xfId="35842"/>
    <cellStyle name="Texto explicativo 46" xfId="35843"/>
    <cellStyle name="Texto explicativo 47" xfId="35844"/>
    <cellStyle name="Texto explicativo 48" xfId="35845"/>
    <cellStyle name="Texto explicativo 49" xfId="35846"/>
    <cellStyle name="Texto explicativo 5" xfId="35847"/>
    <cellStyle name="Texto explicativo 50" xfId="35848"/>
    <cellStyle name="Texto explicativo 51" xfId="35849"/>
    <cellStyle name="Texto explicativo 52" xfId="35850"/>
    <cellStyle name="Texto explicativo 53" xfId="35851"/>
    <cellStyle name="Texto explicativo 54" xfId="35852"/>
    <cellStyle name="Texto explicativo 55" xfId="35853"/>
    <cellStyle name="Texto explicativo 56" xfId="35854"/>
    <cellStyle name="Texto explicativo 57" xfId="35855"/>
    <cellStyle name="Texto explicativo 58" xfId="35856"/>
    <cellStyle name="Texto explicativo 59" xfId="35857"/>
    <cellStyle name="Texto explicativo 6" xfId="35858"/>
    <cellStyle name="Texto explicativo 60" xfId="35859"/>
    <cellStyle name="Texto explicativo 61" xfId="35860"/>
    <cellStyle name="Texto explicativo 62" xfId="35861"/>
    <cellStyle name="Texto explicativo 63" xfId="35862"/>
    <cellStyle name="Texto explicativo 64" xfId="35863"/>
    <cellStyle name="Texto explicativo 65" xfId="35864"/>
    <cellStyle name="Texto explicativo 66" xfId="35865"/>
    <cellStyle name="Texto explicativo 67" xfId="35866"/>
    <cellStyle name="Texto explicativo 68" xfId="35867"/>
    <cellStyle name="Texto explicativo 69" xfId="35868"/>
    <cellStyle name="Texto explicativo 7" xfId="35869"/>
    <cellStyle name="Texto explicativo 70" xfId="35870"/>
    <cellStyle name="Texto explicativo 71" xfId="35871"/>
    <cellStyle name="Texto explicativo 72" xfId="35872"/>
    <cellStyle name="Texto explicativo 73" xfId="35873"/>
    <cellStyle name="Texto explicativo 74" xfId="35874"/>
    <cellStyle name="Texto explicativo 75" xfId="35875"/>
    <cellStyle name="Texto explicativo 76" xfId="35876"/>
    <cellStyle name="Texto explicativo 77" xfId="35877"/>
    <cellStyle name="Texto explicativo 78" xfId="35878"/>
    <cellStyle name="Texto explicativo 79" xfId="35879"/>
    <cellStyle name="Texto explicativo 8" xfId="35880"/>
    <cellStyle name="Texto explicativo 80" xfId="35881"/>
    <cellStyle name="Texto explicativo 81" xfId="35882"/>
    <cellStyle name="Texto explicativo 82" xfId="35883"/>
    <cellStyle name="Texto explicativo 83" xfId="35884"/>
    <cellStyle name="Texto explicativo 84" xfId="35885"/>
    <cellStyle name="Texto explicativo 85" xfId="35886"/>
    <cellStyle name="Texto explicativo 86" xfId="35887"/>
    <cellStyle name="Texto explicativo 9" xfId="35888"/>
    <cellStyle name="title 2" xfId="35889"/>
    <cellStyle name="Title 3" xfId="35890"/>
    <cellStyle name="Title 4" xfId="35891"/>
    <cellStyle name="Title 5" xfId="35892"/>
    <cellStyle name="title1" xfId="35893"/>
    <cellStyle name="Titles" xfId="35894"/>
    <cellStyle name="Titre" xfId="35895"/>
    <cellStyle name="Titre 1" xfId="35896"/>
    <cellStyle name="Titre 2" xfId="35897"/>
    <cellStyle name="titulo" xfId="35898"/>
    <cellStyle name="Título" xfId="366"/>
    <cellStyle name="Título 1" xfId="367"/>
    <cellStyle name="Título 1 10" xfId="35899"/>
    <cellStyle name="Título 1 11" xfId="35900"/>
    <cellStyle name="Título 1 12" xfId="35901"/>
    <cellStyle name="Título 1 13" xfId="35902"/>
    <cellStyle name="Título 1 14" xfId="35903"/>
    <cellStyle name="Título 1 15" xfId="35904"/>
    <cellStyle name="Título 1 16" xfId="35905"/>
    <cellStyle name="Título 1 17" xfId="35906"/>
    <cellStyle name="Título 1 18" xfId="35907"/>
    <cellStyle name="Título 1 19" xfId="35908"/>
    <cellStyle name="Título 1 2" xfId="368"/>
    <cellStyle name="Título 1 2 10" xfId="35909"/>
    <cellStyle name="Título 1 2 11" xfId="35910"/>
    <cellStyle name="Título 1 2 12" xfId="35911"/>
    <cellStyle name="Título 1 2 13" xfId="35912"/>
    <cellStyle name="Título 1 2 14" xfId="35913"/>
    <cellStyle name="Título 1 2 15" xfId="35914"/>
    <cellStyle name="Título 1 2 16" xfId="35915"/>
    <cellStyle name="Título 1 2 17" xfId="35916"/>
    <cellStyle name="Título 1 2 18" xfId="35917"/>
    <cellStyle name="Título 1 2 19" xfId="35918"/>
    <cellStyle name="Título 1 2 2" xfId="35919"/>
    <cellStyle name="Título 1 2 20" xfId="35920"/>
    <cellStyle name="Título 1 2 21" xfId="35921"/>
    <cellStyle name="Título 1 2 22" xfId="35922"/>
    <cellStyle name="Título 1 2 23" xfId="35923"/>
    <cellStyle name="Título 1 2 24" xfId="35924"/>
    <cellStyle name="Título 1 2 25" xfId="35925"/>
    <cellStyle name="Título 1 2 26" xfId="35926"/>
    <cellStyle name="Título 1 2 27" xfId="35927"/>
    <cellStyle name="Título 1 2 28" xfId="35928"/>
    <cellStyle name="Título 1 2 29" xfId="35929"/>
    <cellStyle name="Título 1 2 3" xfId="35930"/>
    <cellStyle name="Título 1 2 30" xfId="35931"/>
    <cellStyle name="Título 1 2 31" xfId="35932"/>
    <cellStyle name="Título 1 2 32" xfId="35933"/>
    <cellStyle name="Título 1 2 33" xfId="35934"/>
    <cellStyle name="Título 1 2 34" xfId="35935"/>
    <cellStyle name="Título 1 2 35" xfId="35936"/>
    <cellStyle name="Título 1 2 36" xfId="35937"/>
    <cellStyle name="Título 1 2 37" xfId="35938"/>
    <cellStyle name="Título 1 2 38" xfId="35939"/>
    <cellStyle name="Título 1 2 39" xfId="35940"/>
    <cellStyle name="Título 1 2 4" xfId="35941"/>
    <cellStyle name="Título 1 2 40" xfId="35942"/>
    <cellStyle name="Título 1 2 41" xfId="35943"/>
    <cellStyle name="Título 1 2 42" xfId="35944"/>
    <cellStyle name="Título 1 2 43" xfId="35945"/>
    <cellStyle name="Título 1 2 44" xfId="35946"/>
    <cellStyle name="Título 1 2 45" xfId="35947"/>
    <cellStyle name="Título 1 2 46" xfId="35948"/>
    <cellStyle name="Título 1 2 47" xfId="35949"/>
    <cellStyle name="Título 1 2 48" xfId="35950"/>
    <cellStyle name="Título 1 2 49" xfId="35951"/>
    <cellStyle name="Título 1 2 5" xfId="35952"/>
    <cellStyle name="Título 1 2 50" xfId="35953"/>
    <cellStyle name="Título 1 2 51" xfId="35954"/>
    <cellStyle name="Título 1 2 52" xfId="35955"/>
    <cellStyle name="Título 1 2 53" xfId="35956"/>
    <cellStyle name="Título 1 2 54" xfId="35957"/>
    <cellStyle name="Título 1 2 55" xfId="35958"/>
    <cellStyle name="Título 1 2 56" xfId="35959"/>
    <cellStyle name="Título 1 2 57" xfId="35960"/>
    <cellStyle name="Título 1 2 58" xfId="35961"/>
    <cellStyle name="Título 1 2 59" xfId="35962"/>
    <cellStyle name="Título 1 2 6" xfId="35963"/>
    <cellStyle name="Título 1 2 60" xfId="35964"/>
    <cellStyle name="Título 1 2 61" xfId="35965"/>
    <cellStyle name="Título 1 2 62" xfId="35966"/>
    <cellStyle name="Título 1 2 63" xfId="35967"/>
    <cellStyle name="Título 1 2 64" xfId="35968"/>
    <cellStyle name="Título 1 2 65" xfId="35969"/>
    <cellStyle name="Título 1 2 66" xfId="35970"/>
    <cellStyle name="Título 1 2 67" xfId="35971"/>
    <cellStyle name="Título 1 2 68" xfId="35972"/>
    <cellStyle name="Título 1 2 69" xfId="35973"/>
    <cellStyle name="Título 1 2 7" xfId="35974"/>
    <cellStyle name="Título 1 2 70" xfId="35975"/>
    <cellStyle name="Título 1 2 71" xfId="35976"/>
    <cellStyle name="Título 1 2 72" xfId="35977"/>
    <cellStyle name="Título 1 2 73" xfId="35978"/>
    <cellStyle name="Título 1 2 74" xfId="35979"/>
    <cellStyle name="Título 1 2 75" xfId="35980"/>
    <cellStyle name="Título 1 2 76" xfId="35981"/>
    <cellStyle name="Título 1 2 77" xfId="35982"/>
    <cellStyle name="Título 1 2 78" xfId="35983"/>
    <cellStyle name="Título 1 2 79" xfId="35984"/>
    <cellStyle name="Título 1 2 8" xfId="35985"/>
    <cellStyle name="Título 1 2 80" xfId="35986"/>
    <cellStyle name="Título 1 2 81" xfId="35987"/>
    <cellStyle name="Título 1 2 82" xfId="35988"/>
    <cellStyle name="Título 1 2 83" xfId="35989"/>
    <cellStyle name="Título 1 2 84" xfId="35990"/>
    <cellStyle name="Título 1 2 85" xfId="35991"/>
    <cellStyle name="Título 1 2 86" xfId="35992"/>
    <cellStyle name="Título 1 2 9" xfId="35993"/>
    <cellStyle name="Título 1 2_11 CC2007 trabajo" xfId="35994"/>
    <cellStyle name="Título 1 20" xfId="35995"/>
    <cellStyle name="Título 1 21" xfId="35996"/>
    <cellStyle name="Título 1 22" xfId="35997"/>
    <cellStyle name="Título 1 23" xfId="35998"/>
    <cellStyle name="Título 1 24" xfId="35999"/>
    <cellStyle name="Título 1 25" xfId="36000"/>
    <cellStyle name="Título 1 26" xfId="36001"/>
    <cellStyle name="Título 1 27" xfId="36002"/>
    <cellStyle name="Título 1 28" xfId="36003"/>
    <cellStyle name="Título 1 29" xfId="36004"/>
    <cellStyle name="Título 1 3" xfId="369"/>
    <cellStyle name="Título 1 30" xfId="36005"/>
    <cellStyle name="Título 1 31" xfId="36006"/>
    <cellStyle name="Título 1 32" xfId="36007"/>
    <cellStyle name="Título 1 33" xfId="36008"/>
    <cellStyle name="Título 1 34" xfId="36009"/>
    <cellStyle name="Título 1 35" xfId="36010"/>
    <cellStyle name="Título 1 36" xfId="36011"/>
    <cellStyle name="Título 1 37" xfId="36012"/>
    <cellStyle name="Título 1 38" xfId="36013"/>
    <cellStyle name="Título 1 39" xfId="36014"/>
    <cellStyle name="Título 1 4" xfId="36015"/>
    <cellStyle name="Título 1 40" xfId="36016"/>
    <cellStyle name="Título 1 41" xfId="36017"/>
    <cellStyle name="Título 1 42" xfId="36018"/>
    <cellStyle name="Título 1 43" xfId="36019"/>
    <cellStyle name="Título 1 44" xfId="36020"/>
    <cellStyle name="Título 1 45" xfId="36021"/>
    <cellStyle name="Título 1 46" xfId="36022"/>
    <cellStyle name="Título 1 47" xfId="36023"/>
    <cellStyle name="Título 1 48" xfId="36024"/>
    <cellStyle name="Título 1 49" xfId="36025"/>
    <cellStyle name="Título 1 5" xfId="36026"/>
    <cellStyle name="Título 1 50" xfId="36027"/>
    <cellStyle name="Título 1 51" xfId="36028"/>
    <cellStyle name="Título 1 52" xfId="36029"/>
    <cellStyle name="Título 1 53" xfId="36030"/>
    <cellStyle name="Título 1 54" xfId="36031"/>
    <cellStyle name="Título 1 55" xfId="36032"/>
    <cellStyle name="Título 1 56" xfId="36033"/>
    <cellStyle name="Título 1 57" xfId="36034"/>
    <cellStyle name="Título 1 58" xfId="36035"/>
    <cellStyle name="Título 1 59" xfId="36036"/>
    <cellStyle name="Título 1 6" xfId="36037"/>
    <cellStyle name="Título 1 60" xfId="36038"/>
    <cellStyle name="Título 1 61" xfId="36039"/>
    <cellStyle name="Título 1 62" xfId="36040"/>
    <cellStyle name="Título 1 63" xfId="36041"/>
    <cellStyle name="Título 1 64" xfId="36042"/>
    <cellStyle name="Título 1 65" xfId="36043"/>
    <cellStyle name="Título 1 66" xfId="36044"/>
    <cellStyle name="Título 1 67" xfId="36045"/>
    <cellStyle name="Título 1 68" xfId="36046"/>
    <cellStyle name="Título 1 69" xfId="36047"/>
    <cellStyle name="Título 1 7" xfId="36048"/>
    <cellStyle name="Título 1 70" xfId="36049"/>
    <cellStyle name="Título 1 71" xfId="36050"/>
    <cellStyle name="Título 1 72" xfId="36051"/>
    <cellStyle name="Título 1 73" xfId="36052"/>
    <cellStyle name="Título 1 74" xfId="36053"/>
    <cellStyle name="Título 1 75" xfId="36054"/>
    <cellStyle name="Título 1 76" xfId="36055"/>
    <cellStyle name="Título 1 77" xfId="36056"/>
    <cellStyle name="Título 1 78" xfId="36057"/>
    <cellStyle name="Título 1 79" xfId="36058"/>
    <cellStyle name="Título 1 8" xfId="36059"/>
    <cellStyle name="Título 1 80" xfId="36060"/>
    <cellStyle name="Título 1 81" xfId="36061"/>
    <cellStyle name="Título 1 82" xfId="36062"/>
    <cellStyle name="Título 1 83" xfId="36063"/>
    <cellStyle name="Título 1 84" xfId="36064"/>
    <cellStyle name="Título 1 85" xfId="36065"/>
    <cellStyle name="Título 1 86" xfId="36066"/>
    <cellStyle name="Título 1 9" xfId="36067"/>
    <cellStyle name="Título 10" xfId="36068"/>
    <cellStyle name="Título 11" xfId="36069"/>
    <cellStyle name="Título 12" xfId="36070"/>
    <cellStyle name="Título 13" xfId="36071"/>
    <cellStyle name="Título 14" xfId="36072"/>
    <cellStyle name="Título 15" xfId="36073"/>
    <cellStyle name="Título 16" xfId="36074"/>
    <cellStyle name="Título 17" xfId="36075"/>
    <cellStyle name="Título 18" xfId="36076"/>
    <cellStyle name="Título 19" xfId="36077"/>
    <cellStyle name="Título 2" xfId="370"/>
    <cellStyle name="Título 2 10" xfId="36078"/>
    <cellStyle name="Título 2 11" xfId="36079"/>
    <cellStyle name="Título 2 12" xfId="36080"/>
    <cellStyle name="Título 2 13" xfId="36081"/>
    <cellStyle name="Título 2 14" xfId="36082"/>
    <cellStyle name="Título 2 15" xfId="36083"/>
    <cellStyle name="Título 2 16" xfId="36084"/>
    <cellStyle name="Título 2 17" xfId="36085"/>
    <cellStyle name="Título 2 18" xfId="36086"/>
    <cellStyle name="Título 2 19" xfId="36087"/>
    <cellStyle name="Título 2 2" xfId="371"/>
    <cellStyle name="Título 2 2 10" xfId="36088"/>
    <cellStyle name="Título 2 2 11" xfId="36089"/>
    <cellStyle name="Título 2 2 12" xfId="36090"/>
    <cellStyle name="Título 2 2 13" xfId="36091"/>
    <cellStyle name="Título 2 2 14" xfId="36092"/>
    <cellStyle name="Título 2 2 15" xfId="36093"/>
    <cellStyle name="Título 2 2 16" xfId="36094"/>
    <cellStyle name="Título 2 2 17" xfId="36095"/>
    <cellStyle name="Título 2 2 18" xfId="36096"/>
    <cellStyle name="Título 2 2 19" xfId="36097"/>
    <cellStyle name="Título 2 2 2" xfId="36098"/>
    <cellStyle name="Título 2 2 20" xfId="36099"/>
    <cellStyle name="Título 2 2 21" xfId="36100"/>
    <cellStyle name="Título 2 2 22" xfId="36101"/>
    <cellStyle name="Título 2 2 23" xfId="36102"/>
    <cellStyle name="Título 2 2 24" xfId="36103"/>
    <cellStyle name="Título 2 2 25" xfId="36104"/>
    <cellStyle name="Título 2 2 26" xfId="36105"/>
    <cellStyle name="Título 2 2 27" xfId="36106"/>
    <cellStyle name="Título 2 2 28" xfId="36107"/>
    <cellStyle name="Título 2 2 29" xfId="36108"/>
    <cellStyle name="Título 2 2 3" xfId="36109"/>
    <cellStyle name="Título 2 2 30" xfId="36110"/>
    <cellStyle name="Título 2 2 31" xfId="36111"/>
    <cellStyle name="Título 2 2 32" xfId="36112"/>
    <cellStyle name="Título 2 2 33" xfId="36113"/>
    <cellStyle name="Título 2 2 34" xfId="36114"/>
    <cellStyle name="Título 2 2 35" xfId="36115"/>
    <cellStyle name="Título 2 2 36" xfId="36116"/>
    <cellStyle name="Título 2 2 37" xfId="36117"/>
    <cellStyle name="Título 2 2 38" xfId="36118"/>
    <cellStyle name="Título 2 2 39" xfId="36119"/>
    <cellStyle name="Título 2 2 4" xfId="36120"/>
    <cellStyle name="Título 2 2 40" xfId="36121"/>
    <cellStyle name="Título 2 2 41" xfId="36122"/>
    <cellStyle name="Título 2 2 42" xfId="36123"/>
    <cellStyle name="Título 2 2 43" xfId="36124"/>
    <cellStyle name="Título 2 2 44" xfId="36125"/>
    <cellStyle name="Título 2 2 45" xfId="36126"/>
    <cellStyle name="Título 2 2 46" xfId="36127"/>
    <cellStyle name="Título 2 2 47" xfId="36128"/>
    <cellStyle name="Título 2 2 48" xfId="36129"/>
    <cellStyle name="Título 2 2 49" xfId="36130"/>
    <cellStyle name="Título 2 2 5" xfId="36131"/>
    <cellStyle name="Título 2 2 50" xfId="36132"/>
    <cellStyle name="Título 2 2 51" xfId="36133"/>
    <cellStyle name="Título 2 2 52" xfId="36134"/>
    <cellStyle name="Título 2 2 53" xfId="36135"/>
    <cellStyle name="Título 2 2 54" xfId="36136"/>
    <cellStyle name="Título 2 2 55" xfId="36137"/>
    <cellStyle name="Título 2 2 56" xfId="36138"/>
    <cellStyle name="Título 2 2 57" xfId="36139"/>
    <cellStyle name="Título 2 2 58" xfId="36140"/>
    <cellStyle name="Título 2 2 59" xfId="36141"/>
    <cellStyle name="Título 2 2 6" xfId="36142"/>
    <cellStyle name="Título 2 2 60" xfId="36143"/>
    <cellStyle name="Título 2 2 61" xfId="36144"/>
    <cellStyle name="Título 2 2 62" xfId="36145"/>
    <cellStyle name="Título 2 2 63" xfId="36146"/>
    <cellStyle name="Título 2 2 64" xfId="36147"/>
    <cellStyle name="Título 2 2 65" xfId="36148"/>
    <cellStyle name="Título 2 2 66" xfId="36149"/>
    <cellStyle name="Título 2 2 67" xfId="36150"/>
    <cellStyle name="Título 2 2 68" xfId="36151"/>
    <cellStyle name="Título 2 2 69" xfId="36152"/>
    <cellStyle name="Título 2 2 7" xfId="36153"/>
    <cellStyle name="Título 2 2 70" xfId="36154"/>
    <cellStyle name="Título 2 2 71" xfId="36155"/>
    <cellStyle name="Título 2 2 72" xfId="36156"/>
    <cellStyle name="Título 2 2 73" xfId="36157"/>
    <cellStyle name="Título 2 2 74" xfId="36158"/>
    <cellStyle name="Título 2 2 75" xfId="36159"/>
    <cellStyle name="Título 2 2 76" xfId="36160"/>
    <cellStyle name="Título 2 2 77" xfId="36161"/>
    <cellStyle name="Título 2 2 78" xfId="36162"/>
    <cellStyle name="Título 2 2 79" xfId="36163"/>
    <cellStyle name="Título 2 2 8" xfId="36164"/>
    <cellStyle name="Título 2 2 80" xfId="36165"/>
    <cellStyle name="Título 2 2 81" xfId="36166"/>
    <cellStyle name="Título 2 2 82" xfId="36167"/>
    <cellStyle name="Título 2 2 83" xfId="36168"/>
    <cellStyle name="Título 2 2 84" xfId="36169"/>
    <cellStyle name="Título 2 2 85" xfId="36170"/>
    <cellStyle name="Título 2 2 86" xfId="36171"/>
    <cellStyle name="Título 2 2 9" xfId="36172"/>
    <cellStyle name="Título 2 2_11 CC2007 trabajo" xfId="36173"/>
    <cellStyle name="Título 2 20" xfId="36174"/>
    <cellStyle name="Título 2 21" xfId="36175"/>
    <cellStyle name="Título 2 22" xfId="36176"/>
    <cellStyle name="Título 2 23" xfId="36177"/>
    <cellStyle name="Título 2 24" xfId="36178"/>
    <cellStyle name="Título 2 25" xfId="36179"/>
    <cellStyle name="Título 2 26" xfId="36180"/>
    <cellStyle name="Título 2 27" xfId="36181"/>
    <cellStyle name="Título 2 28" xfId="36182"/>
    <cellStyle name="Título 2 29" xfId="36183"/>
    <cellStyle name="Título 2 3" xfId="372"/>
    <cellStyle name="Título 2 30" xfId="36184"/>
    <cellStyle name="Título 2 31" xfId="36185"/>
    <cellStyle name="Título 2 32" xfId="36186"/>
    <cellStyle name="Título 2 33" xfId="36187"/>
    <cellStyle name="Título 2 34" xfId="36188"/>
    <cellStyle name="Título 2 35" xfId="36189"/>
    <cellStyle name="Título 2 36" xfId="36190"/>
    <cellStyle name="Título 2 37" xfId="36191"/>
    <cellStyle name="Título 2 38" xfId="36192"/>
    <cellStyle name="Título 2 39" xfId="36193"/>
    <cellStyle name="Título 2 4" xfId="36194"/>
    <cellStyle name="Título 2 40" xfId="36195"/>
    <cellStyle name="Título 2 41" xfId="36196"/>
    <cellStyle name="Título 2 42" xfId="36197"/>
    <cellStyle name="Título 2 43" xfId="36198"/>
    <cellStyle name="Título 2 44" xfId="36199"/>
    <cellStyle name="Título 2 45" xfId="36200"/>
    <cellStyle name="Título 2 46" xfId="36201"/>
    <cellStyle name="Título 2 47" xfId="36202"/>
    <cellStyle name="Título 2 48" xfId="36203"/>
    <cellStyle name="Título 2 49" xfId="36204"/>
    <cellStyle name="Título 2 5" xfId="36205"/>
    <cellStyle name="Título 2 50" xfId="36206"/>
    <cellStyle name="Título 2 51" xfId="36207"/>
    <cellStyle name="Título 2 52" xfId="36208"/>
    <cellStyle name="Título 2 53" xfId="36209"/>
    <cellStyle name="Título 2 54" xfId="36210"/>
    <cellStyle name="Título 2 55" xfId="36211"/>
    <cellStyle name="Título 2 56" xfId="36212"/>
    <cellStyle name="Título 2 57" xfId="36213"/>
    <cellStyle name="Título 2 58" xfId="36214"/>
    <cellStyle name="Título 2 59" xfId="36215"/>
    <cellStyle name="Título 2 6" xfId="36216"/>
    <cellStyle name="Título 2 60" xfId="36217"/>
    <cellStyle name="Título 2 61" xfId="36218"/>
    <cellStyle name="Título 2 62" xfId="36219"/>
    <cellStyle name="Título 2 63" xfId="36220"/>
    <cellStyle name="Título 2 64" xfId="36221"/>
    <cellStyle name="Título 2 65" xfId="36222"/>
    <cellStyle name="Título 2 66" xfId="36223"/>
    <cellStyle name="Título 2 67" xfId="36224"/>
    <cellStyle name="Título 2 68" xfId="36225"/>
    <cellStyle name="Título 2 69" xfId="36226"/>
    <cellStyle name="Título 2 7" xfId="36227"/>
    <cellStyle name="Título 2 70" xfId="36228"/>
    <cellStyle name="Título 2 71" xfId="36229"/>
    <cellStyle name="Título 2 72" xfId="36230"/>
    <cellStyle name="Título 2 73" xfId="36231"/>
    <cellStyle name="Título 2 74" xfId="36232"/>
    <cellStyle name="Título 2 75" xfId="36233"/>
    <cellStyle name="Título 2 76" xfId="36234"/>
    <cellStyle name="Título 2 77" xfId="36235"/>
    <cellStyle name="Título 2 78" xfId="36236"/>
    <cellStyle name="Título 2 79" xfId="36237"/>
    <cellStyle name="Título 2 8" xfId="36238"/>
    <cellStyle name="Título 2 80" xfId="36239"/>
    <cellStyle name="Título 2 81" xfId="36240"/>
    <cellStyle name="Título 2 82" xfId="36241"/>
    <cellStyle name="Título 2 83" xfId="36242"/>
    <cellStyle name="Título 2 84" xfId="36243"/>
    <cellStyle name="Título 2 85" xfId="36244"/>
    <cellStyle name="Título 2 86" xfId="36245"/>
    <cellStyle name="Título 2 9" xfId="36246"/>
    <cellStyle name="Título 20" xfId="36247"/>
    <cellStyle name="Título 21" xfId="36248"/>
    <cellStyle name="Título 22" xfId="36249"/>
    <cellStyle name="Título 23" xfId="36250"/>
    <cellStyle name="Título 24" xfId="36251"/>
    <cellStyle name="Título 25" xfId="36252"/>
    <cellStyle name="Título 26" xfId="36253"/>
    <cellStyle name="Título 27" xfId="36254"/>
    <cellStyle name="Título 28" xfId="36255"/>
    <cellStyle name="Título 29" xfId="36256"/>
    <cellStyle name="Título 3" xfId="373"/>
    <cellStyle name="Título 3 10" xfId="36257"/>
    <cellStyle name="Título 3 11" xfId="36258"/>
    <cellStyle name="Título 3 12" xfId="36259"/>
    <cellStyle name="Título 3 13" xfId="36260"/>
    <cellStyle name="Título 3 14" xfId="36261"/>
    <cellStyle name="Título 3 15" xfId="36262"/>
    <cellStyle name="Título 3 16" xfId="36263"/>
    <cellStyle name="Título 3 17" xfId="36264"/>
    <cellStyle name="Título 3 18" xfId="36265"/>
    <cellStyle name="Título 3 19" xfId="36266"/>
    <cellStyle name="Título 3 2" xfId="374"/>
    <cellStyle name="Título 3 2 10" xfId="36267"/>
    <cellStyle name="Título 3 2 11" xfId="36268"/>
    <cellStyle name="Título 3 2 12" xfId="36269"/>
    <cellStyle name="Título 3 2 13" xfId="36270"/>
    <cellStyle name="Título 3 2 14" xfId="36271"/>
    <cellStyle name="Título 3 2 15" xfId="36272"/>
    <cellStyle name="Título 3 2 16" xfId="36273"/>
    <cellStyle name="Título 3 2 17" xfId="36274"/>
    <cellStyle name="Título 3 2 18" xfId="36275"/>
    <cellStyle name="Título 3 2 19" xfId="36276"/>
    <cellStyle name="Título 3 2 2" xfId="36277"/>
    <cellStyle name="Título 3 2 20" xfId="36278"/>
    <cellStyle name="Título 3 2 21" xfId="36279"/>
    <cellStyle name="Título 3 2 22" xfId="36280"/>
    <cellStyle name="Título 3 2 23" xfId="36281"/>
    <cellStyle name="Título 3 2 24" xfId="36282"/>
    <cellStyle name="Título 3 2 25" xfId="36283"/>
    <cellStyle name="Título 3 2 26" xfId="36284"/>
    <cellStyle name="Título 3 2 27" xfId="36285"/>
    <cellStyle name="Título 3 2 28" xfId="36286"/>
    <cellStyle name="Título 3 2 29" xfId="36287"/>
    <cellStyle name="Título 3 2 3" xfId="36288"/>
    <cellStyle name="Título 3 2 30" xfId="36289"/>
    <cellStyle name="Título 3 2 31" xfId="36290"/>
    <cellStyle name="Título 3 2 32" xfId="36291"/>
    <cellStyle name="Título 3 2 33" xfId="36292"/>
    <cellStyle name="Título 3 2 34" xfId="36293"/>
    <cellStyle name="Título 3 2 35" xfId="36294"/>
    <cellStyle name="Título 3 2 36" xfId="36295"/>
    <cellStyle name="Título 3 2 37" xfId="36296"/>
    <cellStyle name="Título 3 2 38" xfId="36297"/>
    <cellStyle name="Título 3 2 39" xfId="36298"/>
    <cellStyle name="Título 3 2 4" xfId="36299"/>
    <cellStyle name="Título 3 2 40" xfId="36300"/>
    <cellStyle name="Título 3 2 41" xfId="36301"/>
    <cellStyle name="Título 3 2 42" xfId="36302"/>
    <cellStyle name="Título 3 2 43" xfId="36303"/>
    <cellStyle name="Título 3 2 44" xfId="36304"/>
    <cellStyle name="Título 3 2 45" xfId="36305"/>
    <cellStyle name="Título 3 2 46" xfId="36306"/>
    <cellStyle name="Título 3 2 47" xfId="36307"/>
    <cellStyle name="Título 3 2 48" xfId="36308"/>
    <cellStyle name="Título 3 2 49" xfId="36309"/>
    <cellStyle name="Título 3 2 5" xfId="36310"/>
    <cellStyle name="Título 3 2 50" xfId="36311"/>
    <cellStyle name="Título 3 2 51" xfId="36312"/>
    <cellStyle name="Título 3 2 52" xfId="36313"/>
    <cellStyle name="Título 3 2 53" xfId="36314"/>
    <cellStyle name="Título 3 2 54" xfId="36315"/>
    <cellStyle name="Título 3 2 55" xfId="36316"/>
    <cellStyle name="Título 3 2 56" xfId="36317"/>
    <cellStyle name="Título 3 2 57" xfId="36318"/>
    <cellStyle name="Título 3 2 58" xfId="36319"/>
    <cellStyle name="Título 3 2 59" xfId="36320"/>
    <cellStyle name="Título 3 2 6" xfId="36321"/>
    <cellStyle name="Título 3 2 60" xfId="36322"/>
    <cellStyle name="Título 3 2 61" xfId="36323"/>
    <cellStyle name="Título 3 2 62" xfId="36324"/>
    <cellStyle name="Título 3 2 63" xfId="36325"/>
    <cellStyle name="Título 3 2 64" xfId="36326"/>
    <cellStyle name="Título 3 2 65" xfId="36327"/>
    <cellStyle name="Título 3 2 66" xfId="36328"/>
    <cellStyle name="Título 3 2 67" xfId="36329"/>
    <cellStyle name="Título 3 2 68" xfId="36330"/>
    <cellStyle name="Título 3 2 69" xfId="36331"/>
    <cellStyle name="Título 3 2 7" xfId="36332"/>
    <cellStyle name="Título 3 2 70" xfId="36333"/>
    <cellStyle name="Título 3 2 71" xfId="36334"/>
    <cellStyle name="Título 3 2 72" xfId="36335"/>
    <cellStyle name="Título 3 2 73" xfId="36336"/>
    <cellStyle name="Título 3 2 74" xfId="36337"/>
    <cellStyle name="Título 3 2 75" xfId="36338"/>
    <cellStyle name="Título 3 2 76" xfId="36339"/>
    <cellStyle name="Título 3 2 77" xfId="36340"/>
    <cellStyle name="Título 3 2 78" xfId="36341"/>
    <cellStyle name="Título 3 2 79" xfId="36342"/>
    <cellStyle name="Título 3 2 8" xfId="36343"/>
    <cellStyle name="Título 3 2 80" xfId="36344"/>
    <cellStyle name="Título 3 2 81" xfId="36345"/>
    <cellStyle name="Título 3 2 82" xfId="36346"/>
    <cellStyle name="Título 3 2 83" xfId="36347"/>
    <cellStyle name="Título 3 2 84" xfId="36348"/>
    <cellStyle name="Título 3 2 85" xfId="36349"/>
    <cellStyle name="Título 3 2 86" xfId="36350"/>
    <cellStyle name="Título 3 2 9" xfId="36351"/>
    <cellStyle name="Título 3 2_11 CC2007 trabajo" xfId="36352"/>
    <cellStyle name="Título 3 20" xfId="36353"/>
    <cellStyle name="Título 3 21" xfId="36354"/>
    <cellStyle name="Título 3 22" xfId="36355"/>
    <cellStyle name="Título 3 23" xfId="36356"/>
    <cellStyle name="Título 3 24" xfId="36357"/>
    <cellStyle name="Título 3 25" xfId="36358"/>
    <cellStyle name="Título 3 26" xfId="36359"/>
    <cellStyle name="Título 3 27" xfId="36360"/>
    <cellStyle name="Título 3 28" xfId="36361"/>
    <cellStyle name="Título 3 29" xfId="36362"/>
    <cellStyle name="Título 3 3" xfId="375"/>
    <cellStyle name="Título 3 30" xfId="36363"/>
    <cellStyle name="Título 3 31" xfId="36364"/>
    <cellStyle name="Título 3 32" xfId="36365"/>
    <cellStyle name="Título 3 33" xfId="36366"/>
    <cellStyle name="Título 3 34" xfId="36367"/>
    <cellStyle name="Título 3 35" xfId="36368"/>
    <cellStyle name="Título 3 36" xfId="36369"/>
    <cellStyle name="Título 3 37" xfId="36370"/>
    <cellStyle name="Título 3 38" xfId="36371"/>
    <cellStyle name="Título 3 39" xfId="36372"/>
    <cellStyle name="Título 3 4" xfId="36373"/>
    <cellStyle name="Título 3 40" xfId="36374"/>
    <cellStyle name="Título 3 41" xfId="36375"/>
    <cellStyle name="Título 3 42" xfId="36376"/>
    <cellStyle name="Título 3 43" xfId="36377"/>
    <cellStyle name="Título 3 44" xfId="36378"/>
    <cellStyle name="Título 3 45" xfId="36379"/>
    <cellStyle name="Título 3 46" xfId="36380"/>
    <cellStyle name="Título 3 47" xfId="36381"/>
    <cellStyle name="Título 3 48" xfId="36382"/>
    <cellStyle name="Título 3 49" xfId="36383"/>
    <cellStyle name="Título 3 5" xfId="36384"/>
    <cellStyle name="Título 3 50" xfId="36385"/>
    <cellStyle name="Título 3 51" xfId="36386"/>
    <cellStyle name="Título 3 52" xfId="36387"/>
    <cellStyle name="Título 3 53" xfId="36388"/>
    <cellStyle name="Título 3 54" xfId="36389"/>
    <cellStyle name="Título 3 55" xfId="36390"/>
    <cellStyle name="Título 3 56" xfId="36391"/>
    <cellStyle name="Título 3 57" xfId="36392"/>
    <cellStyle name="Título 3 58" xfId="36393"/>
    <cellStyle name="Título 3 59" xfId="36394"/>
    <cellStyle name="Título 3 6" xfId="36395"/>
    <cellStyle name="Título 3 60" xfId="36396"/>
    <cellStyle name="Título 3 61" xfId="36397"/>
    <cellStyle name="Título 3 62" xfId="36398"/>
    <cellStyle name="Título 3 63" xfId="36399"/>
    <cellStyle name="Título 3 64" xfId="36400"/>
    <cellStyle name="Título 3 65" xfId="36401"/>
    <cellStyle name="Título 3 66" xfId="36402"/>
    <cellStyle name="Título 3 67" xfId="36403"/>
    <cellStyle name="Título 3 68" xfId="36404"/>
    <cellStyle name="Título 3 69" xfId="36405"/>
    <cellStyle name="Título 3 7" xfId="36406"/>
    <cellStyle name="Título 3 70" xfId="36407"/>
    <cellStyle name="Título 3 71" xfId="36408"/>
    <cellStyle name="Título 3 72" xfId="36409"/>
    <cellStyle name="Título 3 73" xfId="36410"/>
    <cellStyle name="Título 3 74" xfId="36411"/>
    <cellStyle name="Título 3 75" xfId="36412"/>
    <cellStyle name="Título 3 76" xfId="36413"/>
    <cellStyle name="Título 3 77" xfId="36414"/>
    <cellStyle name="Título 3 78" xfId="36415"/>
    <cellStyle name="Título 3 79" xfId="36416"/>
    <cellStyle name="Título 3 8" xfId="36417"/>
    <cellStyle name="Título 3 80" xfId="36418"/>
    <cellStyle name="Título 3 81" xfId="36419"/>
    <cellStyle name="Título 3 82" xfId="36420"/>
    <cellStyle name="Título 3 83" xfId="36421"/>
    <cellStyle name="Título 3 84" xfId="36422"/>
    <cellStyle name="Título 3 85" xfId="36423"/>
    <cellStyle name="Título 3 86" xfId="36424"/>
    <cellStyle name="Título 3 9" xfId="36425"/>
    <cellStyle name="Título 30" xfId="36426"/>
    <cellStyle name="Título 31" xfId="36427"/>
    <cellStyle name="Título 32" xfId="36428"/>
    <cellStyle name="Título 33" xfId="36429"/>
    <cellStyle name="Título 34" xfId="36430"/>
    <cellStyle name="Título 35" xfId="36431"/>
    <cellStyle name="Título 36" xfId="36432"/>
    <cellStyle name="Título 37" xfId="36433"/>
    <cellStyle name="Título 38" xfId="36434"/>
    <cellStyle name="Título 39" xfId="36435"/>
    <cellStyle name="Título 4" xfId="376"/>
    <cellStyle name="Título 4 10" xfId="36436"/>
    <cellStyle name="Título 4 11" xfId="36437"/>
    <cellStyle name="Título 4 12" xfId="36438"/>
    <cellStyle name="Título 4 13" xfId="36439"/>
    <cellStyle name="Título 4 14" xfId="36440"/>
    <cellStyle name="Título 4 15" xfId="36441"/>
    <cellStyle name="Título 4 16" xfId="36442"/>
    <cellStyle name="Título 4 17" xfId="36443"/>
    <cellStyle name="Título 4 18" xfId="36444"/>
    <cellStyle name="Título 4 19" xfId="36445"/>
    <cellStyle name="Título 4 2" xfId="36446"/>
    <cellStyle name="Título 4 20" xfId="36447"/>
    <cellStyle name="Título 4 21" xfId="36448"/>
    <cellStyle name="Título 4 22" xfId="36449"/>
    <cellStyle name="Título 4 23" xfId="36450"/>
    <cellStyle name="Título 4 24" xfId="36451"/>
    <cellStyle name="Título 4 25" xfId="36452"/>
    <cellStyle name="Título 4 26" xfId="36453"/>
    <cellStyle name="Título 4 27" xfId="36454"/>
    <cellStyle name="Título 4 28" xfId="36455"/>
    <cellStyle name="Título 4 29" xfId="36456"/>
    <cellStyle name="Título 4 3" xfId="36457"/>
    <cellStyle name="Título 4 30" xfId="36458"/>
    <cellStyle name="Título 4 31" xfId="36459"/>
    <cellStyle name="Título 4 32" xfId="36460"/>
    <cellStyle name="Título 4 33" xfId="36461"/>
    <cellStyle name="Título 4 34" xfId="36462"/>
    <cellStyle name="Título 4 35" xfId="36463"/>
    <cellStyle name="Título 4 36" xfId="36464"/>
    <cellStyle name="Título 4 37" xfId="36465"/>
    <cellStyle name="Título 4 38" xfId="36466"/>
    <cellStyle name="Título 4 39" xfId="36467"/>
    <cellStyle name="Título 4 4" xfId="36468"/>
    <cellStyle name="Título 4 40" xfId="36469"/>
    <cellStyle name="Título 4 41" xfId="36470"/>
    <cellStyle name="Título 4 42" xfId="36471"/>
    <cellStyle name="Título 4 43" xfId="36472"/>
    <cellStyle name="Título 4 44" xfId="36473"/>
    <cellStyle name="Título 4 45" xfId="36474"/>
    <cellStyle name="Título 4 46" xfId="36475"/>
    <cellStyle name="Título 4 47" xfId="36476"/>
    <cellStyle name="Título 4 48" xfId="36477"/>
    <cellStyle name="Título 4 49" xfId="36478"/>
    <cellStyle name="Título 4 5" xfId="36479"/>
    <cellStyle name="Título 4 50" xfId="36480"/>
    <cellStyle name="Título 4 51" xfId="36481"/>
    <cellStyle name="Título 4 52" xfId="36482"/>
    <cellStyle name="Título 4 53" xfId="36483"/>
    <cellStyle name="Título 4 54" xfId="36484"/>
    <cellStyle name="Título 4 55" xfId="36485"/>
    <cellStyle name="Título 4 56" xfId="36486"/>
    <cellStyle name="Título 4 57" xfId="36487"/>
    <cellStyle name="Título 4 58" xfId="36488"/>
    <cellStyle name="Título 4 59" xfId="36489"/>
    <cellStyle name="Título 4 6" xfId="36490"/>
    <cellStyle name="Título 4 60" xfId="36491"/>
    <cellStyle name="Título 4 61" xfId="36492"/>
    <cellStyle name="Título 4 62" xfId="36493"/>
    <cellStyle name="Título 4 63" xfId="36494"/>
    <cellStyle name="Título 4 64" xfId="36495"/>
    <cellStyle name="Título 4 65" xfId="36496"/>
    <cellStyle name="Título 4 66" xfId="36497"/>
    <cellStyle name="Título 4 67" xfId="36498"/>
    <cellStyle name="Título 4 68" xfId="36499"/>
    <cellStyle name="Título 4 69" xfId="36500"/>
    <cellStyle name="Título 4 7" xfId="36501"/>
    <cellStyle name="Título 4 70" xfId="36502"/>
    <cellStyle name="Título 4 71" xfId="36503"/>
    <cellStyle name="Título 4 72" xfId="36504"/>
    <cellStyle name="Título 4 73" xfId="36505"/>
    <cellStyle name="Título 4 74" xfId="36506"/>
    <cellStyle name="Título 4 75" xfId="36507"/>
    <cellStyle name="Título 4 76" xfId="36508"/>
    <cellStyle name="Título 4 77" xfId="36509"/>
    <cellStyle name="Título 4 78" xfId="36510"/>
    <cellStyle name="Título 4 79" xfId="36511"/>
    <cellStyle name="Título 4 8" xfId="36512"/>
    <cellStyle name="Título 4 80" xfId="36513"/>
    <cellStyle name="Título 4 81" xfId="36514"/>
    <cellStyle name="Título 4 82" xfId="36515"/>
    <cellStyle name="Título 4 83" xfId="36516"/>
    <cellStyle name="Título 4 84" xfId="36517"/>
    <cellStyle name="Título 4 85" xfId="36518"/>
    <cellStyle name="Título 4 86" xfId="36519"/>
    <cellStyle name="Título 4 9" xfId="36520"/>
    <cellStyle name="Título 4_11 CC2007 trabajo" xfId="36521"/>
    <cellStyle name="Título 40" xfId="36522"/>
    <cellStyle name="Título 41" xfId="36523"/>
    <cellStyle name="Título 42" xfId="36524"/>
    <cellStyle name="Título 43" xfId="36525"/>
    <cellStyle name="Título 44" xfId="36526"/>
    <cellStyle name="Título 45" xfId="36527"/>
    <cellStyle name="Título 46" xfId="36528"/>
    <cellStyle name="Título 47" xfId="36529"/>
    <cellStyle name="Título 48" xfId="36530"/>
    <cellStyle name="Título 49" xfId="36531"/>
    <cellStyle name="Título 5" xfId="377"/>
    <cellStyle name="Título 50" xfId="36532"/>
    <cellStyle name="Título 51" xfId="36533"/>
    <cellStyle name="Título 52" xfId="36534"/>
    <cellStyle name="Título 53" xfId="36535"/>
    <cellStyle name="Título 54" xfId="36536"/>
    <cellStyle name="Título 55" xfId="36537"/>
    <cellStyle name="Título 56" xfId="36538"/>
    <cellStyle name="Título 57" xfId="36539"/>
    <cellStyle name="Título 58" xfId="36540"/>
    <cellStyle name="Título 59" xfId="36541"/>
    <cellStyle name="Título 6" xfId="36542"/>
    <cellStyle name="Título 60" xfId="36543"/>
    <cellStyle name="Título 61" xfId="36544"/>
    <cellStyle name="Título 62" xfId="36545"/>
    <cellStyle name="Título 63" xfId="36546"/>
    <cellStyle name="Título 64" xfId="36547"/>
    <cellStyle name="Título 65" xfId="36548"/>
    <cellStyle name="Título 66" xfId="36549"/>
    <cellStyle name="Título 67" xfId="36550"/>
    <cellStyle name="Título 68" xfId="36551"/>
    <cellStyle name="Título 69" xfId="36552"/>
    <cellStyle name="Título 7" xfId="36553"/>
    <cellStyle name="Título 70" xfId="36554"/>
    <cellStyle name="Título 71" xfId="36555"/>
    <cellStyle name="Título 72" xfId="36556"/>
    <cellStyle name="Título 73" xfId="36557"/>
    <cellStyle name="Título 74" xfId="36558"/>
    <cellStyle name="Título 75" xfId="36559"/>
    <cellStyle name="Título 76" xfId="36560"/>
    <cellStyle name="Título 77" xfId="36561"/>
    <cellStyle name="Título 78" xfId="36562"/>
    <cellStyle name="Título 79" xfId="36563"/>
    <cellStyle name="Título 8" xfId="36564"/>
    <cellStyle name="Título 80" xfId="36565"/>
    <cellStyle name="Título 81" xfId="36566"/>
    <cellStyle name="Título 82" xfId="36567"/>
    <cellStyle name="Título 83" xfId="36568"/>
    <cellStyle name="Título 84" xfId="36569"/>
    <cellStyle name="Título 85" xfId="36570"/>
    <cellStyle name="Título 86" xfId="36571"/>
    <cellStyle name="Título 87" xfId="36572"/>
    <cellStyle name="Título 88" xfId="36573"/>
    <cellStyle name="Título 9" xfId="36574"/>
    <cellStyle name="Titulo de Tabla" xfId="36575"/>
    <cellStyle name="TopGrey" xfId="36576"/>
    <cellStyle name="Total 10" xfId="378"/>
    <cellStyle name="Total 10 2" xfId="379"/>
    <cellStyle name="Total 11" xfId="380"/>
    <cellStyle name="Total 12" xfId="36577"/>
    <cellStyle name="Total 13" xfId="36578"/>
    <cellStyle name="Total 14" xfId="36579"/>
    <cellStyle name="Total 15" xfId="36580"/>
    <cellStyle name="Total 16" xfId="36581"/>
    <cellStyle name="Total 17" xfId="36582"/>
    <cellStyle name="Total 18" xfId="36583"/>
    <cellStyle name="Total 19" xfId="36584"/>
    <cellStyle name="Total 2" xfId="5"/>
    <cellStyle name="Total 2 10" xfId="36585"/>
    <cellStyle name="Total 2 11" xfId="36586"/>
    <cellStyle name="Total 2 12" xfId="36587"/>
    <cellStyle name="Total 2 13" xfId="36588"/>
    <cellStyle name="Total 2 14" xfId="36589"/>
    <cellStyle name="Total 2 15" xfId="36590"/>
    <cellStyle name="Total 2 16" xfId="36591"/>
    <cellStyle name="Total 2 17" xfId="36592"/>
    <cellStyle name="Total 2 18" xfId="36593"/>
    <cellStyle name="Total 2 19" xfId="36594"/>
    <cellStyle name="Total 2 2" xfId="381"/>
    <cellStyle name="Total 2 20" xfId="36595"/>
    <cellStyle name="Total 2 21" xfId="36596"/>
    <cellStyle name="Total 2 22" xfId="36597"/>
    <cellStyle name="Total 2 23" xfId="36598"/>
    <cellStyle name="Total 2 24" xfId="36599"/>
    <cellStyle name="Total 2 25" xfId="36600"/>
    <cellStyle name="Total 2 26" xfId="36601"/>
    <cellStyle name="Total 2 27" xfId="36602"/>
    <cellStyle name="Total 2 28" xfId="36603"/>
    <cellStyle name="Total 2 29" xfId="36604"/>
    <cellStyle name="Total 2 3" xfId="382"/>
    <cellStyle name="Total 2 30" xfId="36605"/>
    <cellStyle name="Total 2 31" xfId="36606"/>
    <cellStyle name="Total 2 32" xfId="36607"/>
    <cellStyle name="Total 2 33" xfId="36608"/>
    <cellStyle name="Total 2 34" xfId="36609"/>
    <cellStyle name="Total 2 35" xfId="36610"/>
    <cellStyle name="Total 2 36" xfId="36611"/>
    <cellStyle name="Total 2 37" xfId="36612"/>
    <cellStyle name="Total 2 38" xfId="36613"/>
    <cellStyle name="Total 2 39" xfId="36614"/>
    <cellStyle name="Total 2 4" xfId="36615"/>
    <cellStyle name="Total 2 40" xfId="36616"/>
    <cellStyle name="Total 2 41" xfId="36617"/>
    <cellStyle name="Total 2 42" xfId="36618"/>
    <cellStyle name="Total 2 43" xfId="36619"/>
    <cellStyle name="Total 2 44" xfId="36620"/>
    <cellStyle name="Total 2 45" xfId="36621"/>
    <cellStyle name="Total 2 46" xfId="36622"/>
    <cellStyle name="Total 2 47" xfId="36623"/>
    <cellStyle name="Total 2 48" xfId="36624"/>
    <cellStyle name="Total 2 49" xfId="36625"/>
    <cellStyle name="Total 2 5" xfId="36626"/>
    <cellStyle name="Total 2 50" xfId="36627"/>
    <cellStyle name="Total 2 51" xfId="36628"/>
    <cellStyle name="Total 2 52" xfId="36629"/>
    <cellStyle name="Total 2 53" xfId="36630"/>
    <cellStyle name="Total 2 54" xfId="36631"/>
    <cellStyle name="Total 2 55" xfId="36632"/>
    <cellStyle name="Total 2 56" xfId="36633"/>
    <cellStyle name="Total 2 57" xfId="36634"/>
    <cellStyle name="Total 2 58" xfId="36635"/>
    <cellStyle name="Total 2 59" xfId="36636"/>
    <cellStyle name="Total 2 6" xfId="36637"/>
    <cellStyle name="Total 2 60" xfId="36638"/>
    <cellStyle name="Total 2 61" xfId="36639"/>
    <cellStyle name="Total 2 62" xfId="36640"/>
    <cellStyle name="Total 2 63" xfId="36641"/>
    <cellStyle name="Total 2 64" xfId="36642"/>
    <cellStyle name="Total 2 65" xfId="36643"/>
    <cellStyle name="Total 2 66" xfId="36644"/>
    <cellStyle name="Total 2 67" xfId="36645"/>
    <cellStyle name="Total 2 68" xfId="36646"/>
    <cellStyle name="Total 2 69" xfId="36647"/>
    <cellStyle name="Total 2 7" xfId="36648"/>
    <cellStyle name="Total 2 70" xfId="36649"/>
    <cellStyle name="Total 2 71" xfId="36650"/>
    <cellStyle name="Total 2 72" xfId="36651"/>
    <cellStyle name="Total 2 73" xfId="36652"/>
    <cellStyle name="Total 2 74" xfId="36653"/>
    <cellStyle name="Total 2 75" xfId="36654"/>
    <cellStyle name="Total 2 76" xfId="36655"/>
    <cellStyle name="Total 2 77" xfId="36656"/>
    <cellStyle name="Total 2 78" xfId="36657"/>
    <cellStyle name="Total 2 79" xfId="36658"/>
    <cellStyle name="Total 2 8" xfId="36659"/>
    <cellStyle name="Total 2 80" xfId="36660"/>
    <cellStyle name="Total 2 81" xfId="36661"/>
    <cellStyle name="Total 2 82" xfId="36662"/>
    <cellStyle name="Total 2 83" xfId="36663"/>
    <cellStyle name="Total 2 84" xfId="36664"/>
    <cellStyle name="Total 2 85" xfId="36665"/>
    <cellStyle name="Total 2 86" xfId="36666"/>
    <cellStyle name="Total 2 9" xfId="36667"/>
    <cellStyle name="Total 2_11 CC2007 trabajo" xfId="36668"/>
    <cellStyle name="Total 20" xfId="36669"/>
    <cellStyle name="Total 21" xfId="36670"/>
    <cellStyle name="Total 22" xfId="36671"/>
    <cellStyle name="Total 23" xfId="36672"/>
    <cellStyle name="Total 24" xfId="36673"/>
    <cellStyle name="Total 25" xfId="36674"/>
    <cellStyle name="Total 26" xfId="36675"/>
    <cellStyle name="Total 27" xfId="36676"/>
    <cellStyle name="Total 28" xfId="36677"/>
    <cellStyle name="Total 29" xfId="36678"/>
    <cellStyle name="Total 3" xfId="383"/>
    <cellStyle name="Total 3 2" xfId="384"/>
    <cellStyle name="Total 3 2 2" xfId="385"/>
    <cellStyle name="Total 30" xfId="36679"/>
    <cellStyle name="Total 31" xfId="36680"/>
    <cellStyle name="Total 32" xfId="36681"/>
    <cellStyle name="Total 33" xfId="36682"/>
    <cellStyle name="Total 34" xfId="36683"/>
    <cellStyle name="Total 35" xfId="36684"/>
    <cellStyle name="Total 36" xfId="36685"/>
    <cellStyle name="Total 37" xfId="36686"/>
    <cellStyle name="Total 38" xfId="36687"/>
    <cellStyle name="Total 39" xfId="36688"/>
    <cellStyle name="Total 4" xfId="386"/>
    <cellStyle name="Total 40" xfId="36689"/>
    <cellStyle name="Total 41" xfId="36690"/>
    <cellStyle name="Total 42" xfId="36691"/>
    <cellStyle name="Total 43" xfId="36692"/>
    <cellStyle name="Total 44" xfId="36693"/>
    <cellStyle name="Total 45" xfId="36694"/>
    <cellStyle name="Total 46" xfId="36695"/>
    <cellStyle name="Total 47" xfId="36696"/>
    <cellStyle name="Total 48" xfId="36697"/>
    <cellStyle name="Total 49" xfId="36698"/>
    <cellStyle name="Total 5" xfId="387"/>
    <cellStyle name="Total 50" xfId="36699"/>
    <cellStyle name="Total 51" xfId="36700"/>
    <cellStyle name="Total 52" xfId="36701"/>
    <cellStyle name="Total 53" xfId="36702"/>
    <cellStyle name="Total 54" xfId="36703"/>
    <cellStyle name="Total 55" xfId="36704"/>
    <cellStyle name="Total 56" xfId="36705"/>
    <cellStyle name="Total 57" xfId="36706"/>
    <cellStyle name="Total 58" xfId="36707"/>
    <cellStyle name="Total 59" xfId="36708"/>
    <cellStyle name="Total 6" xfId="388"/>
    <cellStyle name="Total 60" xfId="36709"/>
    <cellStyle name="Total 61" xfId="36710"/>
    <cellStyle name="Total 62" xfId="36711"/>
    <cellStyle name="Total 63" xfId="36712"/>
    <cellStyle name="Total 64" xfId="36713"/>
    <cellStyle name="Total 65" xfId="36714"/>
    <cellStyle name="Total 66" xfId="36715"/>
    <cellStyle name="Total 67" xfId="36716"/>
    <cellStyle name="Total 68" xfId="36717"/>
    <cellStyle name="Total 69" xfId="36718"/>
    <cellStyle name="Total 7" xfId="389"/>
    <cellStyle name="Total 70" xfId="36719"/>
    <cellStyle name="Total 71" xfId="36720"/>
    <cellStyle name="Total 72" xfId="36721"/>
    <cellStyle name="Total 73" xfId="36722"/>
    <cellStyle name="Total 74" xfId="36723"/>
    <cellStyle name="Total 75" xfId="36724"/>
    <cellStyle name="Total 76" xfId="36725"/>
    <cellStyle name="Total 77" xfId="36726"/>
    <cellStyle name="Total 78" xfId="36727"/>
    <cellStyle name="Total 79" xfId="36728"/>
    <cellStyle name="Total 8" xfId="390"/>
    <cellStyle name="Total 80" xfId="36729"/>
    <cellStyle name="Total 81" xfId="36730"/>
    <cellStyle name="Total 82" xfId="36731"/>
    <cellStyle name="Total 83" xfId="36732"/>
    <cellStyle name="Total 84" xfId="36733"/>
    <cellStyle name="Total 85" xfId="36734"/>
    <cellStyle name="Total 86" xfId="36735"/>
    <cellStyle name="Total 9" xfId="391"/>
    <cellStyle name="totcuadro" xfId="36736"/>
    <cellStyle name="Tulostus" xfId="36737"/>
    <cellStyle name="Tusental (0)_Blad2" xfId="36738"/>
    <cellStyle name="Tusental 2" xfId="36739"/>
    <cellStyle name="Tusental_Blad2" xfId="36740"/>
    <cellStyle name="Valuta (0)_Blad2" xfId="36741"/>
    <cellStyle name="Valuta_Blad2" xfId="36742"/>
    <cellStyle name="Varoitusteksti" xfId="36743"/>
    <cellStyle name="Währung [0]_DIAGRAM" xfId="36744"/>
    <cellStyle name="Währung_DIAGRAM" xfId="36745"/>
    <cellStyle name="Warning Text 2" xfId="36746"/>
    <cellStyle name="Warning Text 3" xfId="36747"/>
    <cellStyle name="Warning Text 4" xfId="36748"/>
    <cellStyle name="Warning Text 5" xfId="36749"/>
    <cellStyle name="wideline" xfId="36750"/>
    <cellStyle name="Wrapped" xfId="36751"/>
    <cellStyle name="アクセント 1" xfId="36752"/>
    <cellStyle name="アクセント 2" xfId="36753"/>
    <cellStyle name="アクセント 3" xfId="36754"/>
    <cellStyle name="アクセント 4" xfId="36755"/>
    <cellStyle name="アクセント 5" xfId="36756"/>
    <cellStyle name="アクセント 6" xfId="36757"/>
    <cellStyle name="タイトル" xfId="36758"/>
    <cellStyle name="チェック セル" xfId="36759"/>
    <cellStyle name="どちらでもない" xfId="36760"/>
    <cellStyle name="メモ" xfId="36761"/>
    <cellStyle name="リンク セル" xfId="36762"/>
    <cellStyle name="표준_T_A8(통계청_검증결과)" xfId="36763"/>
    <cellStyle name="入力" xfId="36764"/>
    <cellStyle name="出力" xfId="36765"/>
    <cellStyle name="悪い" xfId="36766"/>
    <cellStyle name="良い" xfId="36767"/>
    <cellStyle name="見出し 1" xfId="36768"/>
    <cellStyle name="見出し 2" xfId="36769"/>
    <cellStyle name="見出し 3" xfId="36770"/>
    <cellStyle name="見出し 4" xfId="36771"/>
    <cellStyle name="計算" xfId="36772"/>
    <cellStyle name="説明文" xfId="36773"/>
    <cellStyle name="警告文" xfId="36774"/>
    <cellStyle name="集計" xfId="3677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externalLink" Target="externalLinks/externalLink1.xml"/><Relationship Id="rId26" Type="http://schemas.openxmlformats.org/officeDocument/2006/relationships/externalLink" Target="externalLinks/externalLink9.xml"/><Relationship Id="rId39" Type="http://schemas.openxmlformats.org/officeDocument/2006/relationships/customXml" Target="../customXml/item3.xml"/><Relationship Id="rId21" Type="http://schemas.openxmlformats.org/officeDocument/2006/relationships/externalLink" Target="externalLinks/externalLink4.xml"/><Relationship Id="rId34" Type="http://schemas.openxmlformats.org/officeDocument/2006/relationships/styles" Target="styles.xml"/><Relationship Id="rId42" Type="http://schemas.openxmlformats.org/officeDocument/2006/relationships/customXml" Target="../customXml/item6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externalLink" Target="externalLinks/externalLink8.xml"/><Relationship Id="rId33" Type="http://schemas.openxmlformats.org/officeDocument/2006/relationships/theme" Target="theme/theme1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externalLink" Target="externalLinks/externalLink3.xml"/><Relationship Id="rId29" Type="http://schemas.openxmlformats.org/officeDocument/2006/relationships/externalLink" Target="externalLinks/externalLink12.xml"/><Relationship Id="rId41" Type="http://schemas.openxmlformats.org/officeDocument/2006/relationships/customXml" Target="../customXml/item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externalLink" Target="externalLinks/externalLink7.xml"/><Relationship Id="rId32" Type="http://schemas.openxmlformats.org/officeDocument/2006/relationships/externalLink" Target="externalLinks/externalLink15.xml"/><Relationship Id="rId37" Type="http://schemas.openxmlformats.org/officeDocument/2006/relationships/customXml" Target="../customXml/item1.xml"/><Relationship Id="rId40" Type="http://schemas.openxmlformats.org/officeDocument/2006/relationships/customXml" Target="../customXml/item4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externalLink" Target="externalLinks/externalLink6.xml"/><Relationship Id="rId28" Type="http://schemas.openxmlformats.org/officeDocument/2006/relationships/externalLink" Target="externalLinks/externalLink11.xml"/><Relationship Id="rId36" Type="http://schemas.openxmlformats.org/officeDocument/2006/relationships/calcChain" Target="calcChain.xml"/><Relationship Id="rId10" Type="http://schemas.openxmlformats.org/officeDocument/2006/relationships/worksheet" Target="worksheets/sheet10.xml"/><Relationship Id="rId19" Type="http://schemas.openxmlformats.org/officeDocument/2006/relationships/externalLink" Target="externalLinks/externalLink2.xml"/><Relationship Id="rId31" Type="http://schemas.openxmlformats.org/officeDocument/2006/relationships/externalLink" Target="externalLinks/externalLink1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externalLink" Target="externalLinks/externalLink5.xml"/><Relationship Id="rId27" Type="http://schemas.openxmlformats.org/officeDocument/2006/relationships/externalLink" Target="externalLinks/externalLink10.xml"/><Relationship Id="rId30" Type="http://schemas.openxmlformats.org/officeDocument/2006/relationships/externalLink" Target="externalLinks/externalLink13.xml"/><Relationship Id="rId35" Type="http://schemas.openxmlformats.org/officeDocument/2006/relationships/sharedStrings" Target="sharedStrings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1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7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9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1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en-US" sz="1400"/>
              <a:t>Figure 4.1 Gross Fixed Capital Formation in Latin America and the Caribbean, High and </a:t>
            </a:r>
            <a:r>
              <a:rPr lang="en-US" sz="1400">
                <a:solidFill>
                  <a:sysClr val="windowText" lastClr="000000"/>
                </a:solidFill>
              </a:rPr>
              <a:t>Low-Middle-Income Countries (percentage of GDP) </a:t>
            </a:r>
          </a:p>
        </c:rich>
      </c:tx>
      <c:layout/>
      <c:overlay val="0"/>
    </c:title>
    <c:autoTitleDeleted val="0"/>
    <c:plotArea>
      <c:layout>
        <c:manualLayout>
          <c:layoutTarget val="inner"/>
          <c:xMode val="edge"/>
          <c:yMode val="edge"/>
          <c:x val="9.0077679218041509E-2"/>
          <c:y val="7.5060691566096613E-2"/>
          <c:w val="0.89072796590232894"/>
          <c:h val="0.67256423455542635"/>
        </c:manualLayout>
      </c:layout>
      <c:barChart>
        <c:barDir val="col"/>
        <c:grouping val="clustered"/>
        <c:varyColors val="0"/>
        <c:ser>
          <c:idx val="2"/>
          <c:order val="2"/>
          <c:tx>
            <c:strRef>
              <c:f>'f4.1'!$A$4</c:f>
              <c:strCache>
                <c:ptCount val="1"/>
                <c:pt idx="0">
                  <c:v>Latin America and the Caribbean</c:v>
                </c:pt>
              </c:strCache>
            </c:strRef>
          </c:tx>
          <c:invertIfNegative val="0"/>
          <c:cat>
            <c:strRef>
              <c:f>'f4.1'!$B$1:$AJ$1</c:f>
              <c:strCache>
                <c:ptCount val="35"/>
                <c:pt idx="0">
                  <c:v>1980</c:v>
                </c:pt>
                <c:pt idx="1">
                  <c:v>1981</c:v>
                </c:pt>
                <c:pt idx="2">
                  <c:v>1982</c:v>
                </c:pt>
                <c:pt idx="3">
                  <c:v>1983</c:v>
                </c:pt>
                <c:pt idx="4">
                  <c:v>1984</c:v>
                </c:pt>
                <c:pt idx="5">
                  <c:v>1985</c:v>
                </c:pt>
                <c:pt idx="6">
                  <c:v>1986</c:v>
                </c:pt>
                <c:pt idx="7">
                  <c:v>1987</c:v>
                </c:pt>
                <c:pt idx="8">
                  <c:v>1988</c:v>
                </c:pt>
                <c:pt idx="9">
                  <c:v>1989</c:v>
                </c:pt>
                <c:pt idx="10">
                  <c:v>1990</c:v>
                </c:pt>
                <c:pt idx="11">
                  <c:v>1991</c:v>
                </c:pt>
                <c:pt idx="12">
                  <c:v>1992</c:v>
                </c:pt>
                <c:pt idx="13">
                  <c:v>1993</c:v>
                </c:pt>
                <c:pt idx="14">
                  <c:v>1994</c:v>
                </c:pt>
                <c:pt idx="15">
                  <c:v>1995</c:v>
                </c:pt>
                <c:pt idx="16">
                  <c:v>1996</c:v>
                </c:pt>
                <c:pt idx="17">
                  <c:v>1997</c:v>
                </c:pt>
                <c:pt idx="18">
                  <c:v>1998</c:v>
                </c:pt>
                <c:pt idx="19">
                  <c:v>1999</c:v>
                </c:pt>
                <c:pt idx="20">
                  <c:v>2000</c:v>
                </c:pt>
                <c:pt idx="21">
                  <c:v>2001</c:v>
                </c:pt>
                <c:pt idx="22">
                  <c:v>2002</c:v>
                </c:pt>
                <c:pt idx="23">
                  <c:v>2003</c:v>
                </c:pt>
                <c:pt idx="24">
                  <c:v>2004</c:v>
                </c:pt>
                <c:pt idx="25">
                  <c:v>2005</c:v>
                </c:pt>
                <c:pt idx="26">
                  <c:v>2006</c:v>
                </c:pt>
                <c:pt idx="27">
                  <c:v>2007</c:v>
                </c:pt>
                <c:pt idx="28">
                  <c:v>2008</c:v>
                </c:pt>
                <c:pt idx="29">
                  <c:v>2009</c:v>
                </c:pt>
                <c:pt idx="30">
                  <c:v>2010</c:v>
                </c:pt>
                <c:pt idx="31">
                  <c:v>2011</c:v>
                </c:pt>
                <c:pt idx="32">
                  <c:v>2012</c:v>
                </c:pt>
                <c:pt idx="33">
                  <c:v>2013</c:v>
                </c:pt>
                <c:pt idx="34">
                  <c:v>2014</c:v>
                </c:pt>
              </c:strCache>
            </c:strRef>
          </c:cat>
          <c:val>
            <c:numRef>
              <c:f>'f4.1'!$B$4:$AJ$4</c:f>
              <c:numCache>
                <c:formatCode>0</c:formatCode>
                <c:ptCount val="35"/>
                <c:pt idx="0">
                  <c:v>22.9088843775253</c:v>
                </c:pt>
                <c:pt idx="1">
                  <c:v>23.470681683745241</c:v>
                </c:pt>
                <c:pt idx="2">
                  <c:v>21.47656343543014</c:v>
                </c:pt>
                <c:pt idx="3">
                  <c:v>17.945447048503219</c:v>
                </c:pt>
                <c:pt idx="4">
                  <c:v>17.379857233094153</c:v>
                </c:pt>
                <c:pt idx="5">
                  <c:v>17.74060250456558</c:v>
                </c:pt>
                <c:pt idx="6">
                  <c:v>18.708507067291023</c:v>
                </c:pt>
                <c:pt idx="7">
                  <c:v>19.676823680309749</c:v>
                </c:pt>
                <c:pt idx="8">
                  <c:v>19.998989084519089</c:v>
                </c:pt>
                <c:pt idx="9">
                  <c:v>20.434361247314769</c:v>
                </c:pt>
                <c:pt idx="10">
                  <c:v>18.363471538630154</c:v>
                </c:pt>
                <c:pt idx="11">
                  <c:v>17.808427925618513</c:v>
                </c:pt>
                <c:pt idx="12">
                  <c:v>18.621624091559397</c:v>
                </c:pt>
                <c:pt idx="13">
                  <c:v>18.788387765209919</c:v>
                </c:pt>
                <c:pt idx="14">
                  <c:v>20.084694258244649</c:v>
                </c:pt>
                <c:pt idx="15">
                  <c:v>18.05803542831055</c:v>
                </c:pt>
                <c:pt idx="16">
                  <c:v>18.098113506030472</c:v>
                </c:pt>
                <c:pt idx="17">
                  <c:v>19.371639582397343</c:v>
                </c:pt>
                <c:pt idx="18">
                  <c:v>20.103617066127736</c:v>
                </c:pt>
                <c:pt idx="19">
                  <c:v>18.769304261437942</c:v>
                </c:pt>
                <c:pt idx="20">
                  <c:v>19.015557266294142</c:v>
                </c:pt>
                <c:pt idx="21">
                  <c:v>18.728289604060091</c:v>
                </c:pt>
                <c:pt idx="22">
                  <c:v>17.910748817223265</c:v>
                </c:pt>
                <c:pt idx="23">
                  <c:v>18.008354553134406</c:v>
                </c:pt>
                <c:pt idx="24">
                  <c:v>18.669483393624159</c:v>
                </c:pt>
                <c:pt idx="25">
                  <c:v>19.109279318805775</c:v>
                </c:pt>
                <c:pt idx="26">
                  <c:v>19.672437439523989</c:v>
                </c:pt>
                <c:pt idx="27">
                  <c:v>20.394258418707597</c:v>
                </c:pt>
                <c:pt idx="28">
                  <c:v>21.265028223148192</c:v>
                </c:pt>
                <c:pt idx="29">
                  <c:v>20.552079853101365</c:v>
                </c:pt>
                <c:pt idx="30">
                  <c:v>20.211078712898267</c:v>
                </c:pt>
                <c:pt idx="31">
                  <c:v>20.77518456041409</c:v>
                </c:pt>
                <c:pt idx="32">
                  <c:v>21.080847087096007</c:v>
                </c:pt>
                <c:pt idx="33">
                  <c:v>20.842662500071128</c:v>
                </c:pt>
                <c:pt idx="34" formatCode="General">
                  <c:v>21.6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36436736"/>
        <c:axId val="136501888"/>
      </c:barChart>
      <c:lineChart>
        <c:grouping val="standard"/>
        <c:varyColors val="0"/>
        <c:ser>
          <c:idx val="0"/>
          <c:order val="0"/>
          <c:tx>
            <c:strRef>
              <c:f>'f4.1'!$A$2</c:f>
              <c:strCache>
                <c:ptCount val="1"/>
                <c:pt idx="0">
                  <c:v>High income</c:v>
                </c:pt>
              </c:strCache>
            </c:strRef>
          </c:tx>
          <c:marker>
            <c:symbol val="none"/>
          </c:marker>
          <c:cat>
            <c:strRef>
              <c:f>'f4.1'!$B$1:$AI$1</c:f>
              <c:strCache>
                <c:ptCount val="34"/>
                <c:pt idx="0">
                  <c:v>1980</c:v>
                </c:pt>
                <c:pt idx="1">
                  <c:v>1981</c:v>
                </c:pt>
                <c:pt idx="2">
                  <c:v>1982</c:v>
                </c:pt>
                <c:pt idx="3">
                  <c:v>1983</c:v>
                </c:pt>
                <c:pt idx="4">
                  <c:v>1984</c:v>
                </c:pt>
                <c:pt idx="5">
                  <c:v>1985</c:v>
                </c:pt>
                <c:pt idx="6">
                  <c:v>1986</c:v>
                </c:pt>
                <c:pt idx="7">
                  <c:v>1987</c:v>
                </c:pt>
                <c:pt idx="8">
                  <c:v>1988</c:v>
                </c:pt>
                <c:pt idx="9">
                  <c:v>1989</c:v>
                </c:pt>
                <c:pt idx="10">
                  <c:v>1990</c:v>
                </c:pt>
                <c:pt idx="11">
                  <c:v>1991</c:v>
                </c:pt>
                <c:pt idx="12">
                  <c:v>1992</c:v>
                </c:pt>
                <c:pt idx="13">
                  <c:v>1993</c:v>
                </c:pt>
                <c:pt idx="14">
                  <c:v>1994</c:v>
                </c:pt>
                <c:pt idx="15">
                  <c:v>1995</c:v>
                </c:pt>
                <c:pt idx="16">
                  <c:v>1996</c:v>
                </c:pt>
                <c:pt idx="17">
                  <c:v>1997</c:v>
                </c:pt>
                <c:pt idx="18">
                  <c:v>1998</c:v>
                </c:pt>
                <c:pt idx="19">
                  <c:v>1999</c:v>
                </c:pt>
                <c:pt idx="20">
                  <c:v>2000</c:v>
                </c:pt>
                <c:pt idx="21">
                  <c:v>2001</c:v>
                </c:pt>
                <c:pt idx="22">
                  <c:v>2002</c:v>
                </c:pt>
                <c:pt idx="23">
                  <c:v>2003</c:v>
                </c:pt>
                <c:pt idx="24">
                  <c:v>2004</c:v>
                </c:pt>
                <c:pt idx="25">
                  <c:v>2005</c:v>
                </c:pt>
                <c:pt idx="26">
                  <c:v>2006</c:v>
                </c:pt>
                <c:pt idx="27">
                  <c:v>2007</c:v>
                </c:pt>
                <c:pt idx="28">
                  <c:v>2008</c:v>
                </c:pt>
                <c:pt idx="29">
                  <c:v>2009</c:v>
                </c:pt>
                <c:pt idx="30">
                  <c:v>2010</c:v>
                </c:pt>
                <c:pt idx="31">
                  <c:v>2011</c:v>
                </c:pt>
                <c:pt idx="32">
                  <c:v>2012</c:v>
                </c:pt>
                <c:pt idx="33">
                  <c:v>2013</c:v>
                </c:pt>
              </c:strCache>
            </c:strRef>
          </c:cat>
          <c:val>
            <c:numRef>
              <c:f>'f4.1'!$B$2:$AJ$2</c:f>
              <c:numCache>
                <c:formatCode>0</c:formatCode>
                <c:ptCount val="35"/>
                <c:pt idx="0">
                  <c:v>25.379419439522291</c:v>
                </c:pt>
                <c:pt idx="1">
                  <c:v>24.808973329128257</c:v>
                </c:pt>
                <c:pt idx="2">
                  <c:v>23.999915260816806</c:v>
                </c:pt>
                <c:pt idx="3">
                  <c:v>23.411001738955822</c:v>
                </c:pt>
                <c:pt idx="4">
                  <c:v>23.486922805907056</c:v>
                </c:pt>
                <c:pt idx="5">
                  <c:v>23.512129281060325</c:v>
                </c:pt>
                <c:pt idx="6">
                  <c:v>23.470076464897492</c:v>
                </c:pt>
                <c:pt idx="7">
                  <c:v>23.634443447435885</c:v>
                </c:pt>
                <c:pt idx="8">
                  <c:v>24.002677931783928</c:v>
                </c:pt>
                <c:pt idx="9">
                  <c:v>24.430196537226795</c:v>
                </c:pt>
                <c:pt idx="10">
                  <c:v>24.204681147497393</c:v>
                </c:pt>
                <c:pt idx="11">
                  <c:v>23.356583444190331</c:v>
                </c:pt>
                <c:pt idx="12">
                  <c:v>22.679597722095657</c:v>
                </c:pt>
                <c:pt idx="13">
                  <c:v>22.053133075032903</c:v>
                </c:pt>
                <c:pt idx="14">
                  <c:v>22.062034073288576</c:v>
                </c:pt>
                <c:pt idx="15">
                  <c:v>22.283770111195157</c:v>
                </c:pt>
                <c:pt idx="16">
                  <c:v>22.508331712625363</c:v>
                </c:pt>
                <c:pt idx="17">
                  <c:v>22.520462667603184</c:v>
                </c:pt>
                <c:pt idx="18">
                  <c:v>22.626405667474163</c:v>
                </c:pt>
                <c:pt idx="19">
                  <c:v>22.740485081297212</c:v>
                </c:pt>
                <c:pt idx="20">
                  <c:v>22.993900937870333</c:v>
                </c:pt>
                <c:pt idx="21">
                  <c:v>22.444702158010607</c:v>
                </c:pt>
                <c:pt idx="22">
                  <c:v>21.636569343452329</c:v>
                </c:pt>
                <c:pt idx="23">
                  <c:v>21.573199530097522</c:v>
                </c:pt>
                <c:pt idx="24">
                  <c:v>21.813844009380482</c:v>
                </c:pt>
                <c:pt idx="25">
                  <c:v>22.235796310731658</c:v>
                </c:pt>
                <c:pt idx="26">
                  <c:v>22.619741744630613</c:v>
                </c:pt>
                <c:pt idx="27">
                  <c:v>22.648717951103556</c:v>
                </c:pt>
                <c:pt idx="28">
                  <c:v>22.183391653605987</c:v>
                </c:pt>
                <c:pt idx="29">
                  <c:v>20.380752451215077</c:v>
                </c:pt>
                <c:pt idx="30">
                  <c:v>19.875997768135491</c:v>
                </c:pt>
                <c:pt idx="31">
                  <c:v>20.053155776512604</c:v>
                </c:pt>
                <c:pt idx="32">
                  <c:v>20.263260713112533</c:v>
                </c:pt>
                <c:pt idx="33" formatCode="General">
                  <c:v>20.182124649594652</c:v>
                </c:pt>
                <c:pt idx="34" formatCode="General">
                  <c:v>20.6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'f4.1'!$A$3</c:f>
              <c:strCache>
                <c:ptCount val="1"/>
                <c:pt idx="0">
                  <c:v>Low and middle income</c:v>
                </c:pt>
              </c:strCache>
            </c:strRef>
          </c:tx>
          <c:marker>
            <c:symbol val="none"/>
          </c:marker>
          <c:cat>
            <c:strRef>
              <c:f>'f4.1'!$B$1:$AI$1</c:f>
              <c:strCache>
                <c:ptCount val="34"/>
                <c:pt idx="0">
                  <c:v>1980</c:v>
                </c:pt>
                <c:pt idx="1">
                  <c:v>1981</c:v>
                </c:pt>
                <c:pt idx="2">
                  <c:v>1982</c:v>
                </c:pt>
                <c:pt idx="3">
                  <c:v>1983</c:v>
                </c:pt>
                <c:pt idx="4">
                  <c:v>1984</c:v>
                </c:pt>
                <c:pt idx="5">
                  <c:v>1985</c:v>
                </c:pt>
                <c:pt idx="6">
                  <c:v>1986</c:v>
                </c:pt>
                <c:pt idx="7">
                  <c:v>1987</c:v>
                </c:pt>
                <c:pt idx="8">
                  <c:v>1988</c:v>
                </c:pt>
                <c:pt idx="9">
                  <c:v>1989</c:v>
                </c:pt>
                <c:pt idx="10">
                  <c:v>1990</c:v>
                </c:pt>
                <c:pt idx="11">
                  <c:v>1991</c:v>
                </c:pt>
                <c:pt idx="12">
                  <c:v>1992</c:v>
                </c:pt>
                <c:pt idx="13">
                  <c:v>1993</c:v>
                </c:pt>
                <c:pt idx="14">
                  <c:v>1994</c:v>
                </c:pt>
                <c:pt idx="15">
                  <c:v>1995</c:v>
                </c:pt>
                <c:pt idx="16">
                  <c:v>1996</c:v>
                </c:pt>
                <c:pt idx="17">
                  <c:v>1997</c:v>
                </c:pt>
                <c:pt idx="18">
                  <c:v>1998</c:v>
                </c:pt>
                <c:pt idx="19">
                  <c:v>1999</c:v>
                </c:pt>
                <c:pt idx="20">
                  <c:v>2000</c:v>
                </c:pt>
                <c:pt idx="21">
                  <c:v>2001</c:v>
                </c:pt>
                <c:pt idx="22">
                  <c:v>2002</c:v>
                </c:pt>
                <c:pt idx="23">
                  <c:v>2003</c:v>
                </c:pt>
                <c:pt idx="24">
                  <c:v>2004</c:v>
                </c:pt>
                <c:pt idx="25">
                  <c:v>2005</c:v>
                </c:pt>
                <c:pt idx="26">
                  <c:v>2006</c:v>
                </c:pt>
                <c:pt idx="27">
                  <c:v>2007</c:v>
                </c:pt>
                <c:pt idx="28">
                  <c:v>2008</c:v>
                </c:pt>
                <c:pt idx="29">
                  <c:v>2009</c:v>
                </c:pt>
                <c:pt idx="30">
                  <c:v>2010</c:v>
                </c:pt>
                <c:pt idx="31">
                  <c:v>2011</c:v>
                </c:pt>
                <c:pt idx="32">
                  <c:v>2012</c:v>
                </c:pt>
                <c:pt idx="33">
                  <c:v>2013</c:v>
                </c:pt>
              </c:strCache>
            </c:strRef>
          </c:cat>
          <c:val>
            <c:numRef>
              <c:f>'f4.1'!$B$3:$AJ$3</c:f>
              <c:numCache>
                <c:formatCode>0</c:formatCode>
                <c:ptCount val="35"/>
                <c:pt idx="0">
                  <c:v>24.603094156728691</c:v>
                </c:pt>
                <c:pt idx="1">
                  <c:v>24.842525123096241</c:v>
                </c:pt>
                <c:pt idx="2">
                  <c:v>24.578210275141352</c:v>
                </c:pt>
                <c:pt idx="3">
                  <c:v>23.629801505850637</c:v>
                </c:pt>
                <c:pt idx="4">
                  <c:v>23.199775782391598</c:v>
                </c:pt>
                <c:pt idx="5">
                  <c:v>22.886164389411288</c:v>
                </c:pt>
                <c:pt idx="6">
                  <c:v>23.507852770756436</c:v>
                </c:pt>
                <c:pt idx="7">
                  <c:v>24.291957661832708</c:v>
                </c:pt>
                <c:pt idx="8">
                  <c:v>24.517426234708285</c:v>
                </c:pt>
                <c:pt idx="9">
                  <c:v>23.304344748940185</c:v>
                </c:pt>
                <c:pt idx="10">
                  <c:v>23.049445261675185</c:v>
                </c:pt>
                <c:pt idx="11">
                  <c:v>23.20992166729328</c:v>
                </c:pt>
                <c:pt idx="12">
                  <c:v>24.445639547603101</c:v>
                </c:pt>
                <c:pt idx="13">
                  <c:v>26.211994020326834</c:v>
                </c:pt>
                <c:pt idx="14">
                  <c:v>26.257865934049686</c:v>
                </c:pt>
                <c:pt idx="15">
                  <c:v>25.308416764420233</c:v>
                </c:pt>
                <c:pt idx="16">
                  <c:v>25.259512206994131</c:v>
                </c:pt>
                <c:pt idx="17">
                  <c:v>25.095187716973459</c:v>
                </c:pt>
                <c:pt idx="18">
                  <c:v>24.824536576216172</c:v>
                </c:pt>
                <c:pt idx="19">
                  <c:v>23.911945394765961</c:v>
                </c:pt>
                <c:pt idx="20">
                  <c:v>24.034967152677183</c:v>
                </c:pt>
                <c:pt idx="21">
                  <c:v>24.197310385462956</c:v>
                </c:pt>
                <c:pt idx="22">
                  <c:v>24.416325512707697</c:v>
                </c:pt>
                <c:pt idx="23">
                  <c:v>25.578452135296388</c:v>
                </c:pt>
                <c:pt idx="24">
                  <c:v>26.874865987045627</c:v>
                </c:pt>
                <c:pt idx="25">
                  <c:v>27.177059673238819</c:v>
                </c:pt>
                <c:pt idx="26">
                  <c:v>27.791101219470708</c:v>
                </c:pt>
                <c:pt idx="27">
                  <c:v>28.005589833137801</c:v>
                </c:pt>
                <c:pt idx="28">
                  <c:v>29.042059187917957</c:v>
                </c:pt>
                <c:pt idx="29">
                  <c:v>29.903942171706881</c:v>
                </c:pt>
                <c:pt idx="30">
                  <c:v>29.666670324121746</c:v>
                </c:pt>
                <c:pt idx="31">
                  <c:v>30.044840567800534</c:v>
                </c:pt>
                <c:pt idx="32">
                  <c:v>30.195174257651836</c:v>
                </c:pt>
                <c:pt idx="33" formatCode="General">
                  <c:v>30.003106294590864</c:v>
                </c:pt>
                <c:pt idx="34" formatCode="General">
                  <c:v>30.9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6436736"/>
        <c:axId val="136501888"/>
      </c:lineChart>
      <c:catAx>
        <c:axId val="1364367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136501888"/>
        <c:crosses val="autoZero"/>
        <c:auto val="1"/>
        <c:lblAlgn val="ctr"/>
        <c:lblOffset val="100"/>
        <c:tickLblSkip val="5"/>
        <c:noMultiLvlLbl val="0"/>
      </c:catAx>
      <c:valAx>
        <c:axId val="136501888"/>
        <c:scaling>
          <c:orientation val="minMax"/>
          <c:min val="0.15000000000000002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Percentage of GDP</a:t>
                </a:r>
              </a:p>
            </c:rich>
          </c:tx>
          <c:layout/>
          <c:overlay val="0"/>
        </c:title>
        <c:numFmt formatCode="#,##0" sourceLinked="0"/>
        <c:majorTickMark val="out"/>
        <c:minorTickMark val="none"/>
        <c:tickLblPos val="nextTo"/>
        <c:crossAx val="136436736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3.9477142280291894E-2"/>
          <c:y val="0.81203170578253991"/>
          <c:w val="0.93808473940757409"/>
          <c:h val="3.8654331344175195E-2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2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en-US" sz="1400"/>
              <a:t>Figure 4.2 Average Investment, National Saving, and Foreign Saving Rates, 1980–2014 </a:t>
            </a:r>
          </a:p>
        </c:rich>
      </c:tx>
      <c:layout>
        <c:manualLayout>
          <c:xMode val="edge"/>
          <c:yMode val="edge"/>
          <c:x val="0.12634294825738199"/>
          <c:y val="2.0173911827932735E-3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0.2858658556728495"/>
          <c:y val="8.0862960311779197E-2"/>
          <c:w val="0.50451018738264852"/>
          <c:h val="0.78515832311267897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'f4.2'!$C$1</c:f>
              <c:strCache>
                <c:ptCount val="1"/>
                <c:pt idx="0">
                  <c:v>Investment </c:v>
                </c:pt>
              </c:strCache>
            </c:strRef>
          </c:tx>
          <c:invertIfNegative val="0"/>
          <c:cat>
            <c:strRef>
              <c:f>'f4.2'!$A$2:$A$27</c:f>
              <c:strCache>
                <c:ptCount val="26"/>
                <c:pt idx="0">
                  <c:v>Haiti</c:v>
                </c:pt>
                <c:pt idx="1">
                  <c:v>Dominican Republic</c:v>
                </c:pt>
                <c:pt idx="2">
                  <c:v>Guyana</c:v>
                </c:pt>
                <c:pt idx="3">
                  <c:v>Nicaragua</c:v>
                </c:pt>
                <c:pt idx="4">
                  <c:v>Bahamas</c:v>
                </c:pt>
                <c:pt idx="5">
                  <c:v>Jamaica</c:v>
                </c:pt>
                <c:pt idx="6">
                  <c:v>Honduras</c:v>
                </c:pt>
                <c:pt idx="7">
                  <c:v>Chile</c:v>
                </c:pt>
                <c:pt idx="8">
                  <c:v>Belize</c:v>
                </c:pt>
                <c:pt idx="9">
                  <c:v>Peru</c:v>
                </c:pt>
                <c:pt idx="10">
                  <c:v>Brazil</c:v>
                </c:pt>
                <c:pt idx="11">
                  <c:v>Venezuela</c:v>
                </c:pt>
                <c:pt idx="12">
                  <c:v>Regional average</c:v>
                </c:pt>
                <c:pt idx="13">
                  <c:v>Colombia</c:v>
                </c:pt>
                <c:pt idx="14">
                  <c:v>Costa Rica</c:v>
                </c:pt>
                <c:pt idx="15">
                  <c:v>Panama</c:v>
                </c:pt>
                <c:pt idx="16">
                  <c:v>Trinidad and Tobago</c:v>
                </c:pt>
                <c:pt idx="17">
                  <c:v>Mexico</c:v>
                </c:pt>
                <c:pt idx="18">
                  <c:v>Ecuador</c:v>
                </c:pt>
                <c:pt idx="19">
                  <c:v>Paraguay</c:v>
                </c:pt>
                <c:pt idx="20">
                  <c:v>Argentina</c:v>
                </c:pt>
                <c:pt idx="21">
                  <c:v>Guatemala</c:v>
                </c:pt>
                <c:pt idx="22">
                  <c:v>Uruguay</c:v>
                </c:pt>
                <c:pt idx="23">
                  <c:v>Bolivia</c:v>
                </c:pt>
                <c:pt idx="24">
                  <c:v>Barbados</c:v>
                </c:pt>
                <c:pt idx="25">
                  <c:v>El Salvador</c:v>
                </c:pt>
              </c:strCache>
            </c:strRef>
          </c:cat>
          <c:val>
            <c:numRef>
              <c:f>'f4.2'!$C$2:$C$27</c:f>
              <c:numCache>
                <c:formatCode>0.00</c:formatCode>
                <c:ptCount val="26"/>
                <c:pt idx="0">
                  <c:v>34.139809999999997</c:v>
                </c:pt>
                <c:pt idx="1">
                  <c:v>24.79297</c:v>
                </c:pt>
                <c:pt idx="2">
                  <c:v>23.336480000000002</c:v>
                </c:pt>
                <c:pt idx="3">
                  <c:v>22.77702</c:v>
                </c:pt>
                <c:pt idx="4">
                  <c:v>22.607019999999999</c:v>
                </c:pt>
                <c:pt idx="5">
                  <c:v>22.528980000000001</c:v>
                </c:pt>
                <c:pt idx="6">
                  <c:v>21.683430000000001</c:v>
                </c:pt>
                <c:pt idx="7">
                  <c:v>21.55132</c:v>
                </c:pt>
                <c:pt idx="8">
                  <c:v>21.332159999999998</c:v>
                </c:pt>
                <c:pt idx="9">
                  <c:v>20.4251</c:v>
                </c:pt>
                <c:pt idx="10">
                  <c:v>20.340409999999999</c:v>
                </c:pt>
                <c:pt idx="11">
                  <c:v>20.336649999999999</c:v>
                </c:pt>
                <c:pt idx="12">
                  <c:v>20.256700799999997</c:v>
                </c:pt>
                <c:pt idx="13">
                  <c:v>20.03368</c:v>
                </c:pt>
                <c:pt idx="14">
                  <c:v>19.946570000000001</c:v>
                </c:pt>
                <c:pt idx="15">
                  <c:v>19.942679999999999</c:v>
                </c:pt>
                <c:pt idx="16">
                  <c:v>19.865300000000001</c:v>
                </c:pt>
                <c:pt idx="17">
                  <c:v>19.011389999999999</c:v>
                </c:pt>
                <c:pt idx="18">
                  <c:v>18.95646</c:v>
                </c:pt>
                <c:pt idx="19">
                  <c:v>18.71414</c:v>
                </c:pt>
                <c:pt idx="20">
                  <c:v>16.46979</c:v>
                </c:pt>
                <c:pt idx="21">
                  <c:v>15.98963</c:v>
                </c:pt>
                <c:pt idx="22">
                  <c:v>15.96139</c:v>
                </c:pt>
                <c:pt idx="23">
                  <c:v>15.71406</c:v>
                </c:pt>
                <c:pt idx="24">
                  <c:v>15.13496</c:v>
                </c:pt>
                <c:pt idx="25">
                  <c:v>14.82612</c:v>
                </c:pt>
              </c:numCache>
            </c:numRef>
          </c:val>
        </c:ser>
        <c:ser>
          <c:idx val="1"/>
          <c:order val="1"/>
          <c:tx>
            <c:strRef>
              <c:f>'f4.2'!$D$1</c:f>
              <c:strCache>
                <c:ptCount val="1"/>
                <c:pt idx="0">
                  <c:v>National  saving</c:v>
                </c:pt>
              </c:strCache>
            </c:strRef>
          </c:tx>
          <c:invertIfNegative val="0"/>
          <c:cat>
            <c:strRef>
              <c:f>'f4.2'!$A$2:$A$27</c:f>
              <c:strCache>
                <c:ptCount val="26"/>
                <c:pt idx="0">
                  <c:v>Haiti</c:v>
                </c:pt>
                <c:pt idx="1">
                  <c:v>Dominican Republic</c:v>
                </c:pt>
                <c:pt idx="2">
                  <c:v>Guyana</c:v>
                </c:pt>
                <c:pt idx="3">
                  <c:v>Nicaragua</c:v>
                </c:pt>
                <c:pt idx="4">
                  <c:v>Bahamas</c:v>
                </c:pt>
                <c:pt idx="5">
                  <c:v>Jamaica</c:v>
                </c:pt>
                <c:pt idx="6">
                  <c:v>Honduras</c:v>
                </c:pt>
                <c:pt idx="7">
                  <c:v>Chile</c:v>
                </c:pt>
                <c:pt idx="8">
                  <c:v>Belize</c:v>
                </c:pt>
                <c:pt idx="9">
                  <c:v>Peru</c:v>
                </c:pt>
                <c:pt idx="10">
                  <c:v>Brazil</c:v>
                </c:pt>
                <c:pt idx="11">
                  <c:v>Venezuela</c:v>
                </c:pt>
                <c:pt idx="12">
                  <c:v>Regional average</c:v>
                </c:pt>
                <c:pt idx="13">
                  <c:v>Colombia</c:v>
                </c:pt>
                <c:pt idx="14">
                  <c:v>Costa Rica</c:v>
                </c:pt>
                <c:pt idx="15">
                  <c:v>Panama</c:v>
                </c:pt>
                <c:pt idx="16">
                  <c:v>Trinidad and Tobago</c:v>
                </c:pt>
                <c:pt idx="17">
                  <c:v>Mexico</c:v>
                </c:pt>
                <c:pt idx="18">
                  <c:v>Ecuador</c:v>
                </c:pt>
                <c:pt idx="19">
                  <c:v>Paraguay</c:v>
                </c:pt>
                <c:pt idx="20">
                  <c:v>Argentina</c:v>
                </c:pt>
                <c:pt idx="21">
                  <c:v>Guatemala</c:v>
                </c:pt>
                <c:pt idx="22">
                  <c:v>Uruguay</c:v>
                </c:pt>
                <c:pt idx="23">
                  <c:v>Bolivia</c:v>
                </c:pt>
                <c:pt idx="24">
                  <c:v>Barbados</c:v>
                </c:pt>
                <c:pt idx="25">
                  <c:v>El Salvador</c:v>
                </c:pt>
              </c:strCache>
            </c:strRef>
          </c:cat>
          <c:val>
            <c:numRef>
              <c:f>'f4.2'!$D$2:$D$27</c:f>
              <c:numCache>
                <c:formatCode>0.00</c:formatCode>
                <c:ptCount val="26"/>
                <c:pt idx="0">
                  <c:v>29.577999999999999</c:v>
                </c:pt>
                <c:pt idx="1">
                  <c:v>19.930260000000001</c:v>
                </c:pt>
                <c:pt idx="2">
                  <c:v>5.2463199999999999</c:v>
                </c:pt>
                <c:pt idx="3">
                  <c:v>9.6528829999999992</c:v>
                </c:pt>
                <c:pt idx="4">
                  <c:v>15.195180000000001</c:v>
                </c:pt>
                <c:pt idx="5">
                  <c:v>17.310780000000001</c:v>
                </c:pt>
                <c:pt idx="6">
                  <c:v>15.782019999999999</c:v>
                </c:pt>
                <c:pt idx="7">
                  <c:v>19.193930000000002</c:v>
                </c:pt>
                <c:pt idx="8">
                  <c:v>16.58784</c:v>
                </c:pt>
                <c:pt idx="9">
                  <c:v>19.777090000000001</c:v>
                </c:pt>
                <c:pt idx="10">
                  <c:v>17.725909999999999</c:v>
                </c:pt>
                <c:pt idx="11">
                  <c:v>26.933669999999999</c:v>
                </c:pt>
                <c:pt idx="12">
                  <c:v>17.145287320000001</c:v>
                </c:pt>
                <c:pt idx="13">
                  <c:v>17.364750000000001</c:v>
                </c:pt>
                <c:pt idx="14">
                  <c:v>16.764099999999999</c:v>
                </c:pt>
                <c:pt idx="15">
                  <c:v>16.578959999999999</c:v>
                </c:pt>
                <c:pt idx="16">
                  <c:v>25.137239999999998</c:v>
                </c:pt>
                <c:pt idx="17">
                  <c:v>19.83924</c:v>
                </c:pt>
                <c:pt idx="18">
                  <c:v>18.937709999999999</c:v>
                </c:pt>
                <c:pt idx="19">
                  <c:v>19.06756</c:v>
                </c:pt>
                <c:pt idx="20">
                  <c:v>16.56129</c:v>
                </c:pt>
                <c:pt idx="21">
                  <c:v>12.19716</c:v>
                </c:pt>
                <c:pt idx="22">
                  <c:v>14.02901</c:v>
                </c:pt>
                <c:pt idx="23">
                  <c:v>14.4229</c:v>
                </c:pt>
                <c:pt idx="24">
                  <c:v>12.00109</c:v>
                </c:pt>
                <c:pt idx="25">
                  <c:v>12.81729</c:v>
                </c:pt>
              </c:numCache>
            </c:numRef>
          </c:val>
        </c:ser>
        <c:ser>
          <c:idx val="2"/>
          <c:order val="2"/>
          <c:tx>
            <c:strRef>
              <c:f>'f4.2'!$E$1</c:f>
              <c:strCache>
                <c:ptCount val="1"/>
                <c:pt idx="0">
                  <c:v>Foreign saving</c:v>
                </c:pt>
              </c:strCache>
            </c:strRef>
          </c:tx>
          <c:invertIfNegative val="0"/>
          <c:cat>
            <c:strRef>
              <c:f>'f4.2'!$A$2:$A$27</c:f>
              <c:strCache>
                <c:ptCount val="26"/>
                <c:pt idx="0">
                  <c:v>Haiti</c:v>
                </c:pt>
                <c:pt idx="1">
                  <c:v>Dominican Republic</c:v>
                </c:pt>
                <c:pt idx="2">
                  <c:v>Guyana</c:v>
                </c:pt>
                <c:pt idx="3">
                  <c:v>Nicaragua</c:v>
                </c:pt>
                <c:pt idx="4">
                  <c:v>Bahamas</c:v>
                </c:pt>
                <c:pt idx="5">
                  <c:v>Jamaica</c:v>
                </c:pt>
                <c:pt idx="6">
                  <c:v>Honduras</c:v>
                </c:pt>
                <c:pt idx="7">
                  <c:v>Chile</c:v>
                </c:pt>
                <c:pt idx="8">
                  <c:v>Belize</c:v>
                </c:pt>
                <c:pt idx="9">
                  <c:v>Peru</c:v>
                </c:pt>
                <c:pt idx="10">
                  <c:v>Brazil</c:v>
                </c:pt>
                <c:pt idx="11">
                  <c:v>Venezuela</c:v>
                </c:pt>
                <c:pt idx="12">
                  <c:v>Regional average</c:v>
                </c:pt>
                <c:pt idx="13">
                  <c:v>Colombia</c:v>
                </c:pt>
                <c:pt idx="14">
                  <c:v>Costa Rica</c:v>
                </c:pt>
                <c:pt idx="15">
                  <c:v>Panama</c:v>
                </c:pt>
                <c:pt idx="16">
                  <c:v>Trinidad and Tobago</c:v>
                </c:pt>
                <c:pt idx="17">
                  <c:v>Mexico</c:v>
                </c:pt>
                <c:pt idx="18">
                  <c:v>Ecuador</c:v>
                </c:pt>
                <c:pt idx="19">
                  <c:v>Paraguay</c:v>
                </c:pt>
                <c:pt idx="20">
                  <c:v>Argentina</c:v>
                </c:pt>
                <c:pt idx="21">
                  <c:v>Guatemala</c:v>
                </c:pt>
                <c:pt idx="22">
                  <c:v>Uruguay</c:v>
                </c:pt>
                <c:pt idx="23">
                  <c:v>Bolivia</c:v>
                </c:pt>
                <c:pt idx="24">
                  <c:v>Barbados</c:v>
                </c:pt>
                <c:pt idx="25">
                  <c:v>El Salvador</c:v>
                </c:pt>
              </c:strCache>
            </c:strRef>
          </c:cat>
          <c:val>
            <c:numRef>
              <c:f>'f4.2'!$E$2:$E$27</c:f>
              <c:numCache>
                <c:formatCode>0.00</c:formatCode>
                <c:ptCount val="26"/>
                <c:pt idx="0">
                  <c:v>3.2845650000000002</c:v>
                </c:pt>
                <c:pt idx="1">
                  <c:v>3.222769</c:v>
                </c:pt>
                <c:pt idx="2">
                  <c:v>15.70247</c:v>
                </c:pt>
                <c:pt idx="3">
                  <c:v>17.87773</c:v>
                </c:pt>
                <c:pt idx="4">
                  <c:v>6.6119339999999998</c:v>
                </c:pt>
                <c:pt idx="5">
                  <c:v>7.5515860000000004</c:v>
                </c:pt>
                <c:pt idx="6">
                  <c:v>5.4926259999999996</c:v>
                </c:pt>
                <c:pt idx="7">
                  <c:v>2.7043089999999999</c:v>
                </c:pt>
                <c:pt idx="8">
                  <c:v>6.0331770000000002</c:v>
                </c:pt>
                <c:pt idx="9">
                  <c:v>3.6831550000000002</c:v>
                </c:pt>
                <c:pt idx="10">
                  <c:v>2.034748</c:v>
                </c:pt>
                <c:pt idx="11">
                  <c:v>-4.9924229999999996</c:v>
                </c:pt>
                <c:pt idx="12">
                  <c:v>3.7396238799999999</c:v>
                </c:pt>
                <c:pt idx="13">
                  <c:v>1.9523839999999999</c:v>
                </c:pt>
                <c:pt idx="14">
                  <c:v>5.4676010000000002</c:v>
                </c:pt>
                <c:pt idx="15">
                  <c:v>3.8861110000000001</c:v>
                </c:pt>
                <c:pt idx="16">
                  <c:v>-5.160005</c:v>
                </c:pt>
                <c:pt idx="17">
                  <c:v>1.783747</c:v>
                </c:pt>
                <c:pt idx="18">
                  <c:v>1.8675489999999999</c:v>
                </c:pt>
                <c:pt idx="19">
                  <c:v>0.85107440000000001</c:v>
                </c:pt>
                <c:pt idx="20">
                  <c:v>0.58504560000000005</c:v>
                </c:pt>
                <c:pt idx="21">
                  <c:v>4.2069419999999997</c:v>
                </c:pt>
                <c:pt idx="22">
                  <c:v>1.745349</c:v>
                </c:pt>
                <c:pt idx="23">
                  <c:v>1.409599</c:v>
                </c:pt>
                <c:pt idx="24">
                  <c:v>3.5390079999999999</c:v>
                </c:pt>
                <c:pt idx="25">
                  <c:v>2.149546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36431104"/>
        <c:axId val="169691008"/>
      </c:barChart>
      <c:catAx>
        <c:axId val="136431104"/>
        <c:scaling>
          <c:orientation val="minMax"/>
        </c:scaling>
        <c:delete val="0"/>
        <c:axPos val="l"/>
        <c:numFmt formatCode="General" sourceLinked="0"/>
        <c:majorTickMark val="none"/>
        <c:minorTickMark val="none"/>
        <c:tickLblPos val="low"/>
        <c:crossAx val="169691008"/>
        <c:crosses val="autoZero"/>
        <c:auto val="1"/>
        <c:lblAlgn val="ctr"/>
        <c:lblOffset val="100"/>
        <c:noMultiLvlLbl val="0"/>
      </c:catAx>
      <c:valAx>
        <c:axId val="169691008"/>
        <c:scaling>
          <c:orientation val="minMax"/>
          <c:max val="35"/>
        </c:scaling>
        <c:delete val="0"/>
        <c:axPos val="b"/>
        <c:title>
          <c:tx>
            <c:rich>
              <a:bodyPr rot="0" vert="horz"/>
              <a:lstStyle/>
              <a:p>
                <a:pPr>
                  <a:defRPr b="0"/>
                </a:pPr>
                <a:r>
                  <a:rPr lang="en-US" b="0">
                    <a:solidFill>
                      <a:sysClr val="windowText" lastClr="000000"/>
                    </a:solidFill>
                  </a:rPr>
                  <a:t>Percentage of GDP</a:t>
                </a:r>
              </a:p>
            </c:rich>
          </c:tx>
          <c:layout>
            <c:manualLayout>
              <c:xMode val="edge"/>
              <c:yMode val="edge"/>
              <c:x val="0.44970508248929514"/>
              <c:y val="0.89616272965879262"/>
            </c:manualLayout>
          </c:layout>
          <c:overlay val="0"/>
        </c:title>
        <c:numFmt formatCode="0" sourceLinked="0"/>
        <c:majorTickMark val="out"/>
        <c:minorTickMark val="none"/>
        <c:tickLblPos val="nextTo"/>
        <c:crossAx val="136431104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34486925088749509"/>
          <c:y val="0.93309933713608928"/>
          <c:w val="0.43325814501658294"/>
          <c:h val="3.8654331344175195E-2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2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en-US" sz="1400"/>
              <a:t>Figure 4.3  Gross Fixed Capital Formation by Region, 1980– 2014 (percentage of GDP)  </a:t>
            </a:r>
            <a:endParaRPr lang="en-US" sz="1400">
              <a:solidFill>
                <a:srgbClr val="FF0000"/>
              </a:solidFill>
            </a:endParaRPr>
          </a:p>
        </c:rich>
      </c:tx>
      <c:layout/>
      <c:overlay val="0"/>
    </c:title>
    <c:autoTitleDeleted val="0"/>
    <c:plotArea>
      <c:layout>
        <c:manualLayout>
          <c:layoutTarget val="inner"/>
          <c:xMode val="edge"/>
          <c:yMode val="edge"/>
          <c:x val="7.543936731107205E-2"/>
          <c:y val="7.4142533030828767E-2"/>
          <c:w val="0.90845049794961918"/>
          <c:h val="0.6815534181108717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'f4.3'!$D$1</c:f>
              <c:strCache>
                <c:ptCount val="1"/>
                <c:pt idx="0">
                  <c:v>Latin America and the Caribbean</c:v>
                </c:pt>
              </c:strCache>
            </c:strRef>
          </c:tx>
          <c:spPr>
            <a:solidFill>
              <a:schemeClr val="accent3"/>
            </a:solidFill>
          </c:spPr>
          <c:invertIfNegative val="0"/>
          <c:cat>
            <c:strRef>
              <c:f>'f4.3'!$C$2:$C$4</c:f>
              <c:strCache>
                <c:ptCount val="3"/>
                <c:pt idx="0">
                  <c:v>1980–89</c:v>
                </c:pt>
                <c:pt idx="1">
                  <c:v>1990–99</c:v>
                </c:pt>
                <c:pt idx="2">
                  <c:v>2000–14</c:v>
                </c:pt>
              </c:strCache>
            </c:strRef>
          </c:cat>
          <c:val>
            <c:numRef>
              <c:f>'f4.3'!$D$2:$D$4</c:f>
              <c:numCache>
                <c:formatCode>General</c:formatCode>
                <c:ptCount val="3"/>
                <c:pt idx="0">
                  <c:v>19.422969999999999</c:v>
                </c:pt>
                <c:pt idx="1">
                  <c:v>20.974</c:v>
                </c:pt>
                <c:pt idx="2" formatCode="0.0">
                  <c:v>20.893846666666668</c:v>
                </c:pt>
              </c:numCache>
            </c:numRef>
          </c:val>
        </c:ser>
        <c:ser>
          <c:idx val="1"/>
          <c:order val="1"/>
          <c:tx>
            <c:strRef>
              <c:f>'f4.3'!$E$1</c:f>
              <c:strCache>
                <c:ptCount val="1"/>
                <c:pt idx="0">
                  <c:v>Advanced economies</c:v>
                </c:pt>
              </c:strCache>
            </c:strRef>
          </c:tx>
          <c:spPr>
            <a:solidFill>
              <a:srgbClr val="0070C0"/>
            </a:solidFill>
          </c:spPr>
          <c:invertIfNegative val="0"/>
          <c:cat>
            <c:strRef>
              <c:f>'f4.3'!$C$2:$C$4</c:f>
              <c:strCache>
                <c:ptCount val="3"/>
                <c:pt idx="0">
                  <c:v>1980–89</c:v>
                </c:pt>
                <c:pt idx="1">
                  <c:v>1990–99</c:v>
                </c:pt>
                <c:pt idx="2">
                  <c:v>2000–14</c:v>
                </c:pt>
              </c:strCache>
            </c:strRef>
          </c:cat>
          <c:val>
            <c:numRef>
              <c:f>'f4.3'!$E$2:$E$4</c:f>
              <c:numCache>
                <c:formatCode>General</c:formatCode>
                <c:ptCount val="3"/>
                <c:pt idx="0">
                  <c:v>25.274086</c:v>
                </c:pt>
                <c:pt idx="1">
                  <c:v>24.171702</c:v>
                </c:pt>
                <c:pt idx="2" formatCode="0.0">
                  <c:v>23.204229333333334</c:v>
                </c:pt>
              </c:numCache>
            </c:numRef>
          </c:val>
        </c:ser>
        <c:ser>
          <c:idx val="2"/>
          <c:order val="2"/>
          <c:tx>
            <c:strRef>
              <c:f>'f4.3'!$F$1</c:f>
              <c:strCache>
                <c:ptCount val="1"/>
                <c:pt idx="0">
                  <c:v>Emerging Asia</c:v>
                </c:pt>
              </c:strCache>
            </c:strRef>
          </c:tx>
          <c:spPr>
            <a:solidFill>
              <a:schemeClr val="accent2"/>
            </a:solidFill>
          </c:spPr>
          <c:invertIfNegative val="0"/>
          <c:cat>
            <c:strRef>
              <c:f>'f4.3'!$C$2:$C$4</c:f>
              <c:strCache>
                <c:ptCount val="3"/>
                <c:pt idx="0">
                  <c:v>1980–89</c:v>
                </c:pt>
                <c:pt idx="1">
                  <c:v>1990–99</c:v>
                </c:pt>
                <c:pt idx="2">
                  <c:v>2000–14</c:v>
                </c:pt>
              </c:strCache>
            </c:strRef>
          </c:cat>
          <c:val>
            <c:numRef>
              <c:f>'f4.3'!$F$2:$F$4</c:f>
              <c:numCache>
                <c:formatCode>General</c:formatCode>
                <c:ptCount val="3"/>
                <c:pt idx="0">
                  <c:v>29.015080000000001</c:v>
                </c:pt>
                <c:pt idx="1">
                  <c:v>32.451771999999998</c:v>
                </c:pt>
                <c:pt idx="2" formatCode="0.0">
                  <c:v>27.492721333333332</c:v>
                </c:pt>
              </c:numCache>
            </c:numRef>
          </c:val>
        </c:ser>
        <c:ser>
          <c:idx val="3"/>
          <c:order val="3"/>
          <c:tx>
            <c:strRef>
              <c:f>'f4.3'!$G$1</c:f>
              <c:strCache>
                <c:ptCount val="1"/>
                <c:pt idx="0">
                  <c:v>Sub-Saharan Africa</c:v>
                </c:pt>
              </c:strCache>
            </c:strRef>
          </c:tx>
          <c:invertIfNegative val="0"/>
          <c:cat>
            <c:strRef>
              <c:f>'f4.3'!$C$2:$C$4</c:f>
              <c:strCache>
                <c:ptCount val="3"/>
                <c:pt idx="0">
                  <c:v>1980–89</c:v>
                </c:pt>
                <c:pt idx="1">
                  <c:v>1990–99</c:v>
                </c:pt>
                <c:pt idx="2">
                  <c:v>2000–14</c:v>
                </c:pt>
              </c:strCache>
            </c:strRef>
          </c:cat>
          <c:val>
            <c:numRef>
              <c:f>'f4.3'!$G$2:$G$4</c:f>
              <c:numCache>
                <c:formatCode>General</c:formatCode>
                <c:ptCount val="3"/>
                <c:pt idx="0">
                  <c:v>22.008146000000004</c:v>
                </c:pt>
                <c:pt idx="1">
                  <c:v>21.923248000000001</c:v>
                </c:pt>
                <c:pt idx="2" formatCode="0.0">
                  <c:v>22.393889333333334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504832384"/>
        <c:axId val="504835456"/>
      </c:barChart>
      <c:catAx>
        <c:axId val="504832384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crossAx val="504835456"/>
        <c:crosses val="autoZero"/>
        <c:auto val="1"/>
        <c:lblAlgn val="ctr"/>
        <c:lblOffset val="100"/>
        <c:noMultiLvlLbl val="0"/>
      </c:catAx>
      <c:valAx>
        <c:axId val="504835456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Percentage of GDP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504832384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4.3776206357333619E-2"/>
          <c:y val="0.8100139495274955"/>
          <c:w val="0.9562237936426663"/>
          <c:h val="3.8654331344175195E-2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2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en-US" sz="1400"/>
              <a:t>Figure 4.4 Average Gross Fixed Capital Formation by Region, </a:t>
            </a:r>
            <a:r>
              <a:rPr lang="en-US" sz="1400">
                <a:solidFill>
                  <a:sysClr val="windowText" lastClr="000000"/>
                </a:solidFill>
              </a:rPr>
              <a:t>2000–2014 (percentage of GDP)</a:t>
            </a:r>
          </a:p>
        </c:rich>
      </c:tx>
      <c:layout/>
      <c:overlay val="0"/>
    </c:title>
    <c:autoTitleDeleted val="0"/>
    <c:plotArea>
      <c:layout>
        <c:manualLayout>
          <c:layoutTarget val="inner"/>
          <c:xMode val="edge"/>
          <c:yMode val="edge"/>
          <c:x val="7.543936731107205E-2"/>
          <c:y val="7.4142533030828767E-2"/>
          <c:w val="0.90845049794961918"/>
          <c:h val="0.6815534181108717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'f4.4'!$B$1</c:f>
              <c:strCache>
                <c:ptCount val="1"/>
                <c:pt idx="0">
                  <c:v>Public </c:v>
                </c:pt>
              </c:strCache>
            </c:strRef>
          </c:tx>
          <c:spPr>
            <a:solidFill>
              <a:schemeClr val="accent2">
                <a:lumMod val="75000"/>
              </a:schemeClr>
            </a:solidFill>
          </c:spPr>
          <c:invertIfNegative val="0"/>
          <c:dPt>
            <c:idx val="3"/>
            <c:invertIfNegative val="0"/>
            <c:bubble3D val="0"/>
          </c:dPt>
          <c:dPt>
            <c:idx val="6"/>
            <c:invertIfNegative val="0"/>
            <c:bubble3D val="0"/>
          </c:dPt>
          <c:dPt>
            <c:idx val="7"/>
            <c:invertIfNegative val="0"/>
            <c:bubble3D val="0"/>
          </c:dPt>
          <c:cat>
            <c:strRef>
              <c:f>'f4.4'!$A$2:$A$5</c:f>
              <c:strCache>
                <c:ptCount val="4"/>
                <c:pt idx="0">
                  <c:v>Emerging Asia</c:v>
                </c:pt>
                <c:pt idx="1">
                  <c:v>Advanced economies</c:v>
                </c:pt>
                <c:pt idx="2">
                  <c:v>Sub-Saharan Africa</c:v>
                </c:pt>
                <c:pt idx="3">
                  <c:v>Latin America and the Caribbean</c:v>
                </c:pt>
              </c:strCache>
            </c:strRef>
          </c:cat>
          <c:val>
            <c:numRef>
              <c:f>'f4.4'!$B$2:$B$5</c:f>
              <c:numCache>
                <c:formatCode>0.0</c:formatCode>
                <c:ptCount val="4"/>
                <c:pt idx="0">
                  <c:v>7.7089999999999996</c:v>
                </c:pt>
                <c:pt idx="1">
                  <c:v>3.8610000000000002</c:v>
                </c:pt>
                <c:pt idx="2">
                  <c:v>7.585</c:v>
                </c:pt>
                <c:pt idx="3">
                  <c:v>5.5209999999999999</c:v>
                </c:pt>
              </c:numCache>
            </c:numRef>
          </c:val>
        </c:ser>
        <c:ser>
          <c:idx val="1"/>
          <c:order val="1"/>
          <c:tx>
            <c:strRef>
              <c:f>'f4.4'!$C$1</c:f>
              <c:strCache>
                <c:ptCount val="1"/>
                <c:pt idx="0">
                  <c:v>Private</c:v>
                </c:pt>
              </c:strCache>
            </c:strRef>
          </c:tx>
          <c:spPr>
            <a:solidFill>
              <a:schemeClr val="accent2"/>
            </a:solidFill>
          </c:spPr>
          <c:invertIfNegative val="0"/>
          <c:dPt>
            <c:idx val="3"/>
            <c:invertIfNegative val="0"/>
            <c:bubble3D val="0"/>
          </c:dPt>
          <c:dPt>
            <c:idx val="6"/>
            <c:invertIfNegative val="0"/>
            <c:bubble3D val="0"/>
          </c:dPt>
          <c:dPt>
            <c:idx val="7"/>
            <c:invertIfNegative val="0"/>
            <c:bubble3D val="0"/>
          </c:dPt>
          <c:cat>
            <c:strRef>
              <c:f>'f4.4'!$A$2:$A$5</c:f>
              <c:strCache>
                <c:ptCount val="4"/>
                <c:pt idx="0">
                  <c:v>Emerging Asia</c:v>
                </c:pt>
                <c:pt idx="1">
                  <c:v>Advanced economies</c:v>
                </c:pt>
                <c:pt idx="2">
                  <c:v>Sub-Saharan Africa</c:v>
                </c:pt>
                <c:pt idx="3">
                  <c:v>Latin America and the Caribbean</c:v>
                </c:pt>
              </c:strCache>
            </c:strRef>
          </c:cat>
          <c:val>
            <c:numRef>
              <c:f>'f4.4'!$C$2:$C$5</c:f>
              <c:numCache>
                <c:formatCode>0.0</c:formatCode>
                <c:ptCount val="4"/>
                <c:pt idx="0">
                  <c:v>19.783999999999999</c:v>
                </c:pt>
                <c:pt idx="1">
                  <c:v>19.343</c:v>
                </c:pt>
                <c:pt idx="2">
                  <c:v>14.837999999999997</c:v>
                </c:pt>
                <c:pt idx="3">
                  <c:v>15.372999999999999</c:v>
                </c:pt>
              </c:numCache>
            </c:numRef>
          </c:val>
        </c:ser>
        <c:ser>
          <c:idx val="2"/>
          <c:order val="2"/>
          <c:tx>
            <c:strRef>
              <c:f>'f4.4'!$D$1</c:f>
              <c:strCache>
                <c:ptCount val="1"/>
                <c:pt idx="0">
                  <c:v>Total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</c:spPr>
          <c:invertIfNegative val="0"/>
          <c:dPt>
            <c:idx val="3"/>
            <c:invertIfNegative val="0"/>
            <c:bubble3D val="0"/>
          </c:dPt>
          <c:dPt>
            <c:idx val="6"/>
            <c:invertIfNegative val="0"/>
            <c:bubble3D val="0"/>
          </c:dPt>
          <c:dPt>
            <c:idx val="7"/>
            <c:invertIfNegative val="0"/>
            <c:bubble3D val="0"/>
          </c:dPt>
          <c:cat>
            <c:strRef>
              <c:f>'f4.4'!$A$2:$A$5</c:f>
              <c:strCache>
                <c:ptCount val="4"/>
                <c:pt idx="0">
                  <c:v>Emerging Asia</c:v>
                </c:pt>
                <c:pt idx="1">
                  <c:v>Advanced economies</c:v>
                </c:pt>
                <c:pt idx="2">
                  <c:v>Sub-Saharan Africa</c:v>
                </c:pt>
                <c:pt idx="3">
                  <c:v>Latin America and the Caribbean</c:v>
                </c:pt>
              </c:strCache>
            </c:strRef>
          </c:cat>
          <c:val>
            <c:numRef>
              <c:f>'f4.4'!$D$2:$D$5</c:f>
              <c:numCache>
                <c:formatCode>0.0</c:formatCode>
                <c:ptCount val="4"/>
                <c:pt idx="0">
                  <c:v>27.492999999999999</c:v>
                </c:pt>
                <c:pt idx="1">
                  <c:v>23.204000000000001</c:v>
                </c:pt>
                <c:pt idx="2">
                  <c:v>22.422999999999998</c:v>
                </c:pt>
                <c:pt idx="3">
                  <c:v>20.893999999999998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340564608"/>
        <c:axId val="356911744"/>
      </c:barChart>
      <c:catAx>
        <c:axId val="340564608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crossAx val="356911744"/>
        <c:crosses val="autoZero"/>
        <c:auto val="1"/>
        <c:lblAlgn val="ctr"/>
        <c:lblOffset val="100"/>
        <c:noMultiLvlLbl val="0"/>
      </c:catAx>
      <c:valAx>
        <c:axId val="356911744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Percentage of GDP</a:t>
                </a:r>
              </a:p>
            </c:rich>
          </c:tx>
          <c:layout/>
          <c:overlay val="0"/>
        </c:title>
        <c:numFmt formatCode="0.0" sourceLinked="1"/>
        <c:majorTickMark val="out"/>
        <c:minorTickMark val="none"/>
        <c:tickLblPos val="nextTo"/>
        <c:crossAx val="340564608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35307384138494113"/>
          <c:y val="0.81404946203758433"/>
          <c:w val="0.26016737472842255"/>
          <c:h val="3.8654331344175195E-2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2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en-US" sz="1400"/>
              <a:t>Figure 4.5 National Saving and Investment in Latin America and the Caribbean and Emerging Asia, 1980–2014</a:t>
            </a:r>
          </a:p>
        </c:rich>
      </c:tx>
      <c:layout>
        <c:manualLayout>
          <c:xMode val="edge"/>
          <c:yMode val="edge"/>
          <c:x val="0.1244514435695538"/>
          <c:y val="2.1650882642839708E-2"/>
        </c:manualLayout>
      </c:layout>
      <c:overlay val="1"/>
    </c:title>
    <c:autoTitleDeleted val="0"/>
    <c:plotArea>
      <c:layout>
        <c:manualLayout>
          <c:layoutTarget val="inner"/>
          <c:xMode val="edge"/>
          <c:yMode val="edge"/>
          <c:x val="8.9891344238456725E-2"/>
          <c:y val="0.1503348347062872"/>
          <c:w val="0.8748323998223948"/>
          <c:h val="0.57461106556595676"/>
        </c:manualLayout>
      </c:layout>
      <c:lineChart>
        <c:grouping val="standard"/>
        <c:varyColors val="0"/>
        <c:ser>
          <c:idx val="0"/>
          <c:order val="0"/>
          <c:tx>
            <c:strRef>
              <c:f>'f4.5'!$B$2</c:f>
              <c:strCache>
                <c:ptCount val="1"/>
                <c:pt idx="0">
                  <c:v>Gross national saving, emerging Asia</c:v>
                </c:pt>
              </c:strCache>
            </c:strRef>
          </c:tx>
          <c:spPr>
            <a:ln>
              <a:solidFill>
                <a:schemeClr val="accent1">
                  <a:lumMod val="75000"/>
                </a:schemeClr>
              </a:solidFill>
            </a:ln>
          </c:spPr>
          <c:marker>
            <c:symbol val="none"/>
          </c:marker>
          <c:cat>
            <c:numRef>
              <c:f>'f4.5'!$A$3:$A$36</c:f>
              <c:numCache>
                <c:formatCode>General</c:formatCode>
                <c:ptCount val="34"/>
                <c:pt idx="0">
                  <c:v>1980</c:v>
                </c:pt>
                <c:pt idx="1">
                  <c:v>1981</c:v>
                </c:pt>
                <c:pt idx="2">
                  <c:v>1982</c:v>
                </c:pt>
                <c:pt idx="3">
                  <c:v>1983</c:v>
                </c:pt>
                <c:pt idx="4">
                  <c:v>1984</c:v>
                </c:pt>
                <c:pt idx="5">
                  <c:v>1985</c:v>
                </c:pt>
                <c:pt idx="6">
                  <c:v>1986</c:v>
                </c:pt>
                <c:pt idx="7">
                  <c:v>1987</c:v>
                </c:pt>
                <c:pt idx="8">
                  <c:v>1988</c:v>
                </c:pt>
                <c:pt idx="9">
                  <c:v>1989</c:v>
                </c:pt>
                <c:pt idx="10">
                  <c:v>1990</c:v>
                </c:pt>
                <c:pt idx="11">
                  <c:v>1991</c:v>
                </c:pt>
                <c:pt idx="12">
                  <c:v>1992</c:v>
                </c:pt>
                <c:pt idx="13">
                  <c:v>1993</c:v>
                </c:pt>
                <c:pt idx="14">
                  <c:v>1994</c:v>
                </c:pt>
                <c:pt idx="15">
                  <c:v>1995</c:v>
                </c:pt>
                <c:pt idx="16">
                  <c:v>1996</c:v>
                </c:pt>
                <c:pt idx="17">
                  <c:v>1997</c:v>
                </c:pt>
                <c:pt idx="18">
                  <c:v>1998</c:v>
                </c:pt>
                <c:pt idx="19">
                  <c:v>1999</c:v>
                </c:pt>
                <c:pt idx="20">
                  <c:v>2000</c:v>
                </c:pt>
                <c:pt idx="21">
                  <c:v>2001</c:v>
                </c:pt>
                <c:pt idx="22">
                  <c:v>2002</c:v>
                </c:pt>
                <c:pt idx="23">
                  <c:v>2003</c:v>
                </c:pt>
                <c:pt idx="24">
                  <c:v>2004</c:v>
                </c:pt>
                <c:pt idx="25">
                  <c:v>2005</c:v>
                </c:pt>
                <c:pt idx="26">
                  <c:v>2006</c:v>
                </c:pt>
                <c:pt idx="27">
                  <c:v>2007</c:v>
                </c:pt>
                <c:pt idx="28">
                  <c:v>2008</c:v>
                </c:pt>
                <c:pt idx="29">
                  <c:v>2009</c:v>
                </c:pt>
                <c:pt idx="30">
                  <c:v>2010</c:v>
                </c:pt>
                <c:pt idx="31">
                  <c:v>2011</c:v>
                </c:pt>
                <c:pt idx="32">
                  <c:v>2012</c:v>
                </c:pt>
                <c:pt idx="33">
                  <c:v>2013</c:v>
                </c:pt>
              </c:numCache>
            </c:numRef>
          </c:cat>
          <c:val>
            <c:numRef>
              <c:f>'f4.5'!$B$3:$B$37</c:f>
              <c:numCache>
                <c:formatCode>0.00</c:formatCode>
                <c:ptCount val="35"/>
                <c:pt idx="0">
                  <c:v>27.771149999999999</c:v>
                </c:pt>
                <c:pt idx="1">
                  <c:v>28.062339999999999</c:v>
                </c:pt>
                <c:pt idx="2">
                  <c:v>28.31671</c:v>
                </c:pt>
                <c:pt idx="3">
                  <c:v>29.032959999999999</c:v>
                </c:pt>
                <c:pt idx="4">
                  <c:v>30.48462</c:v>
                </c:pt>
                <c:pt idx="5">
                  <c:v>29.815519999999999</c:v>
                </c:pt>
                <c:pt idx="6">
                  <c:v>31.144580000000001</c:v>
                </c:pt>
                <c:pt idx="7">
                  <c:v>33.186599999999999</c:v>
                </c:pt>
                <c:pt idx="8">
                  <c:v>33.965829999999997</c:v>
                </c:pt>
                <c:pt idx="9">
                  <c:v>34.022179999999999</c:v>
                </c:pt>
                <c:pt idx="10">
                  <c:v>35.269469999999998</c:v>
                </c:pt>
                <c:pt idx="11">
                  <c:v>34.349260000000001</c:v>
                </c:pt>
                <c:pt idx="12">
                  <c:v>34.368740000000003</c:v>
                </c:pt>
                <c:pt idx="13">
                  <c:v>35.190600000000003</c:v>
                </c:pt>
                <c:pt idx="14">
                  <c:v>35.548050000000003</c:v>
                </c:pt>
                <c:pt idx="15">
                  <c:v>35.926139999999997</c:v>
                </c:pt>
                <c:pt idx="16">
                  <c:v>35.68</c:v>
                </c:pt>
                <c:pt idx="17">
                  <c:v>35.631439999999998</c:v>
                </c:pt>
                <c:pt idx="18">
                  <c:v>34.9114</c:v>
                </c:pt>
                <c:pt idx="19">
                  <c:v>32.77393</c:v>
                </c:pt>
                <c:pt idx="20">
                  <c:v>33.647150000000003</c:v>
                </c:pt>
                <c:pt idx="21">
                  <c:v>32.061230000000002</c:v>
                </c:pt>
                <c:pt idx="22">
                  <c:v>31.552219999999998</c:v>
                </c:pt>
                <c:pt idx="23">
                  <c:v>33.687930000000001</c:v>
                </c:pt>
                <c:pt idx="24">
                  <c:v>34.116070000000001</c:v>
                </c:pt>
                <c:pt idx="25">
                  <c:v>34.067459999999997</c:v>
                </c:pt>
                <c:pt idx="26">
                  <c:v>35.974240000000002</c:v>
                </c:pt>
                <c:pt idx="27">
                  <c:v>36.914400000000001</c:v>
                </c:pt>
                <c:pt idx="28">
                  <c:v>37.142749999999999</c:v>
                </c:pt>
                <c:pt idx="29">
                  <c:v>35.730510000000002</c:v>
                </c:pt>
                <c:pt idx="30">
                  <c:v>37.22607</c:v>
                </c:pt>
                <c:pt idx="31">
                  <c:v>36.383450000000003</c:v>
                </c:pt>
                <c:pt idx="32">
                  <c:v>35.23198</c:v>
                </c:pt>
                <c:pt idx="33">
                  <c:v>34.51596</c:v>
                </c:pt>
                <c:pt idx="34" formatCode="0.0">
                  <c:v>34.96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'f4.5'!$C$2</c:f>
              <c:strCache>
                <c:ptCount val="1"/>
                <c:pt idx="0">
                  <c:v>Gross fixed capital formation, emerging Asia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none"/>
          </c:marker>
          <c:cat>
            <c:numRef>
              <c:f>'f4.5'!$A$3:$A$36</c:f>
              <c:numCache>
                <c:formatCode>General</c:formatCode>
                <c:ptCount val="34"/>
                <c:pt idx="0">
                  <c:v>1980</c:v>
                </c:pt>
                <c:pt idx="1">
                  <c:v>1981</c:v>
                </c:pt>
                <c:pt idx="2">
                  <c:v>1982</c:v>
                </c:pt>
                <c:pt idx="3">
                  <c:v>1983</c:v>
                </c:pt>
                <c:pt idx="4">
                  <c:v>1984</c:v>
                </c:pt>
                <c:pt idx="5">
                  <c:v>1985</c:v>
                </c:pt>
                <c:pt idx="6">
                  <c:v>1986</c:v>
                </c:pt>
                <c:pt idx="7">
                  <c:v>1987</c:v>
                </c:pt>
                <c:pt idx="8">
                  <c:v>1988</c:v>
                </c:pt>
                <c:pt idx="9">
                  <c:v>1989</c:v>
                </c:pt>
                <c:pt idx="10">
                  <c:v>1990</c:v>
                </c:pt>
                <c:pt idx="11">
                  <c:v>1991</c:v>
                </c:pt>
                <c:pt idx="12">
                  <c:v>1992</c:v>
                </c:pt>
                <c:pt idx="13">
                  <c:v>1993</c:v>
                </c:pt>
                <c:pt idx="14">
                  <c:v>1994</c:v>
                </c:pt>
                <c:pt idx="15">
                  <c:v>1995</c:v>
                </c:pt>
                <c:pt idx="16">
                  <c:v>1996</c:v>
                </c:pt>
                <c:pt idx="17">
                  <c:v>1997</c:v>
                </c:pt>
                <c:pt idx="18">
                  <c:v>1998</c:v>
                </c:pt>
                <c:pt idx="19">
                  <c:v>1999</c:v>
                </c:pt>
                <c:pt idx="20">
                  <c:v>2000</c:v>
                </c:pt>
                <c:pt idx="21">
                  <c:v>2001</c:v>
                </c:pt>
                <c:pt idx="22">
                  <c:v>2002</c:v>
                </c:pt>
                <c:pt idx="23">
                  <c:v>2003</c:v>
                </c:pt>
                <c:pt idx="24">
                  <c:v>2004</c:v>
                </c:pt>
                <c:pt idx="25">
                  <c:v>2005</c:v>
                </c:pt>
                <c:pt idx="26">
                  <c:v>2006</c:v>
                </c:pt>
                <c:pt idx="27">
                  <c:v>2007</c:v>
                </c:pt>
                <c:pt idx="28">
                  <c:v>2008</c:v>
                </c:pt>
                <c:pt idx="29">
                  <c:v>2009</c:v>
                </c:pt>
                <c:pt idx="30">
                  <c:v>2010</c:v>
                </c:pt>
                <c:pt idx="31">
                  <c:v>2011</c:v>
                </c:pt>
                <c:pt idx="32">
                  <c:v>2012</c:v>
                </c:pt>
                <c:pt idx="33">
                  <c:v>2013</c:v>
                </c:pt>
              </c:numCache>
            </c:numRef>
          </c:cat>
          <c:val>
            <c:numRef>
              <c:f>'f4.5'!$C$3:$C$37</c:f>
              <c:numCache>
                <c:formatCode>0.00</c:formatCode>
                <c:ptCount val="35"/>
                <c:pt idx="0">
                  <c:v>30.531600000000001</c:v>
                </c:pt>
                <c:pt idx="1">
                  <c:v>30.918009999999999</c:v>
                </c:pt>
                <c:pt idx="2">
                  <c:v>31.032050000000002</c:v>
                </c:pt>
                <c:pt idx="3">
                  <c:v>30.219069999999999</c:v>
                </c:pt>
                <c:pt idx="4">
                  <c:v>28.856339999999999</c:v>
                </c:pt>
                <c:pt idx="5">
                  <c:v>28.103000000000002</c:v>
                </c:pt>
                <c:pt idx="6">
                  <c:v>26.80893</c:v>
                </c:pt>
                <c:pt idx="7">
                  <c:v>26.844180000000001</c:v>
                </c:pt>
                <c:pt idx="8">
                  <c:v>27.805250000000001</c:v>
                </c:pt>
                <c:pt idx="9">
                  <c:v>29.03237</c:v>
                </c:pt>
                <c:pt idx="10">
                  <c:v>30.99935</c:v>
                </c:pt>
                <c:pt idx="11">
                  <c:v>31.88222</c:v>
                </c:pt>
                <c:pt idx="12">
                  <c:v>32.463569999999997</c:v>
                </c:pt>
                <c:pt idx="13">
                  <c:v>34.001080000000002</c:v>
                </c:pt>
                <c:pt idx="14">
                  <c:v>34.208469999999998</c:v>
                </c:pt>
                <c:pt idx="15">
                  <c:v>34.882040000000003</c:v>
                </c:pt>
                <c:pt idx="16">
                  <c:v>35.303820000000002</c:v>
                </c:pt>
                <c:pt idx="17">
                  <c:v>34.412190000000002</c:v>
                </c:pt>
                <c:pt idx="18">
                  <c:v>29.575600000000001</c:v>
                </c:pt>
                <c:pt idx="19">
                  <c:v>26.789380000000001</c:v>
                </c:pt>
                <c:pt idx="20">
                  <c:v>27.647099999999998</c:v>
                </c:pt>
                <c:pt idx="21">
                  <c:v>26.959340000000001</c:v>
                </c:pt>
                <c:pt idx="22">
                  <c:v>25.743860000000002</c:v>
                </c:pt>
                <c:pt idx="23">
                  <c:v>26.02017</c:v>
                </c:pt>
                <c:pt idx="24">
                  <c:v>26.925409999999999</c:v>
                </c:pt>
                <c:pt idx="25">
                  <c:v>27.077809999999999</c:v>
                </c:pt>
                <c:pt idx="26">
                  <c:v>27.021039999999999</c:v>
                </c:pt>
                <c:pt idx="27">
                  <c:v>26.792149999999999</c:v>
                </c:pt>
                <c:pt idx="28">
                  <c:v>27.653880000000001</c:v>
                </c:pt>
                <c:pt idx="29">
                  <c:v>27.858219999999999</c:v>
                </c:pt>
                <c:pt idx="30">
                  <c:v>27.97297</c:v>
                </c:pt>
                <c:pt idx="31">
                  <c:v>28.27439</c:v>
                </c:pt>
                <c:pt idx="32">
                  <c:v>29.18956</c:v>
                </c:pt>
                <c:pt idx="33">
                  <c:v>28.831219999999998</c:v>
                </c:pt>
                <c:pt idx="34" formatCode="0.0">
                  <c:v>28.42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'f4.5'!$D$2</c:f>
              <c:strCache>
                <c:ptCount val="1"/>
                <c:pt idx="0">
                  <c:v>Gross national saving, Latin America and the Caribbean</c:v>
                </c:pt>
              </c:strCache>
            </c:strRef>
          </c:tx>
          <c:spPr>
            <a:ln>
              <a:solidFill>
                <a:schemeClr val="accent1">
                  <a:lumMod val="75000"/>
                </a:schemeClr>
              </a:solidFill>
              <a:prstDash val="dash"/>
            </a:ln>
          </c:spPr>
          <c:marker>
            <c:symbol val="none"/>
          </c:marker>
          <c:cat>
            <c:numRef>
              <c:f>'f4.5'!$A$3:$A$36</c:f>
              <c:numCache>
                <c:formatCode>General</c:formatCode>
                <c:ptCount val="34"/>
                <c:pt idx="0">
                  <c:v>1980</c:v>
                </c:pt>
                <c:pt idx="1">
                  <c:v>1981</c:v>
                </c:pt>
                <c:pt idx="2">
                  <c:v>1982</c:v>
                </c:pt>
                <c:pt idx="3">
                  <c:v>1983</c:v>
                </c:pt>
                <c:pt idx="4">
                  <c:v>1984</c:v>
                </c:pt>
                <c:pt idx="5">
                  <c:v>1985</c:v>
                </c:pt>
                <c:pt idx="6">
                  <c:v>1986</c:v>
                </c:pt>
                <c:pt idx="7">
                  <c:v>1987</c:v>
                </c:pt>
                <c:pt idx="8">
                  <c:v>1988</c:v>
                </c:pt>
                <c:pt idx="9">
                  <c:v>1989</c:v>
                </c:pt>
                <c:pt idx="10">
                  <c:v>1990</c:v>
                </c:pt>
                <c:pt idx="11">
                  <c:v>1991</c:v>
                </c:pt>
                <c:pt idx="12">
                  <c:v>1992</c:v>
                </c:pt>
                <c:pt idx="13">
                  <c:v>1993</c:v>
                </c:pt>
                <c:pt idx="14">
                  <c:v>1994</c:v>
                </c:pt>
                <c:pt idx="15">
                  <c:v>1995</c:v>
                </c:pt>
                <c:pt idx="16">
                  <c:v>1996</c:v>
                </c:pt>
                <c:pt idx="17">
                  <c:v>1997</c:v>
                </c:pt>
                <c:pt idx="18">
                  <c:v>1998</c:v>
                </c:pt>
                <c:pt idx="19">
                  <c:v>1999</c:v>
                </c:pt>
                <c:pt idx="20">
                  <c:v>2000</c:v>
                </c:pt>
                <c:pt idx="21">
                  <c:v>2001</c:v>
                </c:pt>
                <c:pt idx="22">
                  <c:v>2002</c:v>
                </c:pt>
                <c:pt idx="23">
                  <c:v>2003</c:v>
                </c:pt>
                <c:pt idx="24">
                  <c:v>2004</c:v>
                </c:pt>
                <c:pt idx="25">
                  <c:v>2005</c:v>
                </c:pt>
                <c:pt idx="26">
                  <c:v>2006</c:v>
                </c:pt>
                <c:pt idx="27">
                  <c:v>2007</c:v>
                </c:pt>
                <c:pt idx="28">
                  <c:v>2008</c:v>
                </c:pt>
                <c:pt idx="29">
                  <c:v>2009</c:v>
                </c:pt>
                <c:pt idx="30">
                  <c:v>2010</c:v>
                </c:pt>
                <c:pt idx="31">
                  <c:v>2011</c:v>
                </c:pt>
                <c:pt idx="32">
                  <c:v>2012</c:v>
                </c:pt>
                <c:pt idx="33">
                  <c:v>2013</c:v>
                </c:pt>
              </c:numCache>
            </c:numRef>
          </c:cat>
          <c:val>
            <c:numRef>
              <c:f>'f4.5'!$D$3:$D$37</c:f>
              <c:numCache>
                <c:formatCode>0.00</c:formatCode>
                <c:ptCount val="35"/>
                <c:pt idx="0">
                  <c:v>16.88233</c:v>
                </c:pt>
                <c:pt idx="1">
                  <c:v>14.254810000000001</c:v>
                </c:pt>
                <c:pt idx="2">
                  <c:v>12.800689999999999</c:v>
                </c:pt>
                <c:pt idx="3">
                  <c:v>12.15401</c:v>
                </c:pt>
                <c:pt idx="4">
                  <c:v>13.9351</c:v>
                </c:pt>
                <c:pt idx="5">
                  <c:v>15.384209999999999</c:v>
                </c:pt>
                <c:pt idx="6">
                  <c:v>14.435589999999999</c:v>
                </c:pt>
                <c:pt idx="7">
                  <c:v>15.79569</c:v>
                </c:pt>
                <c:pt idx="8">
                  <c:v>16.514320000000001</c:v>
                </c:pt>
                <c:pt idx="9">
                  <c:v>17.54082</c:v>
                </c:pt>
                <c:pt idx="10">
                  <c:v>19.816410000000001</c:v>
                </c:pt>
                <c:pt idx="11">
                  <c:v>19.157</c:v>
                </c:pt>
                <c:pt idx="12">
                  <c:v>17.565380000000001</c:v>
                </c:pt>
                <c:pt idx="13">
                  <c:v>16.491150000000001</c:v>
                </c:pt>
                <c:pt idx="14">
                  <c:v>16.476569999999999</c:v>
                </c:pt>
                <c:pt idx="15">
                  <c:v>17.12228</c:v>
                </c:pt>
                <c:pt idx="16">
                  <c:v>17.43825</c:v>
                </c:pt>
                <c:pt idx="17">
                  <c:v>17.52553</c:v>
                </c:pt>
                <c:pt idx="18">
                  <c:v>17.51859</c:v>
                </c:pt>
                <c:pt idx="19">
                  <c:v>17.897860000000001</c:v>
                </c:pt>
                <c:pt idx="20">
                  <c:v>17.254010000000001</c:v>
                </c:pt>
                <c:pt idx="21">
                  <c:v>16.724699999999999</c:v>
                </c:pt>
                <c:pt idx="22">
                  <c:v>17.098330000000001</c:v>
                </c:pt>
                <c:pt idx="23">
                  <c:v>17.7684</c:v>
                </c:pt>
                <c:pt idx="24">
                  <c:v>18.819330000000001</c:v>
                </c:pt>
                <c:pt idx="25">
                  <c:v>20.05855</c:v>
                </c:pt>
                <c:pt idx="26">
                  <c:v>21.634080000000001</c:v>
                </c:pt>
                <c:pt idx="27">
                  <c:v>21.013259999999999</c:v>
                </c:pt>
                <c:pt idx="28">
                  <c:v>19.58146</c:v>
                </c:pt>
                <c:pt idx="29">
                  <c:v>17.985579999999999</c:v>
                </c:pt>
                <c:pt idx="30">
                  <c:v>18.08652</c:v>
                </c:pt>
                <c:pt idx="31">
                  <c:v>17.72749</c:v>
                </c:pt>
                <c:pt idx="32">
                  <c:v>17.168769999999999</c:v>
                </c:pt>
                <c:pt idx="33">
                  <c:v>16.49155</c:v>
                </c:pt>
                <c:pt idx="34" formatCode="0.0">
                  <c:v>16.13</c:v>
                </c:pt>
              </c:numCache>
            </c:numRef>
          </c:val>
          <c:smooth val="0"/>
        </c:ser>
        <c:ser>
          <c:idx val="3"/>
          <c:order val="3"/>
          <c:tx>
            <c:strRef>
              <c:f>'f4.5'!$E$2</c:f>
              <c:strCache>
                <c:ptCount val="1"/>
                <c:pt idx="0">
                  <c:v>Gross fixed capital formation, Latin America and the Caribbean</c:v>
                </c:pt>
              </c:strCache>
            </c:strRef>
          </c:tx>
          <c:spPr>
            <a:ln>
              <a:solidFill>
                <a:srgbClr val="FFC000"/>
              </a:solidFill>
              <a:prstDash val="dash"/>
            </a:ln>
          </c:spPr>
          <c:marker>
            <c:symbol val="none"/>
          </c:marker>
          <c:cat>
            <c:numRef>
              <c:f>'f4.5'!$A$3:$A$36</c:f>
              <c:numCache>
                <c:formatCode>General</c:formatCode>
                <c:ptCount val="34"/>
                <c:pt idx="0">
                  <c:v>1980</c:v>
                </c:pt>
                <c:pt idx="1">
                  <c:v>1981</c:v>
                </c:pt>
                <c:pt idx="2">
                  <c:v>1982</c:v>
                </c:pt>
                <c:pt idx="3">
                  <c:v>1983</c:v>
                </c:pt>
                <c:pt idx="4">
                  <c:v>1984</c:v>
                </c:pt>
                <c:pt idx="5">
                  <c:v>1985</c:v>
                </c:pt>
                <c:pt idx="6">
                  <c:v>1986</c:v>
                </c:pt>
                <c:pt idx="7">
                  <c:v>1987</c:v>
                </c:pt>
                <c:pt idx="8">
                  <c:v>1988</c:v>
                </c:pt>
                <c:pt idx="9">
                  <c:v>1989</c:v>
                </c:pt>
                <c:pt idx="10">
                  <c:v>1990</c:v>
                </c:pt>
                <c:pt idx="11">
                  <c:v>1991</c:v>
                </c:pt>
                <c:pt idx="12">
                  <c:v>1992</c:v>
                </c:pt>
                <c:pt idx="13">
                  <c:v>1993</c:v>
                </c:pt>
                <c:pt idx="14">
                  <c:v>1994</c:v>
                </c:pt>
                <c:pt idx="15">
                  <c:v>1995</c:v>
                </c:pt>
                <c:pt idx="16">
                  <c:v>1996</c:v>
                </c:pt>
                <c:pt idx="17">
                  <c:v>1997</c:v>
                </c:pt>
                <c:pt idx="18">
                  <c:v>1998</c:v>
                </c:pt>
                <c:pt idx="19">
                  <c:v>1999</c:v>
                </c:pt>
                <c:pt idx="20">
                  <c:v>2000</c:v>
                </c:pt>
                <c:pt idx="21">
                  <c:v>2001</c:v>
                </c:pt>
                <c:pt idx="22">
                  <c:v>2002</c:v>
                </c:pt>
                <c:pt idx="23">
                  <c:v>2003</c:v>
                </c:pt>
                <c:pt idx="24">
                  <c:v>2004</c:v>
                </c:pt>
                <c:pt idx="25">
                  <c:v>2005</c:v>
                </c:pt>
                <c:pt idx="26">
                  <c:v>2006</c:v>
                </c:pt>
                <c:pt idx="27">
                  <c:v>2007</c:v>
                </c:pt>
                <c:pt idx="28">
                  <c:v>2008</c:v>
                </c:pt>
                <c:pt idx="29">
                  <c:v>2009</c:v>
                </c:pt>
                <c:pt idx="30">
                  <c:v>2010</c:v>
                </c:pt>
                <c:pt idx="31">
                  <c:v>2011</c:v>
                </c:pt>
                <c:pt idx="32">
                  <c:v>2012</c:v>
                </c:pt>
                <c:pt idx="33">
                  <c:v>2013</c:v>
                </c:pt>
              </c:numCache>
            </c:numRef>
          </c:cat>
          <c:val>
            <c:numRef>
              <c:f>'f4.5'!$E$3:$E$37</c:f>
              <c:numCache>
                <c:formatCode>0.00</c:formatCode>
                <c:ptCount val="35"/>
                <c:pt idx="0">
                  <c:v>22.24098</c:v>
                </c:pt>
                <c:pt idx="1">
                  <c:v>21.854209999999998</c:v>
                </c:pt>
                <c:pt idx="2">
                  <c:v>19.90917</c:v>
                </c:pt>
                <c:pt idx="3">
                  <c:v>17.514610000000001</c:v>
                </c:pt>
                <c:pt idx="4">
                  <c:v>17.300699999999999</c:v>
                </c:pt>
                <c:pt idx="5">
                  <c:v>17.143229999999999</c:v>
                </c:pt>
                <c:pt idx="6">
                  <c:v>17.331579999999999</c:v>
                </c:pt>
                <c:pt idx="7">
                  <c:v>19.565290000000001</c:v>
                </c:pt>
                <c:pt idx="8">
                  <c:v>20.34366</c:v>
                </c:pt>
                <c:pt idx="9">
                  <c:v>21.02627</c:v>
                </c:pt>
                <c:pt idx="10">
                  <c:v>20.47195</c:v>
                </c:pt>
                <c:pt idx="11">
                  <c:v>20.230810000000002</c:v>
                </c:pt>
                <c:pt idx="12">
                  <c:v>21.930489999999999</c:v>
                </c:pt>
                <c:pt idx="13">
                  <c:v>22.163070000000001</c:v>
                </c:pt>
                <c:pt idx="14">
                  <c:v>20.224530000000001</c:v>
                </c:pt>
                <c:pt idx="15">
                  <c:v>19.954840000000001</c:v>
                </c:pt>
                <c:pt idx="16">
                  <c:v>20.020849999999999</c:v>
                </c:pt>
                <c:pt idx="17">
                  <c:v>21.529869999999999</c:v>
                </c:pt>
                <c:pt idx="18">
                  <c:v>22.338950000000001</c:v>
                </c:pt>
                <c:pt idx="19">
                  <c:v>20.874639999999999</c:v>
                </c:pt>
                <c:pt idx="20">
                  <c:v>20.174849999999999</c:v>
                </c:pt>
                <c:pt idx="21">
                  <c:v>19.78031</c:v>
                </c:pt>
                <c:pt idx="22">
                  <c:v>19.286899999999999</c:v>
                </c:pt>
                <c:pt idx="23">
                  <c:v>19.194459999999999</c:v>
                </c:pt>
                <c:pt idx="24">
                  <c:v>19.358789999999999</c:v>
                </c:pt>
                <c:pt idx="25">
                  <c:v>20.747869999999999</c:v>
                </c:pt>
                <c:pt idx="26">
                  <c:v>20.822780000000002</c:v>
                </c:pt>
                <c:pt idx="27">
                  <c:v>22.328279999999999</c:v>
                </c:pt>
                <c:pt idx="28">
                  <c:v>23.013280000000002</c:v>
                </c:pt>
                <c:pt idx="29">
                  <c:v>21.074280000000002</c:v>
                </c:pt>
                <c:pt idx="30">
                  <c:v>20.347439999999999</c:v>
                </c:pt>
                <c:pt idx="31">
                  <c:v>21.426390000000001</c:v>
                </c:pt>
                <c:pt idx="32">
                  <c:v>21.851849999999999</c:v>
                </c:pt>
                <c:pt idx="33">
                  <c:v>21.91499</c:v>
                </c:pt>
                <c:pt idx="34" formatCode="0.0">
                  <c:v>22.08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79732736"/>
        <c:axId val="379734272"/>
      </c:lineChart>
      <c:catAx>
        <c:axId val="37973273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379734272"/>
        <c:crosses val="autoZero"/>
        <c:auto val="1"/>
        <c:lblAlgn val="ctr"/>
        <c:lblOffset val="100"/>
        <c:tickLblSkip val="5"/>
        <c:noMultiLvlLbl val="0"/>
      </c:catAx>
      <c:valAx>
        <c:axId val="379734272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Percentage of GDP</a:t>
                </a:r>
              </a:p>
            </c:rich>
          </c:tx>
          <c:layout>
            <c:manualLayout>
              <c:xMode val="edge"/>
              <c:yMode val="edge"/>
              <c:x val="1.5353208186486811E-2"/>
              <c:y val="0.27012323943941613"/>
            </c:manualLayout>
          </c:layout>
          <c:overlay val="0"/>
        </c:title>
        <c:numFmt formatCode="0" sourceLinked="0"/>
        <c:majorTickMark val="out"/>
        <c:minorTickMark val="none"/>
        <c:tickLblPos val="nextTo"/>
        <c:crossAx val="379732736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2.7821427710810729E-2"/>
          <c:y val="0.78322047754746704"/>
          <c:w val="0.97217857228918925"/>
          <c:h val="0.10841287189715418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2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en-US" sz="1400"/>
              <a:t>Figure 4.6 Self-Financing Ratios by Region, 1980–2011</a:t>
            </a:r>
          </a:p>
        </c:rich>
      </c:tx>
      <c:layout/>
      <c:overlay val="0"/>
    </c:title>
    <c:autoTitleDeleted val="0"/>
    <c:plotArea>
      <c:layout>
        <c:manualLayout>
          <c:layoutTarget val="inner"/>
          <c:xMode val="edge"/>
          <c:yMode val="edge"/>
          <c:x val="9.3085739282589675E-2"/>
          <c:y val="5.1400554097404488E-2"/>
          <c:w val="0.86615004374453186"/>
          <c:h val="0.68875400991542723"/>
        </c:manualLayout>
      </c:layout>
      <c:lineChart>
        <c:grouping val="standard"/>
        <c:varyColors val="0"/>
        <c:ser>
          <c:idx val="2"/>
          <c:order val="0"/>
          <c:tx>
            <c:strRef>
              <c:f>'f4.6'!$D$7</c:f>
              <c:strCache>
                <c:ptCount val="1"/>
                <c:pt idx="0">
                  <c:v>Latin America and the Caribbean</c:v>
                </c:pt>
              </c:strCache>
            </c:strRef>
          </c:tx>
          <c:marker>
            <c:symbol val="none"/>
          </c:marker>
          <c:cat>
            <c:numRef>
              <c:f>'f4.6'!$A$8:$A$39</c:f>
              <c:numCache>
                <c:formatCode>General</c:formatCode>
                <c:ptCount val="32"/>
                <c:pt idx="0">
                  <c:v>1980</c:v>
                </c:pt>
                <c:pt idx="1">
                  <c:v>1981</c:v>
                </c:pt>
                <c:pt idx="2">
                  <c:v>1982</c:v>
                </c:pt>
                <c:pt idx="3">
                  <c:v>1983</c:v>
                </c:pt>
                <c:pt idx="4">
                  <c:v>1984</c:v>
                </c:pt>
                <c:pt idx="5">
                  <c:v>1985</c:v>
                </c:pt>
                <c:pt idx="6">
                  <c:v>1986</c:v>
                </c:pt>
                <c:pt idx="7">
                  <c:v>1987</c:v>
                </c:pt>
                <c:pt idx="8">
                  <c:v>1988</c:v>
                </c:pt>
                <c:pt idx="9">
                  <c:v>1989</c:v>
                </c:pt>
                <c:pt idx="10">
                  <c:v>1990</c:v>
                </c:pt>
                <c:pt idx="11">
                  <c:v>1991</c:v>
                </c:pt>
                <c:pt idx="12">
                  <c:v>1992</c:v>
                </c:pt>
                <c:pt idx="13">
                  <c:v>1993</c:v>
                </c:pt>
                <c:pt idx="14">
                  <c:v>1994</c:v>
                </c:pt>
                <c:pt idx="15">
                  <c:v>1995</c:v>
                </c:pt>
                <c:pt idx="16">
                  <c:v>1996</c:v>
                </c:pt>
                <c:pt idx="17">
                  <c:v>1997</c:v>
                </c:pt>
                <c:pt idx="18">
                  <c:v>1998</c:v>
                </c:pt>
                <c:pt idx="19">
                  <c:v>1999</c:v>
                </c:pt>
                <c:pt idx="20">
                  <c:v>2000</c:v>
                </c:pt>
                <c:pt idx="21">
                  <c:v>2001</c:v>
                </c:pt>
                <c:pt idx="22">
                  <c:v>2002</c:v>
                </c:pt>
                <c:pt idx="23">
                  <c:v>2003</c:v>
                </c:pt>
                <c:pt idx="24">
                  <c:v>2004</c:v>
                </c:pt>
                <c:pt idx="25">
                  <c:v>2005</c:v>
                </c:pt>
                <c:pt idx="26">
                  <c:v>2006</c:v>
                </c:pt>
                <c:pt idx="27">
                  <c:v>2007</c:v>
                </c:pt>
                <c:pt idx="28">
                  <c:v>2008</c:v>
                </c:pt>
                <c:pt idx="29">
                  <c:v>2009</c:v>
                </c:pt>
                <c:pt idx="30">
                  <c:v>2010</c:v>
                </c:pt>
                <c:pt idx="31">
                  <c:v>2011</c:v>
                </c:pt>
              </c:numCache>
            </c:numRef>
          </c:cat>
          <c:val>
            <c:numRef>
              <c:f>'f4.6'!$D$8:$D$39</c:f>
              <c:numCache>
                <c:formatCode>0.00</c:formatCode>
                <c:ptCount val="32"/>
                <c:pt idx="0">
                  <c:v>0.80656119999999998</c:v>
                </c:pt>
                <c:pt idx="1">
                  <c:v>0.8074038</c:v>
                </c:pt>
                <c:pt idx="2">
                  <c:v>0.79972849999999995</c:v>
                </c:pt>
                <c:pt idx="3">
                  <c:v>0.7995215</c:v>
                </c:pt>
                <c:pt idx="4">
                  <c:v>0.81445749999999995</c:v>
                </c:pt>
                <c:pt idx="5">
                  <c:v>0.81289489999999998</c:v>
                </c:pt>
                <c:pt idx="6">
                  <c:v>0.81214649999999999</c:v>
                </c:pt>
                <c:pt idx="7">
                  <c:v>0.81020619999999999</c:v>
                </c:pt>
                <c:pt idx="8">
                  <c:v>0.81369709999999995</c:v>
                </c:pt>
                <c:pt idx="9">
                  <c:v>0.83324260000000006</c:v>
                </c:pt>
                <c:pt idx="10">
                  <c:v>0.85390940000000004</c:v>
                </c:pt>
                <c:pt idx="11">
                  <c:v>0.88157719999999995</c:v>
                </c:pt>
                <c:pt idx="12">
                  <c:v>0.85484400000000005</c:v>
                </c:pt>
                <c:pt idx="13">
                  <c:v>0.85004360000000001</c:v>
                </c:pt>
                <c:pt idx="14">
                  <c:v>0.85038210000000003</c:v>
                </c:pt>
                <c:pt idx="15">
                  <c:v>0.8546224</c:v>
                </c:pt>
                <c:pt idx="16">
                  <c:v>0.86325810000000003</c:v>
                </c:pt>
                <c:pt idx="17">
                  <c:v>0.86280319999999999</c:v>
                </c:pt>
                <c:pt idx="18">
                  <c:v>0.86029160000000005</c:v>
                </c:pt>
                <c:pt idx="19">
                  <c:v>0.86507389999999995</c:v>
                </c:pt>
                <c:pt idx="20">
                  <c:v>0.87491010000000002</c:v>
                </c:pt>
                <c:pt idx="21">
                  <c:v>0.87826349999999997</c:v>
                </c:pt>
                <c:pt idx="22">
                  <c:v>0.89059219999999994</c:v>
                </c:pt>
                <c:pt idx="23">
                  <c:v>0.90527409999999997</c:v>
                </c:pt>
                <c:pt idx="24">
                  <c:v>0.90067799999999998</c:v>
                </c:pt>
                <c:pt idx="25">
                  <c:v>0.94735570000000002</c:v>
                </c:pt>
                <c:pt idx="26">
                  <c:v>0.95112649999999999</c:v>
                </c:pt>
                <c:pt idx="27">
                  <c:v>0.94953849999999995</c:v>
                </c:pt>
                <c:pt idx="28">
                  <c:v>0.93285280000000004</c:v>
                </c:pt>
                <c:pt idx="29">
                  <c:v>0.94468660000000004</c:v>
                </c:pt>
                <c:pt idx="30">
                  <c:v>0.95347539999999997</c:v>
                </c:pt>
                <c:pt idx="31">
                  <c:v>0.96153809999999995</c:v>
                </c:pt>
              </c:numCache>
            </c:numRef>
          </c:val>
          <c:smooth val="0"/>
        </c:ser>
        <c:ser>
          <c:idx val="0"/>
          <c:order val="1"/>
          <c:tx>
            <c:strRef>
              <c:f>'f4.6'!$B$7</c:f>
              <c:strCache>
                <c:ptCount val="1"/>
                <c:pt idx="0">
                  <c:v>Advanced economies</c:v>
                </c:pt>
              </c:strCache>
            </c:strRef>
          </c:tx>
          <c:marker>
            <c:symbol val="none"/>
          </c:marker>
          <c:cat>
            <c:numRef>
              <c:f>'f4.6'!$A$8:$A$39</c:f>
              <c:numCache>
                <c:formatCode>General</c:formatCode>
                <c:ptCount val="32"/>
                <c:pt idx="0">
                  <c:v>1980</c:v>
                </c:pt>
                <c:pt idx="1">
                  <c:v>1981</c:v>
                </c:pt>
                <c:pt idx="2">
                  <c:v>1982</c:v>
                </c:pt>
                <c:pt idx="3">
                  <c:v>1983</c:v>
                </c:pt>
                <c:pt idx="4">
                  <c:v>1984</c:v>
                </c:pt>
                <c:pt idx="5">
                  <c:v>1985</c:v>
                </c:pt>
                <c:pt idx="6">
                  <c:v>1986</c:v>
                </c:pt>
                <c:pt idx="7">
                  <c:v>1987</c:v>
                </c:pt>
                <c:pt idx="8">
                  <c:v>1988</c:v>
                </c:pt>
                <c:pt idx="9">
                  <c:v>1989</c:v>
                </c:pt>
                <c:pt idx="10">
                  <c:v>1990</c:v>
                </c:pt>
                <c:pt idx="11">
                  <c:v>1991</c:v>
                </c:pt>
                <c:pt idx="12">
                  <c:v>1992</c:v>
                </c:pt>
                <c:pt idx="13">
                  <c:v>1993</c:v>
                </c:pt>
                <c:pt idx="14">
                  <c:v>1994</c:v>
                </c:pt>
                <c:pt idx="15">
                  <c:v>1995</c:v>
                </c:pt>
                <c:pt idx="16">
                  <c:v>1996</c:v>
                </c:pt>
                <c:pt idx="17">
                  <c:v>1997</c:v>
                </c:pt>
                <c:pt idx="18">
                  <c:v>1998</c:v>
                </c:pt>
                <c:pt idx="19">
                  <c:v>1999</c:v>
                </c:pt>
                <c:pt idx="20">
                  <c:v>2000</c:v>
                </c:pt>
                <c:pt idx="21">
                  <c:v>2001</c:v>
                </c:pt>
                <c:pt idx="22">
                  <c:v>2002</c:v>
                </c:pt>
                <c:pt idx="23">
                  <c:v>2003</c:v>
                </c:pt>
                <c:pt idx="24">
                  <c:v>2004</c:v>
                </c:pt>
                <c:pt idx="25">
                  <c:v>2005</c:v>
                </c:pt>
                <c:pt idx="26">
                  <c:v>2006</c:v>
                </c:pt>
                <c:pt idx="27">
                  <c:v>2007</c:v>
                </c:pt>
                <c:pt idx="28">
                  <c:v>2008</c:v>
                </c:pt>
                <c:pt idx="29">
                  <c:v>2009</c:v>
                </c:pt>
                <c:pt idx="30">
                  <c:v>2010</c:v>
                </c:pt>
                <c:pt idx="31">
                  <c:v>2011</c:v>
                </c:pt>
              </c:numCache>
            </c:numRef>
          </c:cat>
          <c:val>
            <c:numRef>
              <c:f>'f4.6'!$B$8:$B$39</c:f>
              <c:numCache>
                <c:formatCode>0.00</c:formatCode>
                <c:ptCount val="32"/>
                <c:pt idx="0">
                  <c:v>0.8772008</c:v>
                </c:pt>
                <c:pt idx="1">
                  <c:v>0.87695429999999996</c:v>
                </c:pt>
                <c:pt idx="2">
                  <c:v>0.87482249999999995</c:v>
                </c:pt>
                <c:pt idx="3">
                  <c:v>0.87362960000000001</c:v>
                </c:pt>
                <c:pt idx="4">
                  <c:v>0.86519619999999997</c:v>
                </c:pt>
                <c:pt idx="5">
                  <c:v>0.86168120000000004</c:v>
                </c:pt>
                <c:pt idx="6">
                  <c:v>0.85896459999999997</c:v>
                </c:pt>
                <c:pt idx="7">
                  <c:v>0.85474939999999999</c:v>
                </c:pt>
                <c:pt idx="8">
                  <c:v>0.85150669999999995</c:v>
                </c:pt>
                <c:pt idx="9">
                  <c:v>0.84921500000000005</c:v>
                </c:pt>
                <c:pt idx="10">
                  <c:v>0.85220720000000005</c:v>
                </c:pt>
                <c:pt idx="11">
                  <c:v>0.85213850000000002</c:v>
                </c:pt>
                <c:pt idx="12">
                  <c:v>0.85952410000000001</c:v>
                </c:pt>
                <c:pt idx="13">
                  <c:v>0.86138720000000002</c:v>
                </c:pt>
                <c:pt idx="14">
                  <c:v>0.86445640000000001</c:v>
                </c:pt>
                <c:pt idx="15">
                  <c:v>0.86984280000000003</c:v>
                </c:pt>
                <c:pt idx="16">
                  <c:v>0.87477190000000005</c:v>
                </c:pt>
                <c:pt idx="17">
                  <c:v>0.88104680000000002</c:v>
                </c:pt>
                <c:pt idx="18">
                  <c:v>0.8847488</c:v>
                </c:pt>
                <c:pt idx="19">
                  <c:v>0.88716479999999998</c:v>
                </c:pt>
                <c:pt idx="20">
                  <c:v>0.89112539999999996</c:v>
                </c:pt>
                <c:pt idx="21">
                  <c:v>0.89650700000000005</c:v>
                </c:pt>
                <c:pt idx="22">
                  <c:v>0.90171900000000005</c:v>
                </c:pt>
                <c:pt idx="23">
                  <c:v>0.88659279999999996</c:v>
                </c:pt>
                <c:pt idx="24">
                  <c:v>0.88949869999999998</c:v>
                </c:pt>
                <c:pt idx="25">
                  <c:v>0.8925073</c:v>
                </c:pt>
                <c:pt idx="26">
                  <c:v>0.87609429999999999</c:v>
                </c:pt>
                <c:pt idx="27">
                  <c:v>0.88143300000000002</c:v>
                </c:pt>
                <c:pt idx="28">
                  <c:v>0.8859823</c:v>
                </c:pt>
                <c:pt idx="29">
                  <c:v>0.89464279999999996</c:v>
                </c:pt>
                <c:pt idx="30">
                  <c:v>0.90461999999999998</c:v>
                </c:pt>
                <c:pt idx="31">
                  <c:v>0.92811270000000001</c:v>
                </c:pt>
              </c:numCache>
            </c:numRef>
          </c:val>
          <c:smooth val="0"/>
        </c:ser>
        <c:ser>
          <c:idx val="1"/>
          <c:order val="2"/>
          <c:tx>
            <c:strRef>
              <c:f>'f4.6'!$C$7</c:f>
              <c:strCache>
                <c:ptCount val="1"/>
                <c:pt idx="0">
                  <c:v>Emerging Asia</c:v>
                </c:pt>
              </c:strCache>
            </c:strRef>
          </c:tx>
          <c:marker>
            <c:symbol val="none"/>
          </c:marker>
          <c:cat>
            <c:numRef>
              <c:f>'f4.6'!$A$8:$A$39</c:f>
              <c:numCache>
                <c:formatCode>General</c:formatCode>
                <c:ptCount val="32"/>
                <c:pt idx="0">
                  <c:v>1980</c:v>
                </c:pt>
                <c:pt idx="1">
                  <c:v>1981</c:v>
                </c:pt>
                <c:pt idx="2">
                  <c:v>1982</c:v>
                </c:pt>
                <c:pt idx="3">
                  <c:v>1983</c:v>
                </c:pt>
                <c:pt idx="4">
                  <c:v>1984</c:v>
                </c:pt>
                <c:pt idx="5">
                  <c:v>1985</c:v>
                </c:pt>
                <c:pt idx="6">
                  <c:v>1986</c:v>
                </c:pt>
                <c:pt idx="7">
                  <c:v>1987</c:v>
                </c:pt>
                <c:pt idx="8">
                  <c:v>1988</c:v>
                </c:pt>
                <c:pt idx="9">
                  <c:v>1989</c:v>
                </c:pt>
                <c:pt idx="10">
                  <c:v>1990</c:v>
                </c:pt>
                <c:pt idx="11">
                  <c:v>1991</c:v>
                </c:pt>
                <c:pt idx="12">
                  <c:v>1992</c:v>
                </c:pt>
                <c:pt idx="13">
                  <c:v>1993</c:v>
                </c:pt>
                <c:pt idx="14">
                  <c:v>1994</c:v>
                </c:pt>
                <c:pt idx="15">
                  <c:v>1995</c:v>
                </c:pt>
                <c:pt idx="16">
                  <c:v>1996</c:v>
                </c:pt>
                <c:pt idx="17">
                  <c:v>1997</c:v>
                </c:pt>
                <c:pt idx="18">
                  <c:v>1998</c:v>
                </c:pt>
                <c:pt idx="19">
                  <c:v>1999</c:v>
                </c:pt>
                <c:pt idx="20">
                  <c:v>2000</c:v>
                </c:pt>
                <c:pt idx="21">
                  <c:v>2001</c:v>
                </c:pt>
                <c:pt idx="22">
                  <c:v>2002</c:v>
                </c:pt>
                <c:pt idx="23">
                  <c:v>2003</c:v>
                </c:pt>
                <c:pt idx="24">
                  <c:v>2004</c:v>
                </c:pt>
                <c:pt idx="25">
                  <c:v>2005</c:v>
                </c:pt>
                <c:pt idx="26">
                  <c:v>2006</c:v>
                </c:pt>
                <c:pt idx="27">
                  <c:v>2007</c:v>
                </c:pt>
                <c:pt idx="28">
                  <c:v>2008</c:v>
                </c:pt>
                <c:pt idx="29">
                  <c:v>2009</c:v>
                </c:pt>
                <c:pt idx="30">
                  <c:v>2010</c:v>
                </c:pt>
                <c:pt idx="31">
                  <c:v>2011</c:v>
                </c:pt>
              </c:numCache>
            </c:numRef>
          </c:cat>
          <c:val>
            <c:numRef>
              <c:f>'f4.6'!$C$8:$C$39</c:f>
              <c:numCache>
                <c:formatCode>0.00</c:formatCode>
                <c:ptCount val="32"/>
                <c:pt idx="0">
                  <c:v>0.71175759999999999</c:v>
                </c:pt>
                <c:pt idx="1">
                  <c:v>0.70257999999999998</c:v>
                </c:pt>
                <c:pt idx="2">
                  <c:v>0.71176430000000002</c:v>
                </c:pt>
                <c:pt idx="3">
                  <c:v>0.70862119999999995</c:v>
                </c:pt>
                <c:pt idx="4">
                  <c:v>0.71676090000000003</c:v>
                </c:pt>
                <c:pt idx="5">
                  <c:v>0.72150099999999995</c:v>
                </c:pt>
                <c:pt idx="6">
                  <c:v>0.73628680000000002</c:v>
                </c:pt>
                <c:pt idx="7">
                  <c:v>0.75194709999999998</c:v>
                </c:pt>
                <c:pt idx="8">
                  <c:v>0.75892440000000005</c:v>
                </c:pt>
                <c:pt idx="9">
                  <c:v>0.76397349999999997</c:v>
                </c:pt>
                <c:pt idx="10">
                  <c:v>0.7729258</c:v>
                </c:pt>
                <c:pt idx="11">
                  <c:v>0.77270729999999999</c:v>
                </c:pt>
                <c:pt idx="12">
                  <c:v>0.76830600000000004</c:v>
                </c:pt>
                <c:pt idx="13">
                  <c:v>0.76695979999999997</c:v>
                </c:pt>
                <c:pt idx="14">
                  <c:v>0.75980139999999996</c:v>
                </c:pt>
                <c:pt idx="15">
                  <c:v>0.75264980000000004</c:v>
                </c:pt>
                <c:pt idx="16">
                  <c:v>0.75147660000000005</c:v>
                </c:pt>
                <c:pt idx="17">
                  <c:v>0.75450209999999995</c:v>
                </c:pt>
                <c:pt idx="18">
                  <c:v>0.77165810000000001</c:v>
                </c:pt>
                <c:pt idx="19">
                  <c:v>0.78722829999999999</c:v>
                </c:pt>
                <c:pt idx="20">
                  <c:v>0.79922159999999998</c:v>
                </c:pt>
                <c:pt idx="21">
                  <c:v>0.81154510000000002</c:v>
                </c:pt>
                <c:pt idx="22">
                  <c:v>0.82304520000000003</c:v>
                </c:pt>
                <c:pt idx="23">
                  <c:v>0.84337740000000005</c:v>
                </c:pt>
                <c:pt idx="24">
                  <c:v>0.85951049999999996</c:v>
                </c:pt>
                <c:pt idx="25">
                  <c:v>0.88228870000000004</c:v>
                </c:pt>
                <c:pt idx="26">
                  <c:v>0.91054650000000004</c:v>
                </c:pt>
                <c:pt idx="27">
                  <c:v>0.9398784</c:v>
                </c:pt>
                <c:pt idx="28">
                  <c:v>0.95787540000000004</c:v>
                </c:pt>
                <c:pt idx="29">
                  <c:v>0.97672190000000003</c:v>
                </c:pt>
                <c:pt idx="30">
                  <c:v>0.99334250000000002</c:v>
                </c:pt>
                <c:pt idx="31">
                  <c:v>1.0077179999999999</c:v>
                </c:pt>
              </c:numCache>
            </c:numRef>
          </c:val>
          <c:smooth val="0"/>
        </c:ser>
        <c:ser>
          <c:idx val="4"/>
          <c:order val="3"/>
          <c:tx>
            <c:strRef>
              <c:f>'f4.6'!$E$7</c:f>
              <c:strCache>
                <c:ptCount val="1"/>
                <c:pt idx="0">
                  <c:v>Sub-Saharan Africa</c:v>
                </c:pt>
              </c:strCache>
            </c:strRef>
          </c:tx>
          <c:marker>
            <c:symbol val="none"/>
          </c:marker>
          <c:cat>
            <c:numRef>
              <c:f>'f4.6'!$A$8:$A$39</c:f>
              <c:numCache>
                <c:formatCode>General</c:formatCode>
                <c:ptCount val="32"/>
                <c:pt idx="0">
                  <c:v>1980</c:v>
                </c:pt>
                <c:pt idx="1">
                  <c:v>1981</c:v>
                </c:pt>
                <c:pt idx="2">
                  <c:v>1982</c:v>
                </c:pt>
                <c:pt idx="3">
                  <c:v>1983</c:v>
                </c:pt>
                <c:pt idx="4">
                  <c:v>1984</c:v>
                </c:pt>
                <c:pt idx="5">
                  <c:v>1985</c:v>
                </c:pt>
                <c:pt idx="6">
                  <c:v>1986</c:v>
                </c:pt>
                <c:pt idx="7">
                  <c:v>1987</c:v>
                </c:pt>
                <c:pt idx="8">
                  <c:v>1988</c:v>
                </c:pt>
                <c:pt idx="9">
                  <c:v>1989</c:v>
                </c:pt>
                <c:pt idx="10">
                  <c:v>1990</c:v>
                </c:pt>
                <c:pt idx="11">
                  <c:v>1991</c:v>
                </c:pt>
                <c:pt idx="12">
                  <c:v>1992</c:v>
                </c:pt>
                <c:pt idx="13">
                  <c:v>1993</c:v>
                </c:pt>
                <c:pt idx="14">
                  <c:v>1994</c:v>
                </c:pt>
                <c:pt idx="15">
                  <c:v>1995</c:v>
                </c:pt>
                <c:pt idx="16">
                  <c:v>1996</c:v>
                </c:pt>
                <c:pt idx="17">
                  <c:v>1997</c:v>
                </c:pt>
                <c:pt idx="18">
                  <c:v>1998</c:v>
                </c:pt>
                <c:pt idx="19">
                  <c:v>1999</c:v>
                </c:pt>
                <c:pt idx="20">
                  <c:v>2000</c:v>
                </c:pt>
                <c:pt idx="21">
                  <c:v>2001</c:v>
                </c:pt>
                <c:pt idx="22">
                  <c:v>2002</c:v>
                </c:pt>
                <c:pt idx="23">
                  <c:v>2003</c:v>
                </c:pt>
                <c:pt idx="24">
                  <c:v>2004</c:v>
                </c:pt>
                <c:pt idx="25">
                  <c:v>2005</c:v>
                </c:pt>
                <c:pt idx="26">
                  <c:v>2006</c:v>
                </c:pt>
                <c:pt idx="27">
                  <c:v>2007</c:v>
                </c:pt>
                <c:pt idx="28">
                  <c:v>2008</c:v>
                </c:pt>
                <c:pt idx="29">
                  <c:v>2009</c:v>
                </c:pt>
                <c:pt idx="30">
                  <c:v>2010</c:v>
                </c:pt>
                <c:pt idx="31">
                  <c:v>2011</c:v>
                </c:pt>
              </c:numCache>
            </c:numRef>
          </c:cat>
          <c:val>
            <c:numRef>
              <c:f>'f4.6'!$E$8:$E$39</c:f>
              <c:numCache>
                <c:formatCode>0.00</c:formatCode>
                <c:ptCount val="32"/>
                <c:pt idx="0">
                  <c:v>0.69132490000000002</c:v>
                </c:pt>
                <c:pt idx="1">
                  <c:v>0.7019029</c:v>
                </c:pt>
                <c:pt idx="2">
                  <c:v>0.69440440000000003</c:v>
                </c:pt>
                <c:pt idx="3">
                  <c:v>0.6926253</c:v>
                </c:pt>
                <c:pt idx="4">
                  <c:v>0.70392279999999996</c:v>
                </c:pt>
                <c:pt idx="5">
                  <c:v>0.71969369999999999</c:v>
                </c:pt>
                <c:pt idx="6">
                  <c:v>0.71577809999999997</c:v>
                </c:pt>
                <c:pt idx="7">
                  <c:v>0.71343650000000003</c:v>
                </c:pt>
                <c:pt idx="8">
                  <c:v>0.71196979999999999</c:v>
                </c:pt>
                <c:pt idx="9">
                  <c:v>0.71532980000000002</c:v>
                </c:pt>
                <c:pt idx="10">
                  <c:v>0.72562459999999995</c:v>
                </c:pt>
                <c:pt idx="11">
                  <c:v>0.74363659999999998</c:v>
                </c:pt>
                <c:pt idx="12">
                  <c:v>0.74207319999999999</c:v>
                </c:pt>
                <c:pt idx="13">
                  <c:v>0.76142240000000005</c:v>
                </c:pt>
                <c:pt idx="14">
                  <c:v>0.77784169999999997</c:v>
                </c:pt>
                <c:pt idx="15">
                  <c:v>0.79780070000000003</c:v>
                </c:pt>
                <c:pt idx="16">
                  <c:v>0.77717020000000003</c:v>
                </c:pt>
                <c:pt idx="17">
                  <c:v>0.78421750000000001</c:v>
                </c:pt>
                <c:pt idx="18">
                  <c:v>0.77088210000000001</c:v>
                </c:pt>
                <c:pt idx="19">
                  <c:v>0.78184120000000001</c:v>
                </c:pt>
                <c:pt idx="20">
                  <c:v>0.75936579999999998</c:v>
                </c:pt>
                <c:pt idx="21">
                  <c:v>0.75361460000000002</c:v>
                </c:pt>
                <c:pt idx="22">
                  <c:v>0.72725649999999997</c:v>
                </c:pt>
                <c:pt idx="23">
                  <c:v>0.72858889999999998</c:v>
                </c:pt>
                <c:pt idx="24">
                  <c:v>0.74477519999999997</c:v>
                </c:pt>
                <c:pt idx="25">
                  <c:v>0.73247450000000003</c:v>
                </c:pt>
                <c:pt idx="26">
                  <c:v>0.7577197</c:v>
                </c:pt>
                <c:pt idx="27">
                  <c:v>0.75983480000000003</c:v>
                </c:pt>
                <c:pt idx="28">
                  <c:v>0.76846840000000005</c:v>
                </c:pt>
                <c:pt idx="29">
                  <c:v>0.77190809999999999</c:v>
                </c:pt>
                <c:pt idx="30">
                  <c:v>0.77520389999999995</c:v>
                </c:pt>
                <c:pt idx="31">
                  <c:v>0.79081469999999998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79798272"/>
        <c:axId val="379945344"/>
      </c:lineChart>
      <c:catAx>
        <c:axId val="37979827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379945344"/>
        <c:crosses val="autoZero"/>
        <c:auto val="1"/>
        <c:lblAlgn val="ctr"/>
        <c:lblOffset val="100"/>
        <c:tickLblSkip val="5"/>
        <c:tickMarkSkip val="1"/>
        <c:noMultiLvlLbl val="0"/>
      </c:catAx>
      <c:valAx>
        <c:axId val="379945344"/>
        <c:scaling>
          <c:orientation val="minMax"/>
          <c:min val="0.5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 sz="1200" b="0" i="0" u="none" strike="noStrike" baseline="0">
                    <a:effectLst/>
                  </a:rPr>
                  <a:t>Self-financing ratios</a:t>
                </a:r>
                <a:endParaRPr lang="en-US" b="0"/>
              </a:p>
            </c:rich>
          </c:tx>
          <c:layout/>
          <c:overlay val="0"/>
        </c:title>
        <c:numFmt formatCode="0.00" sourceLinked="1"/>
        <c:majorTickMark val="out"/>
        <c:minorTickMark val="none"/>
        <c:tickLblPos val="nextTo"/>
        <c:crossAx val="379798272"/>
        <c:crosses val="autoZero"/>
        <c:crossBetween val="between"/>
        <c:majorUnit val="0.1"/>
      </c:valAx>
    </c:plotArea>
    <c:legend>
      <c:legendPos val="r"/>
      <c:layout>
        <c:manualLayout>
          <c:xMode val="edge"/>
          <c:yMode val="edge"/>
          <c:x val="0.10787378510902307"/>
          <c:y val="0.78383523034197"/>
          <c:w val="0.84631977252843393"/>
          <c:h val="7.1251580840530543E-2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2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en-US" sz="1400"/>
              <a:t>Figure 4.7  Evolution of Infrastructure Investment, 1980-2013</a:t>
            </a:r>
          </a:p>
        </c:rich>
      </c:tx>
      <c:layout/>
      <c:overlay val="0"/>
    </c:title>
    <c:autoTitleDeleted val="0"/>
    <c:plotArea>
      <c:layout>
        <c:manualLayout>
          <c:layoutTarget val="inner"/>
          <c:xMode val="edge"/>
          <c:yMode val="edge"/>
          <c:x val="6.401257394786751E-2"/>
          <c:y val="9.6116724295096739E-2"/>
          <c:w val="0.91679306219144086"/>
          <c:h val="0.62325953219872376"/>
        </c:manualLayout>
      </c:layout>
      <c:lineChart>
        <c:grouping val="standard"/>
        <c:varyColors val="0"/>
        <c:ser>
          <c:idx val="0"/>
          <c:order val="0"/>
          <c:tx>
            <c:v>Total investment</c:v>
          </c:tx>
          <c:marker>
            <c:symbol val="none"/>
          </c:marker>
          <c:cat>
            <c:numRef>
              <c:f>'f4.7'!$A$6:$A$39</c:f>
              <c:numCache>
                <c:formatCode>General</c:formatCode>
                <c:ptCount val="34"/>
                <c:pt idx="0">
                  <c:v>1980</c:v>
                </c:pt>
                <c:pt idx="1">
                  <c:v>1981</c:v>
                </c:pt>
                <c:pt idx="2">
                  <c:v>1982</c:v>
                </c:pt>
                <c:pt idx="3">
                  <c:v>1983</c:v>
                </c:pt>
                <c:pt idx="4">
                  <c:v>1984</c:v>
                </c:pt>
                <c:pt idx="5">
                  <c:v>1985</c:v>
                </c:pt>
                <c:pt idx="6">
                  <c:v>1986</c:v>
                </c:pt>
                <c:pt idx="7">
                  <c:v>1987</c:v>
                </c:pt>
                <c:pt idx="8">
                  <c:v>1988</c:v>
                </c:pt>
                <c:pt idx="9">
                  <c:v>1989</c:v>
                </c:pt>
                <c:pt idx="10">
                  <c:v>1990</c:v>
                </c:pt>
                <c:pt idx="11">
                  <c:v>1991</c:v>
                </c:pt>
                <c:pt idx="12">
                  <c:v>1992</c:v>
                </c:pt>
                <c:pt idx="13">
                  <c:v>1993</c:v>
                </c:pt>
                <c:pt idx="14">
                  <c:v>1994</c:v>
                </c:pt>
                <c:pt idx="15">
                  <c:v>1995</c:v>
                </c:pt>
                <c:pt idx="16">
                  <c:v>1996</c:v>
                </c:pt>
                <c:pt idx="17">
                  <c:v>1997</c:v>
                </c:pt>
                <c:pt idx="18">
                  <c:v>1998</c:v>
                </c:pt>
                <c:pt idx="19">
                  <c:v>1999</c:v>
                </c:pt>
                <c:pt idx="20">
                  <c:v>2000</c:v>
                </c:pt>
                <c:pt idx="21">
                  <c:v>2001</c:v>
                </c:pt>
                <c:pt idx="22">
                  <c:v>2002</c:v>
                </c:pt>
                <c:pt idx="23">
                  <c:v>2003</c:v>
                </c:pt>
                <c:pt idx="24">
                  <c:v>2004</c:v>
                </c:pt>
                <c:pt idx="25">
                  <c:v>2005</c:v>
                </c:pt>
                <c:pt idx="26">
                  <c:v>2006</c:v>
                </c:pt>
                <c:pt idx="27">
                  <c:v>2007</c:v>
                </c:pt>
                <c:pt idx="28">
                  <c:v>2008</c:v>
                </c:pt>
                <c:pt idx="29">
                  <c:v>2009</c:v>
                </c:pt>
                <c:pt idx="30">
                  <c:v>2010</c:v>
                </c:pt>
                <c:pt idx="31">
                  <c:v>2011</c:v>
                </c:pt>
                <c:pt idx="32">
                  <c:v>2012</c:v>
                </c:pt>
                <c:pt idx="33">
                  <c:v>2013</c:v>
                </c:pt>
              </c:numCache>
            </c:numRef>
          </c:cat>
          <c:val>
            <c:numRef>
              <c:f>'f4.7'!$B$6:$B$39</c:f>
              <c:numCache>
                <c:formatCode>General</c:formatCode>
                <c:ptCount val="34"/>
                <c:pt idx="0">
                  <c:v>3.46</c:v>
                </c:pt>
                <c:pt idx="1">
                  <c:v>3.5800000000000005</c:v>
                </c:pt>
                <c:pt idx="2">
                  <c:v>3.8840000000000003</c:v>
                </c:pt>
                <c:pt idx="3">
                  <c:v>3.9219999999999997</c:v>
                </c:pt>
                <c:pt idx="4">
                  <c:v>3.7920000000000007</c:v>
                </c:pt>
                <c:pt idx="5">
                  <c:v>3.8220000000000001</c:v>
                </c:pt>
                <c:pt idx="6">
                  <c:v>3.5940000000000003</c:v>
                </c:pt>
                <c:pt idx="7">
                  <c:v>4.1859999999999999</c:v>
                </c:pt>
                <c:pt idx="8">
                  <c:v>3.8660000000000005</c:v>
                </c:pt>
                <c:pt idx="9">
                  <c:v>2.3820000000000001</c:v>
                </c:pt>
                <c:pt idx="10">
                  <c:v>2.1640000000000001</c:v>
                </c:pt>
                <c:pt idx="11">
                  <c:v>2.4099999999999997</c:v>
                </c:pt>
                <c:pt idx="12">
                  <c:v>2.9720000000000004</c:v>
                </c:pt>
                <c:pt idx="13">
                  <c:v>2.8860000000000001</c:v>
                </c:pt>
                <c:pt idx="14">
                  <c:v>2.7679999999999998</c:v>
                </c:pt>
                <c:pt idx="15">
                  <c:v>2.1019999999999999</c:v>
                </c:pt>
                <c:pt idx="16">
                  <c:v>2.11</c:v>
                </c:pt>
                <c:pt idx="17">
                  <c:v>2.17</c:v>
                </c:pt>
                <c:pt idx="18">
                  <c:v>2.5920000000000001</c:v>
                </c:pt>
                <c:pt idx="19">
                  <c:v>2.4940000000000002</c:v>
                </c:pt>
                <c:pt idx="20">
                  <c:v>2.512</c:v>
                </c:pt>
                <c:pt idx="21">
                  <c:v>2.1820000000000004</c:v>
                </c:pt>
                <c:pt idx="22">
                  <c:v>1.694</c:v>
                </c:pt>
                <c:pt idx="23">
                  <c:v>1.6880000000000002</c:v>
                </c:pt>
                <c:pt idx="24">
                  <c:v>1.6379999999999999</c:v>
                </c:pt>
                <c:pt idx="25">
                  <c:v>1.5899999999999999</c:v>
                </c:pt>
                <c:pt idx="26">
                  <c:v>1.552</c:v>
                </c:pt>
                <c:pt idx="27">
                  <c:v>1.8319999999999999</c:v>
                </c:pt>
                <c:pt idx="28">
                  <c:v>1.7999999999999998</c:v>
                </c:pt>
                <c:pt idx="29">
                  <c:v>2.74</c:v>
                </c:pt>
                <c:pt idx="30">
                  <c:v>2.62</c:v>
                </c:pt>
                <c:pt idx="31">
                  <c:v>2.2219999999999995</c:v>
                </c:pt>
                <c:pt idx="32">
                  <c:v>2.778</c:v>
                </c:pt>
                <c:pt idx="33">
                  <c:v>2.504</c:v>
                </c:pt>
              </c:numCache>
            </c:numRef>
          </c:val>
          <c:smooth val="0"/>
        </c:ser>
        <c:ser>
          <c:idx val="1"/>
          <c:order val="1"/>
          <c:tx>
            <c:v>Public investment</c:v>
          </c:tx>
          <c:marker>
            <c:symbol val="none"/>
          </c:marker>
          <c:cat>
            <c:numRef>
              <c:f>'f4.7'!$A$6:$A$39</c:f>
              <c:numCache>
                <c:formatCode>General</c:formatCode>
                <c:ptCount val="34"/>
                <c:pt idx="0">
                  <c:v>1980</c:v>
                </c:pt>
                <c:pt idx="1">
                  <c:v>1981</c:v>
                </c:pt>
                <c:pt idx="2">
                  <c:v>1982</c:v>
                </c:pt>
                <c:pt idx="3">
                  <c:v>1983</c:v>
                </c:pt>
                <c:pt idx="4">
                  <c:v>1984</c:v>
                </c:pt>
                <c:pt idx="5">
                  <c:v>1985</c:v>
                </c:pt>
                <c:pt idx="6">
                  <c:v>1986</c:v>
                </c:pt>
                <c:pt idx="7">
                  <c:v>1987</c:v>
                </c:pt>
                <c:pt idx="8">
                  <c:v>1988</c:v>
                </c:pt>
                <c:pt idx="9">
                  <c:v>1989</c:v>
                </c:pt>
                <c:pt idx="10">
                  <c:v>1990</c:v>
                </c:pt>
                <c:pt idx="11">
                  <c:v>1991</c:v>
                </c:pt>
                <c:pt idx="12">
                  <c:v>1992</c:v>
                </c:pt>
                <c:pt idx="13">
                  <c:v>1993</c:v>
                </c:pt>
                <c:pt idx="14">
                  <c:v>1994</c:v>
                </c:pt>
                <c:pt idx="15">
                  <c:v>1995</c:v>
                </c:pt>
                <c:pt idx="16">
                  <c:v>1996</c:v>
                </c:pt>
                <c:pt idx="17">
                  <c:v>1997</c:v>
                </c:pt>
                <c:pt idx="18">
                  <c:v>1998</c:v>
                </c:pt>
                <c:pt idx="19">
                  <c:v>1999</c:v>
                </c:pt>
                <c:pt idx="20">
                  <c:v>2000</c:v>
                </c:pt>
                <c:pt idx="21">
                  <c:v>2001</c:v>
                </c:pt>
                <c:pt idx="22">
                  <c:v>2002</c:v>
                </c:pt>
                <c:pt idx="23">
                  <c:v>2003</c:v>
                </c:pt>
                <c:pt idx="24">
                  <c:v>2004</c:v>
                </c:pt>
                <c:pt idx="25">
                  <c:v>2005</c:v>
                </c:pt>
                <c:pt idx="26">
                  <c:v>2006</c:v>
                </c:pt>
                <c:pt idx="27">
                  <c:v>2007</c:v>
                </c:pt>
                <c:pt idx="28">
                  <c:v>2008</c:v>
                </c:pt>
                <c:pt idx="29">
                  <c:v>2009</c:v>
                </c:pt>
                <c:pt idx="30">
                  <c:v>2010</c:v>
                </c:pt>
                <c:pt idx="31">
                  <c:v>2011</c:v>
                </c:pt>
                <c:pt idx="32">
                  <c:v>2012</c:v>
                </c:pt>
                <c:pt idx="33">
                  <c:v>2013</c:v>
                </c:pt>
              </c:numCache>
            </c:numRef>
          </c:cat>
          <c:val>
            <c:numRef>
              <c:f>'f4.7'!$C$6:$C$39</c:f>
              <c:numCache>
                <c:formatCode>General</c:formatCode>
                <c:ptCount val="34"/>
                <c:pt idx="0">
                  <c:v>2.96</c:v>
                </c:pt>
                <c:pt idx="1">
                  <c:v>3.0800000000000005</c:v>
                </c:pt>
                <c:pt idx="2">
                  <c:v>3.2840000000000003</c:v>
                </c:pt>
                <c:pt idx="3">
                  <c:v>3.1219999999999999</c:v>
                </c:pt>
                <c:pt idx="4">
                  <c:v>3.1920000000000006</c:v>
                </c:pt>
                <c:pt idx="5">
                  <c:v>3.1219999999999999</c:v>
                </c:pt>
                <c:pt idx="6">
                  <c:v>3.0940000000000003</c:v>
                </c:pt>
                <c:pt idx="7">
                  <c:v>3.9860000000000002</c:v>
                </c:pt>
                <c:pt idx="8">
                  <c:v>3.1660000000000004</c:v>
                </c:pt>
                <c:pt idx="9">
                  <c:v>1.8820000000000001</c:v>
                </c:pt>
                <c:pt idx="10">
                  <c:v>1.764</c:v>
                </c:pt>
                <c:pt idx="11">
                  <c:v>1.9099999999999997</c:v>
                </c:pt>
                <c:pt idx="12">
                  <c:v>1.9720000000000002</c:v>
                </c:pt>
                <c:pt idx="13">
                  <c:v>1.7860000000000003</c:v>
                </c:pt>
                <c:pt idx="14">
                  <c:v>1.6679999999999999</c:v>
                </c:pt>
                <c:pt idx="15">
                  <c:v>1.1019999999999999</c:v>
                </c:pt>
                <c:pt idx="16">
                  <c:v>1.1099999999999999</c:v>
                </c:pt>
                <c:pt idx="17">
                  <c:v>0.87000000000000011</c:v>
                </c:pt>
                <c:pt idx="18">
                  <c:v>0.99199999999999999</c:v>
                </c:pt>
                <c:pt idx="19">
                  <c:v>0.99400000000000011</c:v>
                </c:pt>
                <c:pt idx="20">
                  <c:v>1.012</c:v>
                </c:pt>
                <c:pt idx="21">
                  <c:v>0.88200000000000023</c:v>
                </c:pt>
                <c:pt idx="22">
                  <c:v>0.99400000000000011</c:v>
                </c:pt>
                <c:pt idx="23">
                  <c:v>0.9880000000000001</c:v>
                </c:pt>
                <c:pt idx="24">
                  <c:v>0.93800000000000006</c:v>
                </c:pt>
                <c:pt idx="25">
                  <c:v>0.89</c:v>
                </c:pt>
                <c:pt idx="26">
                  <c:v>0.85199999999999998</c:v>
                </c:pt>
                <c:pt idx="27">
                  <c:v>1.0319999999999998</c:v>
                </c:pt>
                <c:pt idx="28">
                  <c:v>0.99999999999999978</c:v>
                </c:pt>
                <c:pt idx="29">
                  <c:v>1.7400000000000002</c:v>
                </c:pt>
                <c:pt idx="30">
                  <c:v>1.6200000000000003</c:v>
                </c:pt>
                <c:pt idx="31">
                  <c:v>1.1919999999999997</c:v>
                </c:pt>
                <c:pt idx="32">
                  <c:v>1.4179999999999999</c:v>
                </c:pt>
                <c:pt idx="33">
                  <c:v>1.3240000000000001</c:v>
                </c:pt>
              </c:numCache>
            </c:numRef>
          </c:val>
          <c:smooth val="0"/>
        </c:ser>
        <c:ser>
          <c:idx val="2"/>
          <c:order val="2"/>
          <c:tx>
            <c:v>Private investment</c:v>
          </c:tx>
          <c:marker>
            <c:symbol val="none"/>
          </c:marker>
          <c:cat>
            <c:numRef>
              <c:f>'f4.7'!$A$6:$A$39</c:f>
              <c:numCache>
                <c:formatCode>General</c:formatCode>
                <c:ptCount val="34"/>
                <c:pt idx="0">
                  <c:v>1980</c:v>
                </c:pt>
                <c:pt idx="1">
                  <c:v>1981</c:v>
                </c:pt>
                <c:pt idx="2">
                  <c:v>1982</c:v>
                </c:pt>
                <c:pt idx="3">
                  <c:v>1983</c:v>
                </c:pt>
                <c:pt idx="4">
                  <c:v>1984</c:v>
                </c:pt>
                <c:pt idx="5">
                  <c:v>1985</c:v>
                </c:pt>
                <c:pt idx="6">
                  <c:v>1986</c:v>
                </c:pt>
                <c:pt idx="7">
                  <c:v>1987</c:v>
                </c:pt>
                <c:pt idx="8">
                  <c:v>1988</c:v>
                </c:pt>
                <c:pt idx="9">
                  <c:v>1989</c:v>
                </c:pt>
                <c:pt idx="10">
                  <c:v>1990</c:v>
                </c:pt>
                <c:pt idx="11">
                  <c:v>1991</c:v>
                </c:pt>
                <c:pt idx="12">
                  <c:v>1992</c:v>
                </c:pt>
                <c:pt idx="13">
                  <c:v>1993</c:v>
                </c:pt>
                <c:pt idx="14">
                  <c:v>1994</c:v>
                </c:pt>
                <c:pt idx="15">
                  <c:v>1995</c:v>
                </c:pt>
                <c:pt idx="16">
                  <c:v>1996</c:v>
                </c:pt>
                <c:pt idx="17">
                  <c:v>1997</c:v>
                </c:pt>
                <c:pt idx="18">
                  <c:v>1998</c:v>
                </c:pt>
                <c:pt idx="19">
                  <c:v>1999</c:v>
                </c:pt>
                <c:pt idx="20">
                  <c:v>2000</c:v>
                </c:pt>
                <c:pt idx="21">
                  <c:v>2001</c:v>
                </c:pt>
                <c:pt idx="22">
                  <c:v>2002</c:v>
                </c:pt>
                <c:pt idx="23">
                  <c:v>2003</c:v>
                </c:pt>
                <c:pt idx="24">
                  <c:v>2004</c:v>
                </c:pt>
                <c:pt idx="25">
                  <c:v>2005</c:v>
                </c:pt>
                <c:pt idx="26">
                  <c:v>2006</c:v>
                </c:pt>
                <c:pt idx="27">
                  <c:v>2007</c:v>
                </c:pt>
                <c:pt idx="28">
                  <c:v>2008</c:v>
                </c:pt>
                <c:pt idx="29">
                  <c:v>2009</c:v>
                </c:pt>
                <c:pt idx="30">
                  <c:v>2010</c:v>
                </c:pt>
                <c:pt idx="31">
                  <c:v>2011</c:v>
                </c:pt>
                <c:pt idx="32">
                  <c:v>2012</c:v>
                </c:pt>
                <c:pt idx="33">
                  <c:v>2013</c:v>
                </c:pt>
              </c:numCache>
            </c:numRef>
          </c:cat>
          <c:val>
            <c:numRef>
              <c:f>'f4.7'!$D$6:$D$39</c:f>
              <c:numCache>
                <c:formatCode>General</c:formatCode>
                <c:ptCount val="34"/>
                <c:pt idx="0">
                  <c:v>0.5</c:v>
                </c:pt>
                <c:pt idx="1">
                  <c:v>0.5</c:v>
                </c:pt>
                <c:pt idx="2">
                  <c:v>0.6</c:v>
                </c:pt>
                <c:pt idx="3">
                  <c:v>0.8</c:v>
                </c:pt>
                <c:pt idx="4">
                  <c:v>0.6</c:v>
                </c:pt>
                <c:pt idx="5">
                  <c:v>0.7</c:v>
                </c:pt>
                <c:pt idx="6">
                  <c:v>0.5</c:v>
                </c:pt>
                <c:pt idx="7">
                  <c:v>0.2</c:v>
                </c:pt>
                <c:pt idx="8">
                  <c:v>0.7</c:v>
                </c:pt>
                <c:pt idx="9">
                  <c:v>0.5</c:v>
                </c:pt>
                <c:pt idx="10">
                  <c:v>0.4</c:v>
                </c:pt>
                <c:pt idx="11">
                  <c:v>0.5</c:v>
                </c:pt>
                <c:pt idx="12">
                  <c:v>1</c:v>
                </c:pt>
                <c:pt idx="13">
                  <c:v>1.1000000000000001</c:v>
                </c:pt>
                <c:pt idx="14">
                  <c:v>1.1000000000000001</c:v>
                </c:pt>
                <c:pt idx="15">
                  <c:v>1</c:v>
                </c:pt>
                <c:pt idx="16">
                  <c:v>1</c:v>
                </c:pt>
                <c:pt idx="17">
                  <c:v>1.3</c:v>
                </c:pt>
                <c:pt idx="18">
                  <c:v>1.6</c:v>
                </c:pt>
                <c:pt idx="19">
                  <c:v>1.5</c:v>
                </c:pt>
                <c:pt idx="20">
                  <c:v>1.5</c:v>
                </c:pt>
                <c:pt idx="21">
                  <c:v>1.3</c:v>
                </c:pt>
                <c:pt idx="22">
                  <c:v>0.7</c:v>
                </c:pt>
                <c:pt idx="23">
                  <c:v>0.7</c:v>
                </c:pt>
                <c:pt idx="24">
                  <c:v>0.7</c:v>
                </c:pt>
                <c:pt idx="25">
                  <c:v>0.7</c:v>
                </c:pt>
                <c:pt idx="26">
                  <c:v>0.7</c:v>
                </c:pt>
                <c:pt idx="27">
                  <c:v>0.8</c:v>
                </c:pt>
                <c:pt idx="28">
                  <c:v>0.8</c:v>
                </c:pt>
                <c:pt idx="29">
                  <c:v>1</c:v>
                </c:pt>
                <c:pt idx="30">
                  <c:v>1</c:v>
                </c:pt>
                <c:pt idx="31">
                  <c:v>1.03</c:v>
                </c:pt>
                <c:pt idx="32">
                  <c:v>1.36</c:v>
                </c:pt>
                <c:pt idx="33">
                  <c:v>1.18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81439360"/>
        <c:axId val="381707008"/>
      </c:lineChart>
      <c:catAx>
        <c:axId val="3814393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0" vert="horz"/>
          <a:lstStyle/>
          <a:p>
            <a:pPr>
              <a:defRPr/>
            </a:pPr>
            <a:endParaRPr lang="en-US"/>
          </a:p>
        </c:txPr>
        <c:crossAx val="381707008"/>
        <c:crosses val="autoZero"/>
        <c:auto val="1"/>
        <c:lblAlgn val="ctr"/>
        <c:lblOffset val="100"/>
        <c:tickLblSkip val="5"/>
        <c:noMultiLvlLbl val="0"/>
      </c:catAx>
      <c:valAx>
        <c:axId val="381707008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Share of GDP</a:t>
                </a:r>
              </a:p>
            </c:rich>
          </c:tx>
          <c:layout/>
          <c:overlay val="0"/>
        </c:title>
        <c:numFmt formatCode="General" sourceLinked="1"/>
        <c:majorTickMark val="none"/>
        <c:minorTickMark val="none"/>
        <c:tickLblPos val="nextTo"/>
        <c:crossAx val="381439360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5.1020555227148177E-2"/>
          <c:y val="0.79185414323209602"/>
          <c:w val="0.85256441963383389"/>
          <c:h val="3.8654331344175195E-2"/>
        </c:manualLayout>
      </c:layout>
      <c:overlay val="0"/>
    </c:legend>
    <c:plotVisOnly val="1"/>
    <c:dispBlanksAs val="zero"/>
    <c:showDLblsOverMax val="0"/>
  </c:chart>
  <c:spPr>
    <a:ln>
      <a:noFill/>
    </a:ln>
  </c:spPr>
  <c:txPr>
    <a:bodyPr/>
    <a:lstStyle/>
    <a:p>
      <a:pPr>
        <a:defRPr sz="12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 sz="1440" b="1" i="0" u="none" strike="noStrike" baseline="0">
                <a:effectLst/>
              </a:rPr>
              <a:t>Figure 4.8 Investment in Infrastructure by Country 2008-13 (annual average)</a:t>
            </a:r>
            <a:endParaRPr lang="en-US"/>
          </a:p>
        </c:rich>
      </c:tx>
      <c:layout/>
      <c:overlay val="0"/>
    </c:title>
    <c:autoTitleDeleted val="0"/>
    <c:plotArea>
      <c:layout>
        <c:manualLayout>
          <c:layoutTarget val="inner"/>
          <c:xMode val="edge"/>
          <c:yMode val="edge"/>
          <c:x val="0.14380296048231228"/>
          <c:y val="9.0166218629450984E-2"/>
          <c:w val="0.82843983698017643"/>
          <c:h val="0.57475972321641611"/>
        </c:manualLayout>
      </c:layout>
      <c:barChart>
        <c:barDir val="bar"/>
        <c:grouping val="stacked"/>
        <c:varyColors val="0"/>
        <c:ser>
          <c:idx val="0"/>
          <c:order val="0"/>
          <c:tx>
            <c:strRef>
              <c:f>'f4.8'!$B$5</c:f>
              <c:strCache>
                <c:ptCount val="1"/>
                <c:pt idx="0">
                  <c:v>Public investment</c:v>
                </c:pt>
              </c:strCache>
            </c:strRef>
          </c:tx>
          <c:spPr>
            <a:solidFill>
              <a:schemeClr val="accent3">
                <a:lumMod val="75000"/>
              </a:schemeClr>
            </a:solidFill>
          </c:spPr>
          <c:invertIfNegative val="0"/>
          <c:cat>
            <c:strRef>
              <c:f>'f4.8'!$A$6:$A$22</c:f>
              <c:strCache>
                <c:ptCount val="17"/>
                <c:pt idx="0">
                  <c:v>Mexico</c:v>
                </c:pt>
                <c:pt idx="1">
                  <c:v>Argentina</c:v>
                </c:pt>
                <c:pt idx="2">
                  <c:v>El Salvador</c:v>
                </c:pt>
                <c:pt idx="3">
                  <c:v>Guatemala</c:v>
                </c:pt>
                <c:pt idx="4">
                  <c:v>Brazil</c:v>
                </c:pt>
                <c:pt idx="5">
                  <c:v>Chile</c:v>
                </c:pt>
                <c:pt idx="6">
                  <c:v>Ecuador</c:v>
                </c:pt>
                <c:pt idx="7">
                  <c:v>Uruguay</c:v>
                </c:pt>
                <c:pt idx="8">
                  <c:v>Average LAC</c:v>
                </c:pt>
                <c:pt idx="9">
                  <c:v>Paraguay</c:v>
                </c:pt>
                <c:pt idx="10">
                  <c:v>Costa Rica</c:v>
                </c:pt>
                <c:pt idx="11">
                  <c:v>Colombia</c:v>
                </c:pt>
                <c:pt idx="12">
                  <c:v>Bolivia </c:v>
                </c:pt>
                <c:pt idx="13">
                  <c:v>Peru</c:v>
                </c:pt>
                <c:pt idx="14">
                  <c:v>Honduras</c:v>
                </c:pt>
                <c:pt idx="15">
                  <c:v>Panama</c:v>
                </c:pt>
                <c:pt idx="16">
                  <c:v>Nicaragua </c:v>
                </c:pt>
              </c:strCache>
            </c:strRef>
          </c:cat>
          <c:val>
            <c:numRef>
              <c:f>'f4.8'!$B$6:$B$22</c:f>
              <c:numCache>
                <c:formatCode>General</c:formatCode>
                <c:ptCount val="17"/>
                <c:pt idx="0">
                  <c:v>1.07</c:v>
                </c:pt>
                <c:pt idx="1">
                  <c:v>1.35</c:v>
                </c:pt>
                <c:pt idx="2">
                  <c:v>1.22</c:v>
                </c:pt>
                <c:pt idx="3">
                  <c:v>1.55</c:v>
                </c:pt>
                <c:pt idx="4">
                  <c:v>1.48</c:v>
                </c:pt>
                <c:pt idx="5">
                  <c:v>1.64</c:v>
                </c:pt>
                <c:pt idx="6">
                  <c:v>2.9</c:v>
                </c:pt>
                <c:pt idx="7">
                  <c:v>3.07</c:v>
                </c:pt>
                <c:pt idx="8">
                  <c:v>2.64</c:v>
                </c:pt>
                <c:pt idx="9">
                  <c:v>3.22</c:v>
                </c:pt>
                <c:pt idx="10">
                  <c:v>3.69</c:v>
                </c:pt>
                <c:pt idx="11">
                  <c:v>3.71</c:v>
                </c:pt>
                <c:pt idx="12">
                  <c:v>4.32</c:v>
                </c:pt>
                <c:pt idx="13">
                  <c:v>3.1</c:v>
                </c:pt>
                <c:pt idx="14">
                  <c:v>2.15</c:v>
                </c:pt>
                <c:pt idx="15">
                  <c:v>3.66</c:v>
                </c:pt>
                <c:pt idx="16">
                  <c:v>4.09</c:v>
                </c:pt>
              </c:numCache>
            </c:numRef>
          </c:val>
        </c:ser>
        <c:ser>
          <c:idx val="1"/>
          <c:order val="1"/>
          <c:tx>
            <c:strRef>
              <c:f>'f4.8'!$C$5</c:f>
              <c:strCache>
                <c:ptCount val="1"/>
                <c:pt idx="0">
                  <c:v>Private investment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</c:spPr>
          <c:invertIfNegative val="0"/>
          <c:cat>
            <c:strRef>
              <c:f>'f4.8'!$A$6:$A$22</c:f>
              <c:strCache>
                <c:ptCount val="17"/>
                <c:pt idx="0">
                  <c:v>Mexico</c:v>
                </c:pt>
                <c:pt idx="1">
                  <c:v>Argentina</c:v>
                </c:pt>
                <c:pt idx="2">
                  <c:v>El Salvador</c:v>
                </c:pt>
                <c:pt idx="3">
                  <c:v>Guatemala</c:v>
                </c:pt>
                <c:pt idx="4">
                  <c:v>Brazil</c:v>
                </c:pt>
                <c:pt idx="5">
                  <c:v>Chile</c:v>
                </c:pt>
                <c:pt idx="6">
                  <c:v>Ecuador</c:v>
                </c:pt>
                <c:pt idx="7">
                  <c:v>Uruguay</c:v>
                </c:pt>
                <c:pt idx="8">
                  <c:v>Average LAC</c:v>
                </c:pt>
                <c:pt idx="9">
                  <c:v>Paraguay</c:v>
                </c:pt>
                <c:pt idx="10">
                  <c:v>Costa Rica</c:v>
                </c:pt>
                <c:pt idx="11">
                  <c:v>Colombia</c:v>
                </c:pt>
                <c:pt idx="12">
                  <c:v>Bolivia </c:v>
                </c:pt>
                <c:pt idx="13">
                  <c:v>Peru</c:v>
                </c:pt>
                <c:pt idx="14">
                  <c:v>Honduras</c:v>
                </c:pt>
                <c:pt idx="15">
                  <c:v>Panama</c:v>
                </c:pt>
                <c:pt idx="16">
                  <c:v>Nicaragua </c:v>
                </c:pt>
              </c:strCache>
            </c:strRef>
          </c:cat>
          <c:val>
            <c:numRef>
              <c:f>'f4.8'!$C$6:$C$22</c:f>
              <c:numCache>
                <c:formatCode>General</c:formatCode>
                <c:ptCount val="17"/>
                <c:pt idx="0">
                  <c:v>0.55000000000000004</c:v>
                </c:pt>
                <c:pt idx="1">
                  <c:v>0.51</c:v>
                </c:pt>
                <c:pt idx="2">
                  <c:v>0.65</c:v>
                </c:pt>
                <c:pt idx="3">
                  <c:v>0.96</c:v>
                </c:pt>
                <c:pt idx="4">
                  <c:v>1.53</c:v>
                </c:pt>
                <c:pt idx="5">
                  <c:v>1.5</c:v>
                </c:pt>
                <c:pt idx="6">
                  <c:v>0.43</c:v>
                </c:pt>
                <c:pt idx="7">
                  <c:v>0.5</c:v>
                </c:pt>
                <c:pt idx="8">
                  <c:v>1.07</c:v>
                </c:pt>
                <c:pt idx="9">
                  <c:v>0.62</c:v>
                </c:pt>
                <c:pt idx="10">
                  <c:v>0.56999999999999995</c:v>
                </c:pt>
                <c:pt idx="11">
                  <c:v>0.77</c:v>
                </c:pt>
                <c:pt idx="12">
                  <c:v>0.38</c:v>
                </c:pt>
                <c:pt idx="13">
                  <c:v>1.6</c:v>
                </c:pt>
                <c:pt idx="14">
                  <c:v>2.8</c:v>
                </c:pt>
                <c:pt idx="15">
                  <c:v>1.32</c:v>
                </c:pt>
                <c:pt idx="16">
                  <c:v>2.36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1"/>
        <c:overlap val="100"/>
        <c:axId val="418550912"/>
        <c:axId val="418552448"/>
      </c:barChart>
      <c:catAx>
        <c:axId val="418550912"/>
        <c:scaling>
          <c:orientation val="minMax"/>
        </c:scaling>
        <c:delete val="0"/>
        <c:axPos val="l"/>
        <c:numFmt formatCode="General" sourceLinked="0"/>
        <c:majorTickMark val="none"/>
        <c:minorTickMark val="none"/>
        <c:tickLblPos val="nextTo"/>
        <c:txPr>
          <a:bodyPr rot="0" vert="horz"/>
          <a:lstStyle/>
          <a:p>
            <a:pPr>
              <a:defRPr/>
            </a:pPr>
            <a:endParaRPr lang="en-US"/>
          </a:p>
        </c:txPr>
        <c:crossAx val="418552448"/>
        <c:crosses val="autoZero"/>
        <c:auto val="1"/>
        <c:lblAlgn val="ctr"/>
        <c:lblOffset val="100"/>
        <c:noMultiLvlLbl val="0"/>
      </c:catAx>
      <c:valAx>
        <c:axId val="418552448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b="0"/>
                </a:pPr>
                <a:r>
                  <a:rPr lang="en-US" b="0"/>
                  <a:t>Percentage of GDP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418550912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22717630968360941"/>
          <c:y val="0.75236252248129998"/>
          <c:w val="0.61650014530257535"/>
          <c:h val="5.1077831372773316E-2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2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en-US" sz="1400"/>
              <a:t>Figure 4.9  Perceived Infrastructure Quality: A Regional Comparison, 2006–15</a:t>
            </a:r>
          </a:p>
        </c:rich>
      </c:tx>
      <c:layout>
        <c:manualLayout>
          <c:xMode val="edge"/>
          <c:yMode val="edge"/>
          <c:x val="0.12638155524677061"/>
          <c:y val="3.7122978880337831E-2"/>
        </c:manualLayout>
      </c:layout>
      <c:overlay val="1"/>
    </c:title>
    <c:autoTitleDeleted val="0"/>
    <c:plotArea>
      <c:layout>
        <c:manualLayout>
          <c:layoutTarget val="inner"/>
          <c:xMode val="edge"/>
          <c:yMode val="edge"/>
          <c:x val="4.9544393855488381E-2"/>
          <c:y val="0.11040785489611872"/>
          <c:w val="0.94016582862254183"/>
          <c:h val="0.6411116121511619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'f4.9'!$A$3</c:f>
              <c:strCache>
                <c:ptCount val="1"/>
                <c:pt idx="0">
                  <c:v>Latin America and the Caribbean</c:v>
                </c:pt>
              </c:strCache>
            </c:strRef>
          </c:tx>
          <c:spPr>
            <a:solidFill>
              <a:schemeClr val="accent3"/>
            </a:solidFill>
          </c:spPr>
          <c:invertIfNegative val="0"/>
          <c:cat>
            <c:strRef>
              <c:f>'f4.9'!$B$2:$D$2</c:f>
              <c:strCache>
                <c:ptCount val="3"/>
                <c:pt idx="0">
                  <c:v>2006-07</c:v>
                </c:pt>
                <c:pt idx="1">
                  <c:v>2010-11</c:v>
                </c:pt>
                <c:pt idx="2">
                  <c:v>2014-15</c:v>
                </c:pt>
              </c:strCache>
            </c:strRef>
          </c:cat>
          <c:val>
            <c:numRef>
              <c:f>'f4.9'!$B$3:$D$3</c:f>
              <c:numCache>
                <c:formatCode>General</c:formatCode>
                <c:ptCount val="3"/>
                <c:pt idx="0">
                  <c:v>2.8539737391254647</c:v>
                </c:pt>
                <c:pt idx="1">
                  <c:v>3.5138713097263286</c:v>
                </c:pt>
                <c:pt idx="2">
                  <c:v>3.4910239364425255</c:v>
                </c:pt>
              </c:numCache>
            </c:numRef>
          </c:val>
        </c:ser>
        <c:ser>
          <c:idx val="1"/>
          <c:order val="1"/>
          <c:tx>
            <c:strRef>
              <c:f>'f4.9'!$A$4</c:f>
              <c:strCache>
                <c:ptCount val="1"/>
                <c:pt idx="0">
                  <c:v>Advanced economies</c:v>
                </c:pt>
              </c:strCache>
            </c:strRef>
          </c:tx>
          <c:spPr>
            <a:solidFill>
              <a:srgbClr val="0070C0"/>
            </a:solidFill>
          </c:spPr>
          <c:invertIfNegative val="0"/>
          <c:cat>
            <c:strRef>
              <c:f>'f4.9'!$B$2:$D$2</c:f>
              <c:strCache>
                <c:ptCount val="3"/>
                <c:pt idx="0">
                  <c:v>2006-07</c:v>
                </c:pt>
                <c:pt idx="1">
                  <c:v>2010-11</c:v>
                </c:pt>
                <c:pt idx="2">
                  <c:v>2014-15</c:v>
                </c:pt>
              </c:strCache>
            </c:strRef>
          </c:cat>
          <c:val>
            <c:numRef>
              <c:f>'f4.9'!$B$4:$D$4</c:f>
              <c:numCache>
                <c:formatCode>General</c:formatCode>
                <c:ptCount val="3"/>
                <c:pt idx="0">
                  <c:v>5.3101626859074802</c:v>
                </c:pt>
                <c:pt idx="1">
                  <c:v>5.6209675254076261</c:v>
                </c:pt>
                <c:pt idx="2">
                  <c:v>5.527063372317909</c:v>
                </c:pt>
              </c:numCache>
            </c:numRef>
          </c:val>
        </c:ser>
        <c:ser>
          <c:idx val="2"/>
          <c:order val="2"/>
          <c:tx>
            <c:strRef>
              <c:f>'f4.9'!$A$5</c:f>
              <c:strCache>
                <c:ptCount val="1"/>
                <c:pt idx="0">
                  <c:v>Emerging Asia</c:v>
                </c:pt>
              </c:strCache>
            </c:strRef>
          </c:tx>
          <c:spPr>
            <a:solidFill>
              <a:schemeClr val="accent2"/>
            </a:solidFill>
          </c:spPr>
          <c:invertIfNegative val="0"/>
          <c:cat>
            <c:strRef>
              <c:f>'f4.9'!$B$2:$D$2</c:f>
              <c:strCache>
                <c:ptCount val="3"/>
                <c:pt idx="0">
                  <c:v>2006-07</c:v>
                </c:pt>
                <c:pt idx="1">
                  <c:v>2010-11</c:v>
                </c:pt>
                <c:pt idx="2">
                  <c:v>2014-15</c:v>
                </c:pt>
              </c:strCache>
            </c:strRef>
          </c:cat>
          <c:val>
            <c:numRef>
              <c:f>'f4.9'!$B$5:$D$5</c:f>
              <c:numCache>
                <c:formatCode>General</c:formatCode>
                <c:ptCount val="3"/>
                <c:pt idx="0">
                  <c:v>4.3763665044966302</c:v>
                </c:pt>
                <c:pt idx="1">
                  <c:v>4.861110231690029</c:v>
                </c:pt>
                <c:pt idx="2">
                  <c:v>4.8591851438041429</c:v>
                </c:pt>
              </c:numCache>
            </c:numRef>
          </c:val>
        </c:ser>
        <c:ser>
          <c:idx val="3"/>
          <c:order val="3"/>
          <c:tx>
            <c:strRef>
              <c:f>'f4.9'!$A$6</c:f>
              <c:strCache>
                <c:ptCount val="1"/>
                <c:pt idx="0">
                  <c:v>Sub-Saharan Africa</c:v>
                </c:pt>
              </c:strCache>
            </c:strRef>
          </c:tx>
          <c:invertIfNegative val="0"/>
          <c:cat>
            <c:strRef>
              <c:f>'f4.9'!$B$2:$D$2</c:f>
              <c:strCache>
                <c:ptCount val="3"/>
                <c:pt idx="0">
                  <c:v>2006-07</c:v>
                </c:pt>
                <c:pt idx="1">
                  <c:v>2010-11</c:v>
                </c:pt>
                <c:pt idx="2">
                  <c:v>2014-15</c:v>
                </c:pt>
              </c:strCache>
            </c:strRef>
          </c:cat>
          <c:val>
            <c:numRef>
              <c:f>'f4.9'!$B$6:$D$6</c:f>
              <c:numCache>
                <c:formatCode>General</c:formatCode>
                <c:ptCount val="3"/>
                <c:pt idx="0">
                  <c:v>1.7139973328651319</c:v>
                </c:pt>
                <c:pt idx="1">
                  <c:v>3.0615265446918651</c:v>
                </c:pt>
                <c:pt idx="2">
                  <c:v>3.2493809071681499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382076800"/>
        <c:axId val="382078336"/>
      </c:barChart>
      <c:catAx>
        <c:axId val="382076800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crossAx val="382078336"/>
        <c:crosses val="autoZero"/>
        <c:auto val="1"/>
        <c:lblAlgn val="ctr"/>
        <c:lblOffset val="100"/>
        <c:noMultiLvlLbl val="0"/>
      </c:catAx>
      <c:valAx>
        <c:axId val="382078336"/>
        <c:scaling>
          <c:orientation val="minMax"/>
          <c:max val="7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Index (1-7)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382076800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2.1904791223417604E-2"/>
          <c:y val="0.79667581192710757"/>
          <c:w val="0.96638092342466209"/>
          <c:h val="4.8124199763238722E-2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2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Figure 4.10 Public Investment in Infrastructure, 1990-2012</a:t>
            </a:r>
          </a:p>
        </c:rich>
      </c:tx>
      <c:layout>
        <c:manualLayout>
          <c:xMode val="edge"/>
          <c:yMode val="edge"/>
          <c:x val="0.21043364647140014"/>
          <c:y val="3.1495952932378814E-2"/>
        </c:manualLayout>
      </c:layout>
      <c:overlay val="1"/>
    </c:title>
    <c:autoTitleDeleted val="0"/>
    <c:plotArea>
      <c:layout>
        <c:manualLayout>
          <c:layoutTarget val="inner"/>
          <c:xMode val="edge"/>
          <c:yMode val="edge"/>
          <c:x val="8.7795916856706735E-2"/>
          <c:y val="9.5288393376338765E-2"/>
          <c:w val="0.80131073168048905"/>
          <c:h val="0.56588121623439658"/>
        </c:manualLayout>
      </c:layout>
      <c:lineChart>
        <c:grouping val="standard"/>
        <c:varyColors val="0"/>
        <c:ser>
          <c:idx val="1"/>
          <c:order val="1"/>
          <c:tx>
            <c:v>Ratio of public infrastructure investment to total public investment (left axis, percent)</c:v>
          </c:tx>
          <c:spPr>
            <a:ln>
              <a:solidFill>
                <a:schemeClr val="accent4">
                  <a:lumMod val="75000"/>
                </a:schemeClr>
              </a:solidFill>
            </a:ln>
          </c:spPr>
          <c:marker>
            <c:symbol val="none"/>
          </c:marker>
          <c:cat>
            <c:numLit>
              <c:formatCode>General</c:formatCode>
              <c:ptCount val="23"/>
              <c:pt idx="0">
                <c:v>1990</c:v>
              </c:pt>
              <c:pt idx="1">
                <c:v>1991</c:v>
              </c:pt>
              <c:pt idx="2">
                <c:v>1992</c:v>
              </c:pt>
              <c:pt idx="3">
                <c:v>1993</c:v>
              </c:pt>
              <c:pt idx="4">
                <c:v>1994</c:v>
              </c:pt>
              <c:pt idx="5">
                <c:v>1995</c:v>
              </c:pt>
              <c:pt idx="6">
                <c:v>1996</c:v>
              </c:pt>
              <c:pt idx="7">
                <c:v>1997</c:v>
              </c:pt>
              <c:pt idx="8">
                <c:v>1998</c:v>
              </c:pt>
              <c:pt idx="9">
                <c:v>1999</c:v>
              </c:pt>
              <c:pt idx="10">
                <c:v>2000</c:v>
              </c:pt>
              <c:pt idx="11">
                <c:v>2001</c:v>
              </c:pt>
              <c:pt idx="12">
                <c:v>2002</c:v>
              </c:pt>
              <c:pt idx="13">
                <c:v>2003</c:v>
              </c:pt>
              <c:pt idx="14">
                <c:v>2004</c:v>
              </c:pt>
              <c:pt idx="15">
                <c:v>2005</c:v>
              </c:pt>
              <c:pt idx="16">
                <c:v>2006</c:v>
              </c:pt>
              <c:pt idx="17">
                <c:v>2007</c:v>
              </c:pt>
              <c:pt idx="18">
                <c:v>2008</c:v>
              </c:pt>
              <c:pt idx="19">
                <c:v>2009</c:v>
              </c:pt>
              <c:pt idx="20">
                <c:v>2010</c:v>
              </c:pt>
              <c:pt idx="21">
                <c:v>2011</c:v>
              </c:pt>
              <c:pt idx="22">
                <c:v>2012</c:v>
              </c:pt>
            </c:numLit>
          </c:cat>
          <c:val>
            <c:numLit>
              <c:formatCode>General</c:formatCode>
              <c:ptCount val="23"/>
              <c:pt idx="0">
                <c:v>42.223040457540407</c:v>
              </c:pt>
              <c:pt idx="1">
                <c:v>39.314633826290276</c:v>
              </c:pt>
              <c:pt idx="2">
                <c:v>33.883090569992149</c:v>
              </c:pt>
              <c:pt idx="3">
                <c:v>30.383111271763756</c:v>
              </c:pt>
              <c:pt idx="4">
                <c:v>28.919623740474286</c:v>
              </c:pt>
              <c:pt idx="5">
                <c:v>26.495806769312424</c:v>
              </c:pt>
              <c:pt idx="6">
                <c:v>29.336997080836646</c:v>
              </c:pt>
              <c:pt idx="7">
                <c:v>28.837403289994342</c:v>
              </c:pt>
              <c:pt idx="8">
                <c:v>29.370065495246063</c:v>
              </c:pt>
              <c:pt idx="9">
                <c:v>30.562633544208069</c:v>
              </c:pt>
              <c:pt idx="10">
                <c:v>32.31109118593821</c:v>
              </c:pt>
              <c:pt idx="11">
                <c:v>37.231521060223507</c:v>
              </c:pt>
              <c:pt idx="12">
                <c:v>35.517079315754344</c:v>
              </c:pt>
              <c:pt idx="13">
                <c:v>30.851071806940844</c:v>
              </c:pt>
              <c:pt idx="14">
                <c:v>31.987596553308006</c:v>
              </c:pt>
              <c:pt idx="15">
                <c:v>31.322505193836108</c:v>
              </c:pt>
              <c:pt idx="16">
                <c:v>33.948724387546662</c:v>
              </c:pt>
              <c:pt idx="17">
                <c:v>37.245744204803358</c:v>
              </c:pt>
              <c:pt idx="18">
                <c:v>41.012832688213329</c:v>
              </c:pt>
              <c:pt idx="19">
                <c:v>50.096948981950284</c:v>
              </c:pt>
              <c:pt idx="20">
                <c:v>50.121750556458224</c:v>
              </c:pt>
              <c:pt idx="21">
                <c:v>46.312792144263398</c:v>
              </c:pt>
              <c:pt idx="22">
                <c:v>49.394892929305605</c:v>
              </c:pt>
            </c:numLit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560343680"/>
        <c:axId val="560390912"/>
      </c:lineChart>
      <c:lineChart>
        <c:grouping val="standard"/>
        <c:varyColors val="0"/>
        <c:ser>
          <c:idx val="0"/>
          <c:order val="0"/>
          <c:tx>
            <c:v>Ratio of public infrastructure investment to total public expenditure (right axis, percent)</c:v>
          </c:tx>
          <c:marker>
            <c:symbol val="none"/>
          </c:marker>
          <c:cat>
            <c:numLit>
              <c:formatCode>General</c:formatCode>
              <c:ptCount val="23"/>
              <c:pt idx="0">
                <c:v>1990</c:v>
              </c:pt>
              <c:pt idx="1">
                <c:v>1991</c:v>
              </c:pt>
              <c:pt idx="2">
                <c:v>1992</c:v>
              </c:pt>
              <c:pt idx="3">
                <c:v>1993</c:v>
              </c:pt>
              <c:pt idx="4">
                <c:v>1994</c:v>
              </c:pt>
              <c:pt idx="5">
                <c:v>1995</c:v>
              </c:pt>
              <c:pt idx="6">
                <c:v>1996</c:v>
              </c:pt>
              <c:pt idx="7">
                <c:v>1997</c:v>
              </c:pt>
              <c:pt idx="8">
                <c:v>1998</c:v>
              </c:pt>
              <c:pt idx="9">
                <c:v>1999</c:v>
              </c:pt>
              <c:pt idx="10">
                <c:v>2000</c:v>
              </c:pt>
              <c:pt idx="11">
                <c:v>2001</c:v>
              </c:pt>
              <c:pt idx="12">
                <c:v>2002</c:v>
              </c:pt>
              <c:pt idx="13">
                <c:v>2003</c:v>
              </c:pt>
              <c:pt idx="14">
                <c:v>2004</c:v>
              </c:pt>
              <c:pt idx="15">
                <c:v>2005</c:v>
              </c:pt>
              <c:pt idx="16">
                <c:v>2006</c:v>
              </c:pt>
              <c:pt idx="17">
                <c:v>2007</c:v>
              </c:pt>
              <c:pt idx="18">
                <c:v>2008</c:v>
              </c:pt>
              <c:pt idx="19">
                <c:v>2009</c:v>
              </c:pt>
              <c:pt idx="20">
                <c:v>2010</c:v>
              </c:pt>
              <c:pt idx="21">
                <c:v>2011</c:v>
              </c:pt>
              <c:pt idx="22">
                <c:v>2012</c:v>
              </c:pt>
            </c:numLit>
          </c:cat>
          <c:val>
            <c:numLit>
              <c:formatCode>General</c:formatCode>
              <c:ptCount val="23"/>
              <c:pt idx="0">
                <c:v>6.3479796864650035</c:v>
              </c:pt>
              <c:pt idx="1">
                <c:v>6.2822989416679045</c:v>
              </c:pt>
              <c:pt idx="2">
                <c:v>6.9718096392846318</c:v>
              </c:pt>
              <c:pt idx="3">
                <c:v>6.2022018657029996</c:v>
              </c:pt>
              <c:pt idx="4">
                <c:v>6.2018747907599598</c:v>
              </c:pt>
              <c:pt idx="5">
                <c:v>4.7906710444831333</c:v>
              </c:pt>
              <c:pt idx="6">
                <c:v>4.2811851554725893</c:v>
              </c:pt>
              <c:pt idx="7">
                <c:v>4.1947479978169548</c:v>
              </c:pt>
              <c:pt idx="8">
                <c:v>4.0942724850000767</c:v>
              </c:pt>
              <c:pt idx="9">
                <c:v>4.1124543127338393</c:v>
              </c:pt>
              <c:pt idx="10">
                <c:v>4.2520961505242028</c:v>
              </c:pt>
              <c:pt idx="11">
                <c:v>4.7583759116970246</c:v>
              </c:pt>
              <c:pt idx="12">
                <c:v>4.0235089617280426</c:v>
              </c:pt>
              <c:pt idx="13">
                <c:v>3.6606756997229053</c:v>
              </c:pt>
              <c:pt idx="14">
                <c:v>3.7488910086651415</c:v>
              </c:pt>
              <c:pt idx="15">
                <c:v>3.9646031756537616</c:v>
              </c:pt>
              <c:pt idx="16">
                <c:v>4.634757383966245</c:v>
              </c:pt>
              <c:pt idx="17">
                <c:v>5.4238258132487029</c:v>
              </c:pt>
              <c:pt idx="18">
                <c:v>6.0051580354285496</c:v>
              </c:pt>
              <c:pt idx="19">
                <c:v>7.685768518626344</c:v>
              </c:pt>
              <c:pt idx="20">
                <c:v>7.930495991049785</c:v>
              </c:pt>
              <c:pt idx="21">
                <c:v>7.205821034889798</c:v>
              </c:pt>
              <c:pt idx="22">
                <c:v>7.1833583627881463</c:v>
              </c:pt>
            </c:numLit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560395008"/>
        <c:axId val="560392832"/>
      </c:lineChart>
      <c:catAx>
        <c:axId val="5603436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0" vert="horz"/>
          <a:lstStyle/>
          <a:p>
            <a:pPr>
              <a:defRPr/>
            </a:pPr>
            <a:endParaRPr lang="en-US"/>
          </a:p>
        </c:txPr>
        <c:crossAx val="560390912"/>
        <c:crosses val="autoZero"/>
        <c:auto val="1"/>
        <c:lblAlgn val="ctr"/>
        <c:lblOffset val="100"/>
        <c:tickLblSkip val="5"/>
        <c:noMultiLvlLbl val="0"/>
      </c:catAx>
      <c:valAx>
        <c:axId val="560390912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Percentage</a:t>
                </a:r>
              </a:p>
            </c:rich>
          </c:tx>
          <c:layout>
            <c:manualLayout>
              <c:xMode val="edge"/>
              <c:yMode val="edge"/>
              <c:x val="1.6113602391629296E-2"/>
              <c:y val="0.34244330569789888"/>
            </c:manualLayout>
          </c:layout>
          <c:overlay val="0"/>
        </c:title>
        <c:numFmt formatCode="0" sourceLinked="0"/>
        <c:majorTickMark val="out"/>
        <c:minorTickMark val="none"/>
        <c:tickLblPos val="nextTo"/>
        <c:crossAx val="560343680"/>
        <c:crosses val="autoZero"/>
        <c:crossBetween val="between"/>
      </c:valAx>
      <c:valAx>
        <c:axId val="560392832"/>
        <c:scaling>
          <c:orientation val="minMax"/>
          <c:max val="12"/>
        </c:scaling>
        <c:delete val="0"/>
        <c:axPos val="r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Percentage</a:t>
                </a:r>
              </a:p>
            </c:rich>
          </c:tx>
          <c:layout>
            <c:manualLayout>
              <c:xMode val="edge"/>
              <c:yMode val="edge"/>
              <c:x val="0.92967103327330725"/>
              <c:y val="0.34177949978474914"/>
            </c:manualLayout>
          </c:layout>
          <c:overlay val="0"/>
        </c:title>
        <c:numFmt formatCode="0" sourceLinked="0"/>
        <c:majorTickMark val="out"/>
        <c:minorTickMark val="none"/>
        <c:tickLblPos val="nextTo"/>
        <c:crossAx val="560395008"/>
        <c:crosses val="max"/>
        <c:crossBetween val="between"/>
        <c:majorUnit val="2"/>
      </c:valAx>
      <c:catAx>
        <c:axId val="56039500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560392832"/>
        <c:crosses val="autoZero"/>
        <c:auto val="1"/>
        <c:lblAlgn val="ctr"/>
        <c:lblOffset val="100"/>
        <c:noMultiLvlLbl val="0"/>
      </c:catAx>
    </c:plotArea>
    <c:legend>
      <c:legendPos val="b"/>
      <c:layout>
        <c:manualLayout>
          <c:xMode val="edge"/>
          <c:yMode val="edge"/>
          <c:x val="4.8084460294481136E-2"/>
          <c:y val="0.7709008596147704"/>
          <c:w val="0.90084154278921413"/>
          <c:h val="9.6401562092873996E-2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2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en-US" sz="1400" b="1" i="0" u="none" strike="noStrike" baseline="0">
                <a:effectLst/>
              </a:rPr>
              <a:t>Figure 4.11 Private Investment in Infrastructure, 1990–2012</a:t>
            </a:r>
            <a:endParaRPr lang="en-US" sz="1400"/>
          </a:p>
        </c:rich>
      </c:tx>
      <c:layout/>
      <c:overlay val="0"/>
    </c:title>
    <c:autoTitleDeleted val="0"/>
    <c:plotArea>
      <c:layout>
        <c:manualLayout>
          <c:layoutTarget val="inner"/>
          <c:xMode val="edge"/>
          <c:yMode val="edge"/>
          <c:x val="0.15825279974493428"/>
          <c:y val="0.1225838436862059"/>
          <c:w val="0.81429825610193507"/>
          <c:h val="0.53481786998847369"/>
        </c:manualLayout>
      </c:layout>
      <c:lineChart>
        <c:grouping val="standard"/>
        <c:varyColors val="0"/>
        <c:ser>
          <c:idx val="0"/>
          <c:order val="0"/>
          <c:tx>
            <c:v>Ratio of private infrastructure investment to total private investment (percent)</c:v>
          </c:tx>
          <c:spPr>
            <a:ln>
              <a:solidFill>
                <a:schemeClr val="accent3"/>
              </a:solidFill>
            </a:ln>
          </c:spPr>
          <c:marker>
            <c:symbol val="none"/>
          </c:marker>
          <c:cat>
            <c:numRef>
              <c:f>'f4.10-11'!$A$14:$A$36</c:f>
              <c:numCache>
                <c:formatCode>General</c:formatCode>
                <c:ptCount val="23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</c:numCache>
            </c:numRef>
          </c:cat>
          <c:val>
            <c:numRef>
              <c:f>'f4.10-11'!$H$14:$H$36</c:f>
              <c:numCache>
                <c:formatCode>0.0</c:formatCode>
                <c:ptCount val="23"/>
                <c:pt idx="0">
                  <c:v>10.124271138276953</c:v>
                </c:pt>
                <c:pt idx="1">
                  <c:v>4.4538752884594972</c:v>
                </c:pt>
                <c:pt idx="2">
                  <c:v>5.4513447780423139</c:v>
                </c:pt>
                <c:pt idx="3">
                  <c:v>8.0877214617503199</c:v>
                </c:pt>
                <c:pt idx="4">
                  <c:v>6.5274151436031342</c:v>
                </c:pt>
                <c:pt idx="5">
                  <c:v>8.4181002828169191</c:v>
                </c:pt>
                <c:pt idx="6">
                  <c:v>10.007500690853108</c:v>
                </c:pt>
                <c:pt idx="7">
                  <c:v>8.1369847015114694</c:v>
                </c:pt>
                <c:pt idx="8">
                  <c:v>11.894327085382706</c:v>
                </c:pt>
                <c:pt idx="9">
                  <c:v>9.5083259323291429</c:v>
                </c:pt>
                <c:pt idx="10">
                  <c:v>12.196286382268418</c:v>
                </c:pt>
                <c:pt idx="11">
                  <c:v>10.25611864959493</c:v>
                </c:pt>
                <c:pt idx="12">
                  <c:v>5.4449154063582261</c:v>
                </c:pt>
                <c:pt idx="13">
                  <c:v>6.1919504643962853</c:v>
                </c:pt>
                <c:pt idx="14">
                  <c:v>4.2511651341478762</c:v>
                </c:pt>
                <c:pt idx="15">
                  <c:v>4.5253485174938053</c:v>
                </c:pt>
                <c:pt idx="16">
                  <c:v>6.6715025190843473</c:v>
                </c:pt>
                <c:pt idx="17">
                  <c:v>5.5755366691099155</c:v>
                </c:pt>
                <c:pt idx="18">
                  <c:v>6.4113641862233424</c:v>
                </c:pt>
                <c:pt idx="19">
                  <c:v>7.7946200537331256</c:v>
                </c:pt>
                <c:pt idx="20">
                  <c:v>6.8193029801804927</c:v>
                </c:pt>
                <c:pt idx="21">
                  <c:v>6.68805099358657</c:v>
                </c:pt>
                <c:pt idx="22">
                  <c:v>6.9530945323638642</c:v>
                </c:pt>
              </c:numCache>
            </c:numRef>
          </c:val>
          <c:smooth val="0"/>
        </c:ser>
        <c:ser>
          <c:idx val="1"/>
          <c:order val="1"/>
          <c:tx>
            <c:v>Ratio of private infrastructure investment to gross national private saving (percent)</c:v>
          </c:tx>
          <c:spPr>
            <a:ln>
              <a:solidFill>
                <a:schemeClr val="accent3">
                  <a:lumMod val="50000"/>
                </a:schemeClr>
              </a:solidFill>
            </a:ln>
          </c:spPr>
          <c:marker>
            <c:symbol val="none"/>
          </c:marker>
          <c:cat>
            <c:numRef>
              <c:f>'f4.10-11'!$A$14:$A$36</c:f>
              <c:numCache>
                <c:formatCode>General</c:formatCode>
                <c:ptCount val="23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</c:numCache>
            </c:numRef>
          </c:cat>
          <c:val>
            <c:numRef>
              <c:f>'f4.10-11'!$K$14:$K$36</c:f>
              <c:numCache>
                <c:formatCode>0.0</c:formatCode>
                <c:ptCount val="23"/>
                <c:pt idx="0">
                  <c:v>7.1789110362575581</c:v>
                </c:pt>
                <c:pt idx="1">
                  <c:v>4.0407340380258869</c:v>
                </c:pt>
                <c:pt idx="2">
                  <c:v>5.6662349535273515</c:v>
                </c:pt>
                <c:pt idx="3">
                  <c:v>8.3659502635221177</c:v>
                </c:pt>
                <c:pt idx="4">
                  <c:v>6.7496994659361889</c:v>
                </c:pt>
                <c:pt idx="5">
                  <c:v>7.9391247805688545</c:v>
                </c:pt>
                <c:pt idx="6">
                  <c:v>9.8618370248763405</c:v>
                </c:pt>
                <c:pt idx="7">
                  <c:v>8.4839144981115826</c:v>
                </c:pt>
                <c:pt idx="8">
                  <c:v>12.45068058044412</c:v>
                </c:pt>
                <c:pt idx="9">
                  <c:v>8.2854055873119083</c:v>
                </c:pt>
                <c:pt idx="10">
                  <c:v>10.881697825162048</c:v>
                </c:pt>
                <c:pt idx="11">
                  <c:v>9.235936188077245</c:v>
                </c:pt>
                <c:pt idx="12">
                  <c:v>4.1359011674149171</c:v>
                </c:pt>
                <c:pt idx="13">
                  <c:v>5.0167208854922078</c:v>
                </c:pt>
                <c:pt idx="14">
                  <c:v>3.8717670744927974</c:v>
                </c:pt>
                <c:pt idx="15">
                  <c:v>4.3903060474505837</c:v>
                </c:pt>
                <c:pt idx="16">
                  <c:v>6.1688682043209448</c:v>
                </c:pt>
                <c:pt idx="17">
                  <c:v>5.3595013111637133</c:v>
                </c:pt>
                <c:pt idx="18">
                  <c:v>6.9489319060864032</c:v>
                </c:pt>
                <c:pt idx="19">
                  <c:v>6.7748034967821811</c:v>
                </c:pt>
                <c:pt idx="20">
                  <c:v>6.311763515679135</c:v>
                </c:pt>
                <c:pt idx="21">
                  <c:v>6.5377559974323765</c:v>
                </c:pt>
                <c:pt idx="22">
                  <c:v>7.2024667515662113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82352384"/>
        <c:axId val="381696256"/>
      </c:lineChart>
      <c:valAx>
        <c:axId val="381696256"/>
        <c:scaling>
          <c:orientation val="minMax"/>
        </c:scaling>
        <c:delete val="0"/>
        <c:axPos val="l"/>
        <c:title>
          <c:tx>
            <c:rich>
              <a:bodyPr/>
              <a:lstStyle/>
              <a:p>
                <a:pPr>
                  <a:defRPr b="0"/>
                </a:pPr>
                <a:r>
                  <a:rPr lang="en-US" b="0"/>
                  <a:t>Percentage</a:t>
                </a:r>
              </a:p>
            </c:rich>
          </c:tx>
          <c:layout/>
          <c:overlay val="0"/>
        </c:title>
        <c:numFmt formatCode="0" sourceLinked="0"/>
        <c:majorTickMark val="out"/>
        <c:minorTickMark val="none"/>
        <c:tickLblPos val="nextTo"/>
        <c:crossAx val="382352384"/>
        <c:crosses val="autoZero"/>
        <c:crossBetween val="between"/>
      </c:valAx>
      <c:catAx>
        <c:axId val="38235238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381696256"/>
        <c:crosses val="autoZero"/>
        <c:auto val="1"/>
        <c:lblAlgn val="ctr"/>
        <c:lblOffset val="100"/>
        <c:tickLblSkip val="5"/>
        <c:noMultiLvlLbl val="0"/>
      </c:catAx>
    </c:plotArea>
    <c:legend>
      <c:legendPos val="r"/>
      <c:layout>
        <c:manualLayout>
          <c:xMode val="edge"/>
          <c:yMode val="edge"/>
          <c:x val="6.1488149122357533E-2"/>
          <c:y val="0.77305253509977923"/>
          <c:w val="0.90669695572218334"/>
          <c:h val="7.4338271275412607E-2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2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3"/>
    </mc:Choice>
    <mc:Fallback>
      <c:style val="3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Figure 4.13 Evolution of Equity and Debt Shares  in Private Infrastructure Financing, 2004–14</a:t>
            </a:r>
          </a:p>
        </c:rich>
      </c:tx>
      <c:layout/>
      <c:overlay val="1"/>
    </c:title>
    <c:autoTitleDeleted val="0"/>
    <c:plotArea>
      <c:layout>
        <c:manualLayout>
          <c:layoutTarget val="inner"/>
          <c:xMode val="edge"/>
          <c:yMode val="edge"/>
          <c:x val="0.12521311044379557"/>
          <c:y val="0.13527784662510406"/>
          <c:w val="0.8003230008620057"/>
          <c:h val="0.66003348719341115"/>
        </c:manualLayout>
      </c:layout>
      <c:barChart>
        <c:barDir val="col"/>
        <c:grouping val="stacked"/>
        <c:varyColors val="0"/>
        <c:ser>
          <c:idx val="1"/>
          <c:order val="0"/>
          <c:tx>
            <c:strRef>
              <c:f>'f4.13'!$B$1</c:f>
              <c:strCache>
                <c:ptCount val="1"/>
                <c:pt idx="0">
                  <c:v>Debt</c:v>
                </c:pt>
              </c:strCache>
            </c:strRef>
          </c:tx>
          <c:invertIfNegative val="0"/>
          <c:cat>
            <c:strRef>
              <c:f>'f4.13'!$A$2:$A$13</c:f>
              <c:strCache>
                <c:ptCount val="12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  <c:pt idx="11">
                  <c:v>Average</c:v>
                </c:pt>
              </c:strCache>
            </c:strRef>
          </c:cat>
          <c:val>
            <c:numRef>
              <c:f>'f4.13'!$B$2:$B$13</c:f>
              <c:numCache>
                <c:formatCode>0</c:formatCode>
                <c:ptCount val="12"/>
                <c:pt idx="0">
                  <c:v>81.012564898159809</c:v>
                </c:pt>
                <c:pt idx="1">
                  <c:v>67.128196634566777</c:v>
                </c:pt>
                <c:pt idx="2">
                  <c:v>84.466533535454118</c:v>
                </c:pt>
                <c:pt idx="3">
                  <c:v>87.657691729161741</c:v>
                </c:pt>
                <c:pt idx="4">
                  <c:v>86.589152157932162</c:v>
                </c:pt>
                <c:pt idx="5">
                  <c:v>67.41361391385901</c:v>
                </c:pt>
                <c:pt idx="6">
                  <c:v>53.884423627850808</c:v>
                </c:pt>
                <c:pt idx="7">
                  <c:v>76.304637292291616</c:v>
                </c:pt>
                <c:pt idx="8">
                  <c:v>71.311231212755899</c:v>
                </c:pt>
                <c:pt idx="9">
                  <c:v>70.613292866423663</c:v>
                </c:pt>
                <c:pt idx="10">
                  <c:v>79.834093267238487</c:v>
                </c:pt>
                <c:pt idx="11">
                  <c:v>75.110493739608557</c:v>
                </c:pt>
              </c:numCache>
            </c:numRef>
          </c:val>
        </c:ser>
        <c:ser>
          <c:idx val="2"/>
          <c:order val="1"/>
          <c:tx>
            <c:strRef>
              <c:f>'f4.13'!$C$1</c:f>
              <c:strCache>
                <c:ptCount val="1"/>
                <c:pt idx="0">
                  <c:v>Equity</c:v>
                </c:pt>
              </c:strCache>
            </c:strRef>
          </c:tx>
          <c:invertIfNegative val="0"/>
          <c:cat>
            <c:strRef>
              <c:f>'f4.13'!$A$2:$A$13</c:f>
              <c:strCache>
                <c:ptCount val="12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  <c:pt idx="11">
                  <c:v>Average</c:v>
                </c:pt>
              </c:strCache>
            </c:strRef>
          </c:cat>
          <c:val>
            <c:numRef>
              <c:f>'f4.13'!$C$2:$C$13</c:f>
              <c:numCache>
                <c:formatCode>0</c:formatCode>
                <c:ptCount val="12"/>
                <c:pt idx="0">
                  <c:v>18.987435101840187</c:v>
                </c:pt>
                <c:pt idx="1">
                  <c:v>32.871803365433223</c:v>
                </c:pt>
                <c:pt idx="2">
                  <c:v>15.533466464545892</c:v>
                </c:pt>
                <c:pt idx="3">
                  <c:v>12.342308270838258</c:v>
                </c:pt>
                <c:pt idx="4">
                  <c:v>13.410847842067849</c:v>
                </c:pt>
                <c:pt idx="5">
                  <c:v>32.586386086140998</c:v>
                </c:pt>
                <c:pt idx="6">
                  <c:v>46.115576372149199</c:v>
                </c:pt>
                <c:pt idx="7">
                  <c:v>23.695362707708384</c:v>
                </c:pt>
                <c:pt idx="8">
                  <c:v>28.68876878724409</c:v>
                </c:pt>
                <c:pt idx="9">
                  <c:v>29.386707133576351</c:v>
                </c:pt>
                <c:pt idx="10">
                  <c:v>20.165906732761503</c:v>
                </c:pt>
                <c:pt idx="11">
                  <c:v>24.889506260391453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82410752"/>
        <c:axId val="382412288"/>
      </c:barChart>
      <c:catAx>
        <c:axId val="3824107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crossAx val="382412288"/>
        <c:crosses val="autoZero"/>
        <c:auto val="1"/>
        <c:lblAlgn val="ctr"/>
        <c:lblOffset val="100"/>
        <c:noMultiLvlLbl val="0"/>
      </c:catAx>
      <c:valAx>
        <c:axId val="382412288"/>
        <c:scaling>
          <c:orientation val="minMax"/>
          <c:max val="100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Percent</a:t>
                </a:r>
              </a:p>
            </c:rich>
          </c:tx>
          <c:layout/>
          <c:overlay val="0"/>
        </c:title>
        <c:numFmt formatCode="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ysClr val="windowText" lastClr="000000"/>
                </a:solidFill>
              </a:defRPr>
            </a:pPr>
            <a:endParaRPr lang="en-US"/>
          </a:p>
        </c:txPr>
        <c:crossAx val="382410752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4303627029046676"/>
          <c:y val="0.87659990594396042"/>
          <c:w val="0.13924872460141741"/>
          <c:h val="3.8644059612506318E-2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2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Figure 4.14 </a:t>
            </a:r>
            <a:r>
              <a:rPr lang="en-US" sz="1440" b="1" i="0" u="none" strike="noStrike" baseline="0">
                <a:effectLst/>
              </a:rPr>
              <a:t>Private Infrastructure Financing by Type of Instrument, 2004–14</a:t>
            </a:r>
            <a:endParaRPr lang="en-US"/>
          </a:p>
        </c:rich>
      </c:tx>
      <c:layout/>
      <c:overlay val="0"/>
    </c:title>
    <c:autoTitleDeleted val="0"/>
    <c:plotArea>
      <c:layout>
        <c:manualLayout>
          <c:layoutTarget val="inner"/>
          <c:xMode val="edge"/>
          <c:yMode val="edge"/>
          <c:x val="9.4216265585430989E-2"/>
          <c:y val="9.3023647467795345E-2"/>
          <c:w val="0.75383437351526139"/>
          <c:h val="0.70871829580624457"/>
        </c:manualLayout>
      </c:layout>
      <c:barChart>
        <c:barDir val="col"/>
        <c:grouping val="stacked"/>
        <c:varyColors val="0"/>
        <c:ser>
          <c:idx val="1"/>
          <c:order val="1"/>
          <c:tx>
            <c:strRef>
              <c:f>'f4.14-15'!$C$5</c:f>
              <c:strCache>
                <c:ptCount val="1"/>
                <c:pt idx="0">
                  <c:v>Loans</c:v>
                </c:pt>
              </c:strCache>
            </c:strRef>
          </c:tx>
          <c:invertIfNegative val="0"/>
          <c:cat>
            <c:numRef>
              <c:f>'f4.14-15'!$A$7:$A$17</c:f>
              <c:numCache>
                <c:formatCode>General</c:formatCode>
                <c:ptCount val="11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</c:numCache>
            </c:numRef>
          </c:cat>
          <c:val>
            <c:numRef>
              <c:f>'f4.14-15'!$C$7:$C$17</c:f>
              <c:numCache>
                <c:formatCode>0</c:formatCode>
                <c:ptCount val="11"/>
                <c:pt idx="0">
                  <c:v>896.13</c:v>
                </c:pt>
                <c:pt idx="1">
                  <c:v>2302.88</c:v>
                </c:pt>
                <c:pt idx="2">
                  <c:v>2504.29</c:v>
                </c:pt>
                <c:pt idx="3">
                  <c:v>17832.13</c:v>
                </c:pt>
                <c:pt idx="4">
                  <c:v>7658.27</c:v>
                </c:pt>
                <c:pt idx="5">
                  <c:v>8455.84</c:v>
                </c:pt>
                <c:pt idx="6">
                  <c:v>5616.56</c:v>
                </c:pt>
                <c:pt idx="7">
                  <c:v>5157.22</c:v>
                </c:pt>
                <c:pt idx="8">
                  <c:v>8003.56</c:v>
                </c:pt>
                <c:pt idx="9">
                  <c:v>7949.35</c:v>
                </c:pt>
                <c:pt idx="10">
                  <c:v>17980.169999999998</c:v>
                </c:pt>
              </c:numCache>
            </c:numRef>
          </c:val>
        </c:ser>
        <c:ser>
          <c:idx val="2"/>
          <c:order val="2"/>
          <c:tx>
            <c:strRef>
              <c:f>'f4.14-15'!$D$5</c:f>
              <c:strCache>
                <c:ptCount val="1"/>
                <c:pt idx="0">
                  <c:v>Equity</c:v>
                </c:pt>
              </c:strCache>
            </c:strRef>
          </c:tx>
          <c:invertIfNegative val="0"/>
          <c:cat>
            <c:numRef>
              <c:f>'f4.14-15'!$A$7:$A$17</c:f>
              <c:numCache>
                <c:formatCode>General</c:formatCode>
                <c:ptCount val="11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</c:numCache>
            </c:numRef>
          </c:cat>
          <c:val>
            <c:numRef>
              <c:f>'f4.14-15'!$D$7:$D$17</c:f>
              <c:numCache>
                <c:formatCode>0</c:formatCode>
                <c:ptCount val="11"/>
                <c:pt idx="0">
                  <c:v>309.02999999999997</c:v>
                </c:pt>
                <c:pt idx="1">
                  <c:v>1528.22</c:v>
                </c:pt>
                <c:pt idx="2">
                  <c:v>833.08</c:v>
                </c:pt>
                <c:pt idx="3">
                  <c:v>2871.87</c:v>
                </c:pt>
                <c:pt idx="4">
                  <c:v>1771.4</c:v>
                </c:pt>
                <c:pt idx="5">
                  <c:v>5364.7</c:v>
                </c:pt>
                <c:pt idx="6">
                  <c:v>8262.68</c:v>
                </c:pt>
                <c:pt idx="7">
                  <c:v>2357.89</c:v>
                </c:pt>
                <c:pt idx="8">
                  <c:v>4439.28</c:v>
                </c:pt>
                <c:pt idx="9">
                  <c:v>5952.83</c:v>
                </c:pt>
                <c:pt idx="10">
                  <c:v>5661.54</c:v>
                </c:pt>
              </c:numCache>
            </c:numRef>
          </c:val>
        </c:ser>
        <c:ser>
          <c:idx val="3"/>
          <c:order val="3"/>
          <c:tx>
            <c:strRef>
              <c:f>'f4.14-15'!$E$5</c:f>
              <c:strCache>
                <c:ptCount val="1"/>
                <c:pt idx="0">
                  <c:v>IFIs/government </c:v>
                </c:pt>
              </c:strCache>
            </c:strRef>
          </c:tx>
          <c:invertIfNegative val="0"/>
          <c:cat>
            <c:numRef>
              <c:f>'f4.14-15'!$A$7:$A$17</c:f>
              <c:numCache>
                <c:formatCode>General</c:formatCode>
                <c:ptCount val="11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</c:numCache>
            </c:numRef>
          </c:cat>
          <c:val>
            <c:numRef>
              <c:f>'f4.14-15'!$E$7:$E$17</c:f>
              <c:numCache>
                <c:formatCode>0</c:formatCode>
                <c:ptCount val="11"/>
                <c:pt idx="1">
                  <c:v>70</c:v>
                </c:pt>
                <c:pt idx="2">
                  <c:v>454.1</c:v>
                </c:pt>
                <c:pt idx="3">
                  <c:v>631.4</c:v>
                </c:pt>
                <c:pt idx="4">
                  <c:v>2840.15</c:v>
                </c:pt>
                <c:pt idx="5">
                  <c:v>2530.4699999999998</c:v>
                </c:pt>
                <c:pt idx="6">
                  <c:v>3140.13</c:v>
                </c:pt>
                <c:pt idx="7">
                  <c:v>1705.74</c:v>
                </c:pt>
                <c:pt idx="8">
                  <c:v>479.6</c:v>
                </c:pt>
                <c:pt idx="9">
                  <c:v>3505.74</c:v>
                </c:pt>
                <c:pt idx="10">
                  <c:v>2344.5</c:v>
                </c:pt>
              </c:numCache>
            </c:numRef>
          </c:val>
        </c:ser>
        <c:ser>
          <c:idx val="4"/>
          <c:order val="4"/>
          <c:tx>
            <c:strRef>
              <c:f>'f4.14-15'!$F$5</c:f>
              <c:strCache>
                <c:ptCount val="1"/>
                <c:pt idx="0">
                  <c:v>Bonds</c:v>
                </c:pt>
              </c:strCache>
            </c:strRef>
          </c:tx>
          <c:invertIfNegative val="0"/>
          <c:cat>
            <c:numRef>
              <c:f>'f4.14-15'!$A$7:$A$17</c:f>
              <c:numCache>
                <c:formatCode>General</c:formatCode>
                <c:ptCount val="11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</c:numCache>
            </c:numRef>
          </c:cat>
          <c:val>
            <c:numRef>
              <c:f>'f4.14-15'!$F$7:$F$17</c:f>
              <c:numCache>
                <c:formatCode>0</c:formatCode>
                <c:ptCount val="11"/>
                <c:pt idx="0">
                  <c:v>422.39</c:v>
                </c:pt>
                <c:pt idx="1">
                  <c:v>747.93</c:v>
                </c:pt>
                <c:pt idx="2">
                  <c:v>1571.66</c:v>
                </c:pt>
                <c:pt idx="3">
                  <c:v>1933.1</c:v>
                </c:pt>
                <c:pt idx="4">
                  <c:v>938.89</c:v>
                </c:pt>
                <c:pt idx="5">
                  <c:v>112</c:v>
                </c:pt>
                <c:pt idx="6">
                  <c:v>897.96</c:v>
                </c:pt>
                <c:pt idx="7">
                  <c:v>730</c:v>
                </c:pt>
                <c:pt idx="8">
                  <c:v>2551.4899999999998</c:v>
                </c:pt>
                <c:pt idx="9">
                  <c:v>2848.96</c:v>
                </c:pt>
                <c:pt idx="10">
                  <c:v>2088.6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93848704"/>
        <c:axId val="93850240"/>
      </c:barChart>
      <c:lineChart>
        <c:grouping val="standard"/>
        <c:varyColors val="0"/>
        <c:ser>
          <c:idx val="0"/>
          <c:order val="0"/>
          <c:tx>
            <c:strRef>
              <c:f>'f4.14-15'!$B$5</c:f>
              <c:strCache>
                <c:ptCount val="1"/>
                <c:pt idx="0">
                  <c:v>Number of deals (right-hand y-axis)</c:v>
                </c:pt>
              </c:strCache>
            </c:strRef>
          </c:tx>
          <c:cat>
            <c:numRef>
              <c:f>'f4.14-15'!$A$7:$A$17</c:f>
              <c:numCache>
                <c:formatCode>General</c:formatCode>
                <c:ptCount val="11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</c:numCache>
            </c:numRef>
          </c:cat>
          <c:val>
            <c:numRef>
              <c:f>'f4.14-15'!$B$7:$B$17</c:f>
              <c:numCache>
                <c:formatCode>General</c:formatCode>
                <c:ptCount val="11"/>
                <c:pt idx="0">
                  <c:v>11</c:v>
                </c:pt>
                <c:pt idx="1">
                  <c:v>14</c:v>
                </c:pt>
                <c:pt idx="2">
                  <c:v>19</c:v>
                </c:pt>
                <c:pt idx="3">
                  <c:v>36</c:v>
                </c:pt>
                <c:pt idx="4">
                  <c:v>36</c:v>
                </c:pt>
                <c:pt idx="5">
                  <c:v>42</c:v>
                </c:pt>
                <c:pt idx="6">
                  <c:v>33</c:v>
                </c:pt>
                <c:pt idx="7">
                  <c:v>26</c:v>
                </c:pt>
                <c:pt idx="8">
                  <c:v>36</c:v>
                </c:pt>
                <c:pt idx="9">
                  <c:v>43</c:v>
                </c:pt>
                <c:pt idx="10">
                  <c:v>75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858816"/>
        <c:axId val="93856896"/>
      </c:lineChart>
      <c:catAx>
        <c:axId val="938487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crossAx val="93850240"/>
        <c:crosses val="autoZero"/>
        <c:auto val="1"/>
        <c:lblAlgn val="ctr"/>
        <c:lblOffset val="100"/>
        <c:noMultiLvlLbl val="0"/>
      </c:catAx>
      <c:valAx>
        <c:axId val="93850240"/>
        <c:scaling>
          <c:orientation val="minMax"/>
        </c:scaling>
        <c:delete val="0"/>
        <c:axPos val="l"/>
        <c:title>
          <c:tx>
            <c:rich>
              <a:bodyPr/>
              <a:lstStyle/>
              <a:p>
                <a:pPr>
                  <a:defRPr b="0"/>
                </a:pPr>
                <a:r>
                  <a:rPr lang="en-US" b="0"/>
                  <a:t>Billions of current U.S. dollars</a:t>
                </a:r>
              </a:p>
            </c:rich>
          </c:tx>
          <c:layout/>
          <c:overlay val="0"/>
        </c:title>
        <c:numFmt formatCode="0" sourceLinked="0"/>
        <c:majorTickMark val="out"/>
        <c:minorTickMark val="none"/>
        <c:tickLblPos val="nextTo"/>
        <c:crossAx val="93848704"/>
        <c:crosses val="autoZero"/>
        <c:crossBetween val="between"/>
        <c:dispUnits>
          <c:builtInUnit val="thousands"/>
        </c:dispUnits>
      </c:valAx>
      <c:valAx>
        <c:axId val="93856896"/>
        <c:scaling>
          <c:orientation val="minMax"/>
        </c:scaling>
        <c:delete val="0"/>
        <c:axPos val="r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Number of deals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93858816"/>
        <c:crosses val="max"/>
        <c:crossBetween val="between"/>
      </c:valAx>
      <c:catAx>
        <c:axId val="938588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3856896"/>
        <c:crosses val="autoZero"/>
        <c:auto val="1"/>
        <c:lblAlgn val="ctr"/>
        <c:lblOffset val="100"/>
        <c:noMultiLvlLbl val="0"/>
      </c:catAx>
    </c:plotArea>
    <c:legend>
      <c:legendPos val="b"/>
      <c:layout>
        <c:manualLayout>
          <c:xMode val="edge"/>
          <c:yMode val="edge"/>
          <c:x val="0"/>
          <c:y val="0.85036907462838329"/>
          <c:w val="0.98962628547275266"/>
          <c:h val="3.8654331344175195E-2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2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Figure 4.15 Worldwide Private Infrastructure Financing by Type of Instrument, 2004–14</a:t>
            </a:r>
          </a:p>
        </c:rich>
      </c:tx>
      <c:layout/>
      <c:overlay val="0"/>
    </c:title>
    <c:autoTitleDeleted val="0"/>
    <c:plotArea>
      <c:layout>
        <c:manualLayout>
          <c:layoutTarget val="inner"/>
          <c:xMode val="edge"/>
          <c:yMode val="edge"/>
          <c:x val="0.11058875219683656"/>
          <c:y val="0.10846456692913385"/>
          <c:w val="0.81368359968920256"/>
          <c:h val="0.71179958437398716"/>
        </c:manualLayout>
      </c:layout>
      <c:barChart>
        <c:barDir val="col"/>
        <c:grouping val="stacked"/>
        <c:varyColors val="0"/>
        <c:ser>
          <c:idx val="2"/>
          <c:order val="0"/>
          <c:tx>
            <c:strRef>
              <c:f>'f4.14-15'!$C$31</c:f>
              <c:strCache>
                <c:ptCount val="1"/>
                <c:pt idx="0">
                  <c:v>Loans</c:v>
                </c:pt>
              </c:strCache>
            </c:strRef>
          </c:tx>
          <c:spPr>
            <a:solidFill>
              <a:schemeClr val="accent2"/>
            </a:solidFill>
          </c:spPr>
          <c:invertIfNegative val="0"/>
          <c:cat>
            <c:numRef>
              <c:f>'f4.14-15'!$A$33:$A$43</c:f>
              <c:numCache>
                <c:formatCode>General</c:formatCode>
                <c:ptCount val="11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</c:numCache>
            </c:numRef>
          </c:cat>
          <c:val>
            <c:numRef>
              <c:f>'f4.14-15'!$C$33:$C$43</c:f>
              <c:numCache>
                <c:formatCode>0</c:formatCode>
                <c:ptCount val="11"/>
                <c:pt idx="0">
                  <c:v>15618.96</c:v>
                </c:pt>
                <c:pt idx="1">
                  <c:v>68919.429999999993</c:v>
                </c:pt>
                <c:pt idx="2">
                  <c:v>111543.8</c:v>
                </c:pt>
                <c:pt idx="3">
                  <c:v>239599.4</c:v>
                </c:pt>
                <c:pt idx="4">
                  <c:v>200162.1</c:v>
                </c:pt>
                <c:pt idx="5">
                  <c:v>153948.5</c:v>
                </c:pt>
                <c:pt idx="6">
                  <c:v>175208.6</c:v>
                </c:pt>
                <c:pt idx="7">
                  <c:v>161596.9</c:v>
                </c:pt>
                <c:pt idx="8">
                  <c:v>129857.8</c:v>
                </c:pt>
                <c:pt idx="9">
                  <c:v>126784.8</c:v>
                </c:pt>
                <c:pt idx="10">
                  <c:v>156379.1</c:v>
                </c:pt>
              </c:numCache>
            </c:numRef>
          </c:val>
        </c:ser>
        <c:ser>
          <c:idx val="3"/>
          <c:order val="1"/>
          <c:tx>
            <c:strRef>
              <c:f>'f4.14-15'!$D$31</c:f>
              <c:strCache>
                <c:ptCount val="1"/>
                <c:pt idx="0">
                  <c:v>Equity</c:v>
                </c:pt>
              </c:strCache>
            </c:strRef>
          </c:tx>
          <c:spPr>
            <a:solidFill>
              <a:schemeClr val="accent3"/>
            </a:solidFill>
          </c:spPr>
          <c:invertIfNegative val="0"/>
          <c:cat>
            <c:numRef>
              <c:f>'f4.14-15'!$A$33:$A$43</c:f>
              <c:numCache>
                <c:formatCode>General</c:formatCode>
                <c:ptCount val="11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</c:numCache>
            </c:numRef>
          </c:cat>
          <c:val>
            <c:numRef>
              <c:f>'f4.14-15'!$D$33:$D$43</c:f>
              <c:numCache>
                <c:formatCode>0</c:formatCode>
                <c:ptCount val="11"/>
                <c:pt idx="0">
                  <c:v>2479.46</c:v>
                </c:pt>
                <c:pt idx="1">
                  <c:v>11992.23</c:v>
                </c:pt>
                <c:pt idx="2">
                  <c:v>20949.14</c:v>
                </c:pt>
                <c:pt idx="3">
                  <c:v>38070.81</c:v>
                </c:pt>
                <c:pt idx="4">
                  <c:v>57793.78</c:v>
                </c:pt>
                <c:pt idx="5">
                  <c:v>93624.73</c:v>
                </c:pt>
                <c:pt idx="6">
                  <c:v>71962.289999999994</c:v>
                </c:pt>
                <c:pt idx="7">
                  <c:v>56074.79</c:v>
                </c:pt>
                <c:pt idx="8">
                  <c:v>38476.79</c:v>
                </c:pt>
                <c:pt idx="9">
                  <c:v>76496.31</c:v>
                </c:pt>
                <c:pt idx="10">
                  <c:v>49122.59</c:v>
                </c:pt>
              </c:numCache>
            </c:numRef>
          </c:val>
        </c:ser>
        <c:ser>
          <c:idx val="4"/>
          <c:order val="2"/>
          <c:tx>
            <c:strRef>
              <c:f>'f4.14-15'!$E$31</c:f>
              <c:strCache>
                <c:ptCount val="1"/>
                <c:pt idx="0">
                  <c:v>IFIs/government </c:v>
                </c:pt>
              </c:strCache>
            </c:strRef>
          </c:tx>
          <c:spPr>
            <a:solidFill>
              <a:srgbClr val="7030A0"/>
            </a:solidFill>
          </c:spPr>
          <c:invertIfNegative val="0"/>
          <c:cat>
            <c:numRef>
              <c:f>'f4.14-15'!$A$33:$A$43</c:f>
              <c:numCache>
                <c:formatCode>General</c:formatCode>
                <c:ptCount val="11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</c:numCache>
            </c:numRef>
          </c:cat>
          <c:val>
            <c:numRef>
              <c:f>'f4.14-15'!$E$33:$E$43</c:f>
              <c:numCache>
                <c:formatCode>0</c:formatCode>
                <c:ptCount val="11"/>
                <c:pt idx="0">
                  <c:v>677.31</c:v>
                </c:pt>
                <c:pt idx="1">
                  <c:v>6198.5</c:v>
                </c:pt>
                <c:pt idx="2">
                  <c:v>3909.91</c:v>
                </c:pt>
                <c:pt idx="3">
                  <c:v>7539.83</c:v>
                </c:pt>
                <c:pt idx="4">
                  <c:v>16269.1</c:v>
                </c:pt>
                <c:pt idx="5">
                  <c:v>23034.13</c:v>
                </c:pt>
                <c:pt idx="6">
                  <c:v>22281.58</c:v>
                </c:pt>
                <c:pt idx="7">
                  <c:v>16484.939999999999</c:v>
                </c:pt>
                <c:pt idx="8">
                  <c:v>12461.45</c:v>
                </c:pt>
                <c:pt idx="9">
                  <c:v>18540.63</c:v>
                </c:pt>
                <c:pt idx="10">
                  <c:v>22249.38</c:v>
                </c:pt>
              </c:numCache>
            </c:numRef>
          </c:val>
        </c:ser>
        <c:ser>
          <c:idx val="5"/>
          <c:order val="3"/>
          <c:tx>
            <c:strRef>
              <c:f>'f4.14-15'!$F$31</c:f>
              <c:strCache>
                <c:ptCount val="1"/>
                <c:pt idx="0">
                  <c:v>Bonds</c:v>
                </c:pt>
              </c:strCache>
            </c:strRef>
          </c:tx>
          <c:spPr>
            <a:solidFill>
              <a:schemeClr val="tx2">
                <a:lumMod val="60000"/>
                <a:lumOff val="40000"/>
              </a:schemeClr>
            </a:solidFill>
          </c:spPr>
          <c:invertIfNegative val="0"/>
          <c:cat>
            <c:numRef>
              <c:f>'f4.14-15'!$A$33:$A$43</c:f>
              <c:numCache>
                <c:formatCode>General</c:formatCode>
                <c:ptCount val="11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</c:numCache>
            </c:numRef>
          </c:cat>
          <c:val>
            <c:numRef>
              <c:f>'f4.14-15'!$F$33:$F$43</c:f>
              <c:numCache>
                <c:formatCode>0</c:formatCode>
                <c:ptCount val="11"/>
                <c:pt idx="0">
                  <c:v>1281.57</c:v>
                </c:pt>
                <c:pt idx="1">
                  <c:v>6772.09</c:v>
                </c:pt>
                <c:pt idx="2">
                  <c:v>7109.32</c:v>
                </c:pt>
                <c:pt idx="3">
                  <c:v>11117.68</c:v>
                </c:pt>
                <c:pt idx="4">
                  <c:v>4765.1000000000004</c:v>
                </c:pt>
                <c:pt idx="5">
                  <c:v>4299.1000000000004</c:v>
                </c:pt>
                <c:pt idx="6">
                  <c:v>15160.18</c:v>
                </c:pt>
                <c:pt idx="7">
                  <c:v>9005.2800000000007</c:v>
                </c:pt>
                <c:pt idx="8">
                  <c:v>14920.11</c:v>
                </c:pt>
                <c:pt idx="9">
                  <c:v>18868.2</c:v>
                </c:pt>
                <c:pt idx="10">
                  <c:v>29855.81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566848896"/>
        <c:axId val="564429952"/>
      </c:barChart>
      <c:lineChart>
        <c:grouping val="standard"/>
        <c:varyColors val="0"/>
        <c:ser>
          <c:idx val="0"/>
          <c:order val="4"/>
          <c:tx>
            <c:strRef>
              <c:f>'f4.14-15'!$B$31</c:f>
              <c:strCache>
                <c:ptCount val="1"/>
                <c:pt idx="0">
                  <c:v>Number of deals (right-hand y-axis)</c:v>
                </c:pt>
              </c:strCache>
            </c:strRef>
          </c:tx>
          <c:marker>
            <c:symbol val="square"/>
            <c:size val="5"/>
          </c:marker>
          <c:cat>
            <c:numRef>
              <c:f>'f4.14-15'!$A$33:$A$43</c:f>
              <c:numCache>
                <c:formatCode>General</c:formatCode>
                <c:ptCount val="11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</c:numCache>
            </c:numRef>
          </c:cat>
          <c:val>
            <c:numRef>
              <c:f>'f4.14-15'!$B$33:$B$43</c:f>
              <c:numCache>
                <c:formatCode>General</c:formatCode>
                <c:ptCount val="11"/>
                <c:pt idx="0">
                  <c:v>71</c:v>
                </c:pt>
                <c:pt idx="1">
                  <c:v>181</c:v>
                </c:pt>
                <c:pt idx="2">
                  <c:v>263</c:v>
                </c:pt>
                <c:pt idx="3">
                  <c:v>439</c:v>
                </c:pt>
                <c:pt idx="4">
                  <c:v>573</c:v>
                </c:pt>
                <c:pt idx="5">
                  <c:v>527</c:v>
                </c:pt>
                <c:pt idx="6">
                  <c:v>632</c:v>
                </c:pt>
                <c:pt idx="7">
                  <c:v>485</c:v>
                </c:pt>
                <c:pt idx="8">
                  <c:v>407</c:v>
                </c:pt>
                <c:pt idx="9">
                  <c:v>481</c:v>
                </c:pt>
                <c:pt idx="10">
                  <c:v>587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564434432"/>
        <c:axId val="564432256"/>
      </c:lineChart>
      <c:catAx>
        <c:axId val="5668488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564429952"/>
        <c:crosses val="autoZero"/>
        <c:auto val="1"/>
        <c:lblAlgn val="ctr"/>
        <c:lblOffset val="100"/>
        <c:noMultiLvlLbl val="0"/>
      </c:catAx>
      <c:valAx>
        <c:axId val="564429952"/>
        <c:scaling>
          <c:orientation val="minMax"/>
        </c:scaling>
        <c:delete val="0"/>
        <c:axPos val="l"/>
        <c:title>
          <c:tx>
            <c:rich>
              <a:bodyPr/>
              <a:lstStyle/>
              <a:p>
                <a:pPr>
                  <a:defRPr b="0"/>
                </a:pPr>
                <a:r>
                  <a:rPr lang="en-US" b="0"/>
                  <a:t>Billions of current</a:t>
                </a:r>
                <a:r>
                  <a:rPr lang="en-US" sz="1200" b="0" i="0" u="none" strike="noStrike" baseline="0">
                    <a:effectLst/>
                  </a:rPr>
                  <a:t> U.S. dollars</a:t>
                </a:r>
                <a:endParaRPr lang="en-US" b="0"/>
              </a:p>
            </c:rich>
          </c:tx>
          <c:layout/>
          <c:overlay val="0"/>
        </c:title>
        <c:numFmt formatCode="0" sourceLinked="0"/>
        <c:majorTickMark val="out"/>
        <c:minorTickMark val="none"/>
        <c:tickLblPos val="nextTo"/>
        <c:crossAx val="566848896"/>
        <c:crosses val="autoZero"/>
        <c:crossBetween val="between"/>
        <c:dispUnits>
          <c:builtInUnit val="thousands"/>
        </c:dispUnits>
      </c:valAx>
      <c:valAx>
        <c:axId val="564432256"/>
        <c:scaling>
          <c:orientation val="minMax"/>
        </c:scaling>
        <c:delete val="0"/>
        <c:axPos val="r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Number of deals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564434432"/>
        <c:crosses val="max"/>
        <c:crossBetween val="between"/>
      </c:valAx>
      <c:catAx>
        <c:axId val="56443443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564432256"/>
        <c:crosses val="autoZero"/>
        <c:auto val="1"/>
        <c:lblAlgn val="ctr"/>
        <c:lblOffset val="100"/>
        <c:noMultiLvlLbl val="0"/>
      </c:catAx>
    </c:plotArea>
    <c:legend>
      <c:legendPos val="b"/>
      <c:layout>
        <c:manualLayout>
          <c:xMode val="edge"/>
          <c:yMode val="edge"/>
          <c:x val="5.4813977494505756E-2"/>
          <c:y val="0.87458212174383754"/>
          <c:w val="0.9006220446939186"/>
          <c:h val="3.8654331344175195E-2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2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 b="1"/>
            </a:pPr>
            <a:r>
              <a:rPr lang="en-US" sz="1400" b="1"/>
              <a:t>Figure 4.16  Impact on Infrastructure Investment of a One-Shot Increase in Pension Fund Assets under Management</a:t>
            </a:r>
          </a:p>
        </c:rich>
      </c:tx>
      <c:layout>
        <c:manualLayout>
          <c:xMode val="edge"/>
          <c:yMode val="edge"/>
          <c:x val="0.13438187717041436"/>
          <c:y val="2.2948657937133576E-2"/>
        </c:manualLayout>
      </c:layout>
      <c:overlay val="1"/>
    </c:title>
    <c:autoTitleDeleted val="0"/>
    <c:plotArea>
      <c:layout>
        <c:manualLayout>
          <c:layoutTarget val="inner"/>
          <c:xMode val="edge"/>
          <c:yMode val="edge"/>
          <c:x val="0.10329802250114166"/>
          <c:y val="0.16537021855318931"/>
          <c:w val="0.82838105254417893"/>
          <c:h val="0.54735372061543153"/>
        </c:manualLayout>
      </c:layout>
      <c:barChart>
        <c:barDir val="col"/>
        <c:grouping val="clustered"/>
        <c:varyColors val="0"/>
        <c:ser>
          <c:idx val="0"/>
          <c:order val="0"/>
          <c:tx>
            <c:v>Total (public + private)  investment in infrastructure (average, 2008–13)</c:v>
          </c:tx>
          <c:spPr>
            <a:solidFill>
              <a:schemeClr val="accent6"/>
            </a:solidFill>
            <a:ln>
              <a:solidFill>
                <a:schemeClr val="accent6">
                  <a:lumMod val="75000"/>
                </a:schemeClr>
              </a:solidFill>
            </a:ln>
          </c:spPr>
          <c:invertIfNegative val="0"/>
          <c:cat>
            <c:strRef>
              <c:f>'f4.16'!$A$4:$A$8</c:f>
              <c:strCache>
                <c:ptCount val="5"/>
                <c:pt idx="0">
                  <c:v>Brazil</c:v>
                </c:pt>
                <c:pt idx="1">
                  <c:v>Chile</c:v>
                </c:pt>
                <c:pt idx="2">
                  <c:v>Colombia</c:v>
                </c:pt>
                <c:pt idx="3">
                  <c:v>Mexico</c:v>
                </c:pt>
                <c:pt idx="4">
                  <c:v>Peru</c:v>
                </c:pt>
              </c:strCache>
            </c:strRef>
          </c:cat>
          <c:val>
            <c:numRef>
              <c:f>'f4.16'!$B$4:$B$8</c:f>
              <c:numCache>
                <c:formatCode>0.0</c:formatCode>
                <c:ptCount val="5"/>
                <c:pt idx="0">
                  <c:v>3.0050000000000003</c:v>
                </c:pt>
                <c:pt idx="1">
                  <c:v>3.1383333333333336</c:v>
                </c:pt>
                <c:pt idx="2">
                  <c:v>4.4466666666666663</c:v>
                </c:pt>
                <c:pt idx="3">
                  <c:v>1.6749999999999998</c:v>
                </c:pt>
                <c:pt idx="4">
                  <c:v>4.7016666666666671</c:v>
                </c:pt>
              </c:numCache>
            </c:numRef>
          </c:val>
        </c:ser>
        <c:ser>
          <c:idx val="1"/>
          <c:order val="1"/>
          <c:tx>
            <c:v>Pension funds invest 3 percent of portfolio in infrastructure</c:v>
          </c:tx>
          <c:spPr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c:spPr>
          <c:invertIfNegative val="0"/>
          <c:cat>
            <c:strRef>
              <c:f>'f4.16'!$A$4:$A$8</c:f>
              <c:strCache>
                <c:ptCount val="5"/>
                <c:pt idx="0">
                  <c:v>Brazil</c:v>
                </c:pt>
                <c:pt idx="1">
                  <c:v>Chile</c:v>
                </c:pt>
                <c:pt idx="2">
                  <c:v>Colombia</c:v>
                </c:pt>
                <c:pt idx="3">
                  <c:v>Mexico</c:v>
                </c:pt>
                <c:pt idx="4">
                  <c:v>Peru</c:v>
                </c:pt>
              </c:strCache>
            </c:strRef>
          </c:cat>
          <c:val>
            <c:numRef>
              <c:f>'f4.16'!$C$4:$C$8</c:f>
              <c:numCache>
                <c:formatCode>0.00</c:formatCode>
                <c:ptCount val="5"/>
                <c:pt idx="0">
                  <c:v>0.40089672018577616</c:v>
                </c:pt>
                <c:pt idx="1">
                  <c:v>1.7728559240476862</c:v>
                </c:pt>
                <c:pt idx="2">
                  <c:v>0.50920114904619629</c:v>
                </c:pt>
                <c:pt idx="3">
                  <c:v>1.2798239591027663</c:v>
                </c:pt>
                <c:pt idx="4">
                  <c:v>0.54302482818851494</c:v>
                </c:pt>
              </c:numCache>
            </c:numRef>
          </c:val>
        </c:ser>
        <c:ser>
          <c:idx val="2"/>
          <c:order val="2"/>
          <c:tx>
            <c:v>Pension funds invest 7 percent of portfolio in infrastructure</c:v>
          </c:tx>
          <c:spPr>
            <a:solidFill>
              <a:schemeClr val="accent5">
                <a:lumMod val="75000"/>
              </a:schemeClr>
            </a:solidFill>
          </c:spPr>
          <c:invertIfNegative val="0"/>
          <c:cat>
            <c:strRef>
              <c:f>'f4.16'!$A$4:$A$8</c:f>
              <c:strCache>
                <c:ptCount val="5"/>
                <c:pt idx="0">
                  <c:v>Brazil</c:v>
                </c:pt>
                <c:pt idx="1">
                  <c:v>Chile</c:v>
                </c:pt>
                <c:pt idx="2">
                  <c:v>Colombia</c:v>
                </c:pt>
                <c:pt idx="3">
                  <c:v>Mexico</c:v>
                </c:pt>
                <c:pt idx="4">
                  <c:v>Peru</c:v>
                </c:pt>
              </c:strCache>
            </c:strRef>
          </c:cat>
          <c:val>
            <c:numRef>
              <c:f>'f4.16'!$D$4:$D$8</c:f>
              <c:numCache>
                <c:formatCode>0.00</c:formatCode>
                <c:ptCount val="5"/>
                <c:pt idx="0">
                  <c:v>0.93542568043347785</c:v>
                </c:pt>
                <c:pt idx="1">
                  <c:v>4.1366638227779351</c:v>
                </c:pt>
                <c:pt idx="2">
                  <c:v>1.1881360144411248</c:v>
                </c:pt>
                <c:pt idx="3">
                  <c:v>2.9862559045731216</c:v>
                </c:pt>
                <c:pt idx="4">
                  <c:v>1.2670579324398683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564749056"/>
        <c:axId val="564750592"/>
      </c:barChart>
      <c:catAx>
        <c:axId val="564749056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crossAx val="564750592"/>
        <c:crosses val="autoZero"/>
        <c:auto val="1"/>
        <c:lblAlgn val="ctr"/>
        <c:lblOffset val="100"/>
        <c:noMultiLvlLbl val="0"/>
      </c:catAx>
      <c:valAx>
        <c:axId val="564750592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Percentage of GDP</a:t>
                </a:r>
              </a:p>
            </c:rich>
          </c:tx>
          <c:layout>
            <c:manualLayout>
              <c:xMode val="edge"/>
              <c:yMode val="edge"/>
              <c:x val="2.496784357899063E-2"/>
              <c:y val="0.25490479817965639"/>
            </c:manualLayout>
          </c:layout>
          <c:overlay val="0"/>
        </c:title>
        <c:numFmt formatCode="0" sourceLinked="0"/>
        <c:majorTickMark val="out"/>
        <c:minorTickMark val="none"/>
        <c:tickLblPos val="nextTo"/>
        <c:crossAx val="564749056"/>
        <c:crosses val="autoZero"/>
        <c:crossBetween val="between"/>
        <c:majorUnit val="1"/>
      </c:valAx>
    </c:plotArea>
    <c:legend>
      <c:legendPos val="r"/>
      <c:layout>
        <c:manualLayout>
          <c:xMode val="edge"/>
          <c:yMode val="edge"/>
          <c:x val="8.3595800524934386E-2"/>
          <c:y val="0.80903366952012357"/>
          <c:w val="0.90413088569953703"/>
          <c:h val="7.8764942517778491E-2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2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en-US" sz="1400"/>
              <a:t>Figure 4.17  Impact on Infrastructure Investment of Flow Increases in Pension Fund Assets under Management (AUM)</a:t>
            </a:r>
          </a:p>
        </c:rich>
      </c:tx>
      <c:layout>
        <c:manualLayout>
          <c:xMode val="edge"/>
          <c:yMode val="edge"/>
          <c:x val="0.1644747831178637"/>
          <c:y val="3.2407407407407406E-2"/>
        </c:manualLayout>
      </c:layout>
      <c:overlay val="1"/>
    </c:title>
    <c:autoTitleDeleted val="0"/>
    <c:plotArea>
      <c:layout>
        <c:manualLayout>
          <c:layoutTarget val="inner"/>
          <c:xMode val="edge"/>
          <c:yMode val="edge"/>
          <c:x val="0.1274516027962258"/>
          <c:y val="0.13272737094303891"/>
          <c:w val="0.83868854047022678"/>
          <c:h val="0.60803905083918741"/>
        </c:manualLayout>
      </c:layout>
      <c:barChart>
        <c:barDir val="col"/>
        <c:grouping val="clustered"/>
        <c:varyColors val="0"/>
        <c:ser>
          <c:idx val="0"/>
          <c:order val="0"/>
          <c:tx>
            <c:v>Total (public + private) investment in infrastructure (average, 2008–13)</c:v>
          </c:tx>
          <c:spPr>
            <a:solidFill>
              <a:schemeClr val="accent6">
                <a:lumMod val="75000"/>
              </a:schemeClr>
            </a:solidFill>
          </c:spPr>
          <c:invertIfNegative val="0"/>
          <c:cat>
            <c:strRef>
              <c:f>'f4.17'!$A$15:$A$19</c:f>
            </c:strRef>
          </c:cat>
          <c:val>
            <c:numRef>
              <c:f>'f4.17'!$B$25:$B$29</c:f>
              <c:numCache>
                <c:formatCode>0.00</c:formatCode>
                <c:ptCount val="5"/>
                <c:pt idx="0">
                  <c:v>3.0050000000000003</c:v>
                </c:pt>
                <c:pt idx="1">
                  <c:v>3.1383333333333336</c:v>
                </c:pt>
                <c:pt idx="2">
                  <c:v>4.4466666666666663</c:v>
                </c:pt>
                <c:pt idx="3">
                  <c:v>1.6749999999999998</c:v>
                </c:pt>
                <c:pt idx="4">
                  <c:v>4.7016666666666671</c:v>
                </c:pt>
              </c:numCache>
            </c:numRef>
          </c:val>
        </c:ser>
        <c:ser>
          <c:idx val="1"/>
          <c:order val="1"/>
          <c:tx>
            <c:v>Flow increase if pension funds invest 3 percent of the additional AUM</c:v>
          </c:tx>
          <c:spPr>
            <a:solidFill>
              <a:schemeClr val="tx2">
                <a:lumMod val="60000"/>
                <a:lumOff val="40000"/>
              </a:schemeClr>
            </a:solidFill>
          </c:spPr>
          <c:invertIfNegative val="0"/>
          <c:cat>
            <c:strRef>
              <c:f>'f4.17'!$A$15:$A$19</c:f>
            </c:strRef>
          </c:cat>
          <c:val>
            <c:numRef>
              <c:f>'f4.17'!$C$25:$C$29</c:f>
              <c:numCache>
                <c:formatCode>0.00</c:formatCode>
                <c:ptCount val="5"/>
                <c:pt idx="0">
                  <c:v>2.4381129623126625E-2</c:v>
                </c:pt>
                <c:pt idx="1">
                  <c:v>0.15207387099780462</c:v>
                </c:pt>
                <c:pt idx="2">
                  <c:v>6.7536037191335468E-2</c:v>
                </c:pt>
                <c:pt idx="3">
                  <c:v>0.17760209128328611</c:v>
                </c:pt>
                <c:pt idx="4">
                  <c:v>4.8370067455557796E-2</c:v>
                </c:pt>
              </c:numCache>
            </c:numRef>
          </c:val>
        </c:ser>
        <c:ser>
          <c:idx val="2"/>
          <c:order val="2"/>
          <c:tx>
            <c:v>Flow increase if pension funds invest 7 percent of the additional AUM</c:v>
          </c:tx>
          <c:spPr>
            <a:solidFill>
              <a:schemeClr val="tx2">
                <a:lumMod val="50000"/>
              </a:schemeClr>
            </a:solidFill>
          </c:spPr>
          <c:invertIfNegative val="0"/>
          <c:cat>
            <c:strRef>
              <c:f>'f4.17'!$A$15:$A$19</c:f>
            </c:strRef>
          </c:cat>
          <c:val>
            <c:numRef>
              <c:f>'f4.17'!$D$25:$D$29</c:f>
              <c:numCache>
                <c:formatCode>0.00</c:formatCode>
                <c:ptCount val="5"/>
                <c:pt idx="0">
                  <c:v>5.6889302453962121E-2</c:v>
                </c:pt>
                <c:pt idx="1">
                  <c:v>0.35483903232821085</c:v>
                </c:pt>
                <c:pt idx="2">
                  <c:v>0.15758408677978278</c:v>
                </c:pt>
                <c:pt idx="3">
                  <c:v>0.41440487966100104</c:v>
                </c:pt>
                <c:pt idx="4">
                  <c:v>0.11286349072963489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563455872"/>
        <c:axId val="563671808"/>
      </c:barChart>
      <c:catAx>
        <c:axId val="5634558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563671808"/>
        <c:crosses val="autoZero"/>
        <c:auto val="1"/>
        <c:lblAlgn val="ctr"/>
        <c:lblOffset val="100"/>
        <c:noMultiLvlLbl val="0"/>
      </c:catAx>
      <c:valAx>
        <c:axId val="563671808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Percentage of GDP</a:t>
                </a:r>
              </a:p>
            </c:rich>
          </c:tx>
          <c:layout>
            <c:manualLayout>
              <c:xMode val="edge"/>
              <c:yMode val="edge"/>
              <c:x val="1.7682965213588645E-2"/>
              <c:y val="0.26002515310586177"/>
            </c:manualLayout>
          </c:layout>
          <c:overlay val="0"/>
        </c:title>
        <c:numFmt formatCode="0" sourceLinked="0"/>
        <c:majorTickMark val="out"/>
        <c:minorTickMark val="none"/>
        <c:tickLblPos val="nextTo"/>
        <c:crossAx val="563455872"/>
        <c:crosses val="autoZero"/>
        <c:crossBetween val="between"/>
        <c:majorUnit val="1"/>
      </c:valAx>
    </c:plotArea>
    <c:legend>
      <c:legendPos val="b"/>
      <c:layout>
        <c:manualLayout>
          <c:xMode val="edge"/>
          <c:yMode val="edge"/>
          <c:x val="0.18272359670989999"/>
          <c:y val="0.78819951672489863"/>
          <c:w val="0.68434768369243826"/>
          <c:h val="9.679430960960389E-2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12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printSettings>
    <c:headerFooter/>
    <c:pageMargins b="0.75" l="0.7" r="0.7" t="0.75" header="0.3" footer="0.3"/>
    <c:pageSetup/>
  </c:printSettings>
  <c:userShapes r:id="rId1"/>
</c:chartSpace>
</file>

<file path=xl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xl/diagrams/data1.xml><?xml version="1.0" encoding="utf-8"?>
<dgm:dataModel xmlns:dgm="http://schemas.openxmlformats.org/drawingml/2006/diagram" xmlns:a="http://schemas.openxmlformats.org/drawingml/2006/main">
  <dgm:ptLst>
    <dgm:pt modelId="{4D0834B8-EE11-4B18-8670-87C5B6AE9DCE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99D3B1C-E09C-4FE4-BB24-CD8EE4F0F526}">
      <dgm:prSet phldrT="[Text]" custT="1"/>
      <dgm:spPr/>
      <dgm:t>
        <a:bodyPr/>
        <a:lstStyle/>
        <a:p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Private capital</a:t>
          </a:r>
        </a:p>
      </dgm:t>
    </dgm:pt>
    <dgm:pt modelId="{167D68E4-CB67-4C80-ACA0-5366A40E8E23}" type="parTrans" cxnId="{7B384260-4CB2-40A3-97C6-4B12DFB79FDF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02C5442-9C8A-4A52-9F23-9E11C39B486B}" type="sibTrans" cxnId="{7B384260-4CB2-40A3-97C6-4B12DFB79FDF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27848CC-1860-42D9-A105-46D7A3C252E7}">
      <dgm:prSet phldrT="[Text]" custT="1"/>
      <dgm:spPr/>
      <dgm:t>
        <a:bodyPr/>
        <a:lstStyle/>
        <a:p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Equity</a:t>
          </a:r>
        </a:p>
      </dgm:t>
    </dgm:pt>
    <dgm:pt modelId="{57DE439A-3B8A-415D-8D9B-1E4E031228EA}" type="parTrans" cxnId="{B9AE95C1-0974-42FD-B2CC-27700A062318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C7909F0-11F3-4D0F-AEB3-2F038F28FF21}" type="sibTrans" cxnId="{B9AE95C1-0974-42FD-B2CC-27700A062318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60DE3B8-0E81-4096-8740-94674D8F9395}">
      <dgm:prSet phldrT="[Text]" custT="1"/>
      <dgm:spPr/>
      <dgm:t>
        <a:bodyPr/>
        <a:lstStyle/>
        <a:p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Listed</a:t>
          </a:r>
        </a:p>
      </dgm:t>
    </dgm:pt>
    <dgm:pt modelId="{98DF32B3-5D41-44BF-91E9-FEBC4D1B2B8E}" type="parTrans" cxnId="{C9A8FADF-E320-4D9A-BE61-5685A55398FE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816D4F7-4A76-4972-B30E-23BA72E61CFD}" type="sibTrans" cxnId="{C9A8FADF-E320-4D9A-BE61-5685A55398FE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A318C76-D45A-4A09-82C6-E04C62E02B9D}">
      <dgm:prSet phldrT="[Text]" custT="1"/>
      <dgm:spPr/>
      <dgm:t>
        <a:bodyPr/>
        <a:lstStyle/>
        <a:p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Unlisted</a:t>
          </a:r>
        </a:p>
      </dgm:t>
    </dgm:pt>
    <dgm:pt modelId="{26DA8D54-97AA-4CA8-BE12-926EEB8E03C7}" type="parTrans" cxnId="{ECAE4D4E-90B4-40BB-8EF9-69EA40FAD58E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2D56FD3-39FB-4929-A6F5-7CB0F7D69344}" type="sibTrans" cxnId="{ECAE4D4E-90B4-40BB-8EF9-69EA40FAD58E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4D3C21B-6275-44B9-B137-0B9FCC898458}">
      <dgm:prSet phldrT="[Text]" custT="1"/>
      <dgm:spPr/>
      <dgm:t>
        <a:bodyPr/>
        <a:lstStyle/>
        <a:p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Debt</a:t>
          </a:r>
        </a:p>
      </dgm:t>
    </dgm:pt>
    <dgm:pt modelId="{11861BCB-FB62-4318-9359-AB370710771E}" type="parTrans" cxnId="{E5D7E91D-9F84-47C8-846D-382DB1A4482A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4B4A6EA-A7BE-42B1-87DC-E75C6D6A8A7D}" type="sibTrans" cxnId="{E5D7E91D-9F84-47C8-846D-382DB1A4482A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CA381A7-7136-4556-BD15-F1306DE1D151}">
      <dgm:prSet phldrT="[Text]" custT="1"/>
      <dgm:spPr/>
      <dgm:t>
        <a:bodyPr/>
        <a:lstStyle/>
        <a:p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Capital market</a:t>
          </a:r>
        </a:p>
      </dgm:t>
    </dgm:pt>
    <dgm:pt modelId="{B05DA518-AF4D-4922-B61D-7B001433E626}" type="parTrans" cxnId="{9848B998-5D9F-4E01-B49A-518DEF64ABCD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F4B28E6-5663-4705-B7DF-670152FEA1F1}" type="sibTrans" cxnId="{9848B998-5D9F-4E01-B49A-518DEF64ABCD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39A67D8-35B4-40B1-BEE1-6A82DCBED7A6}">
      <dgm:prSet custT="1"/>
      <dgm:spPr/>
      <dgm:t>
        <a:bodyPr/>
        <a:lstStyle/>
        <a:p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Listed funds</a:t>
          </a:r>
        </a:p>
      </dgm:t>
    </dgm:pt>
    <dgm:pt modelId="{1AE5681A-70DF-4CBC-93F9-81C2D9B312E1}" type="parTrans" cxnId="{52EB3E20-2460-4A33-B4A1-D074E99AEABA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CCBC2AB-3787-413D-B949-D0F6B8D556F1}" type="sibTrans" cxnId="{52EB3E20-2460-4A33-B4A1-D074E99AEABA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4B830BC-7DDF-413E-B8CE-69C739CF974B}">
      <dgm:prSet custT="1"/>
      <dgm:spPr/>
      <dgm:t>
        <a:bodyPr/>
        <a:lstStyle/>
        <a:p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Over the counter</a:t>
          </a:r>
        </a:p>
      </dgm:t>
    </dgm:pt>
    <dgm:pt modelId="{A724F80E-48E3-484A-A6CB-0A1C93AEE675}" type="parTrans" cxnId="{CA3040C5-A00F-4886-A199-3635E0540AD1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F35853F-BCB4-4AEB-B507-9F10B019DFE5}" type="sibTrans" cxnId="{CA3040C5-A00F-4886-A199-3635E0540AD1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EB52D9A-B8E8-4DE4-8DD8-19C5D592B33D}">
      <dgm:prSet custT="1"/>
      <dgm:spPr/>
      <dgm:t>
        <a:bodyPr/>
        <a:lstStyle/>
        <a:p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Direct project investment</a:t>
          </a:r>
        </a:p>
      </dgm:t>
    </dgm:pt>
    <dgm:pt modelId="{3C761AA0-0CF7-4459-B48A-E06ECE8C44BD}" type="parTrans" cxnId="{3B7DB954-1499-43CA-8EE7-34B6FD7D3D80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9D79F2C-0843-4914-9716-B9D41FE845F2}" type="sibTrans" cxnId="{3B7DB954-1499-43CA-8EE7-34B6FD7D3D80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E113D4A-DB7C-49A0-9807-1C571B71D6FF}">
      <dgm:prSet custT="1"/>
      <dgm:spPr/>
      <dgm:t>
        <a:bodyPr/>
        <a:lstStyle/>
        <a:p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Corporate / government bonds</a:t>
          </a:r>
        </a:p>
      </dgm:t>
    </dgm:pt>
    <dgm:pt modelId="{46BA6466-610F-462B-A355-A52DFDF4F06D}" type="parTrans" cxnId="{620BFAB0-A71E-4912-A692-8876B6DF28E9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82AB50C-8BC9-458C-BD5A-09003592FC2A}" type="sibTrans" cxnId="{620BFAB0-A71E-4912-A692-8876B6DF28E9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6E4A2CF-2DE7-4F19-9834-BCC9451D11DB}">
      <dgm:prSet custT="1"/>
      <dgm:spPr/>
      <dgm:t>
        <a:bodyPr/>
        <a:lstStyle/>
        <a:p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Project bonds</a:t>
          </a:r>
        </a:p>
      </dgm:t>
    </dgm:pt>
    <dgm:pt modelId="{1B73E5A2-3089-4598-ACAA-540600013478}" type="parTrans" cxnId="{14DA9F5D-AA63-4400-A574-5B329BFB03CC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47820F3-1808-485A-924B-D6721B8E79E7}" type="sibTrans" cxnId="{14DA9F5D-AA63-4400-A574-5B329BFB03CC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F1CBAB1-E87C-499B-958C-4E8015C2B170}">
      <dgm:prSet custT="1"/>
      <dgm:spPr/>
      <dgm:t>
        <a:bodyPr/>
        <a:lstStyle/>
        <a:p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Project loans</a:t>
          </a:r>
        </a:p>
      </dgm:t>
    </dgm:pt>
    <dgm:pt modelId="{BC7D5DC0-7D9A-44CD-98AF-50586822BC5E}" type="parTrans" cxnId="{FD792E7F-61BA-480D-8792-835F7B2936B5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4779924-19C0-4472-A229-BBDA1BB17CFB}" type="sibTrans" cxnId="{FD792E7F-61BA-480D-8792-835F7B2936B5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3DD8FBC-68CE-461C-B8D9-CBDF44C680C8}">
      <dgm:prSet custT="1"/>
      <dgm:spPr/>
      <dgm:t>
        <a:bodyPr/>
        <a:lstStyle/>
        <a:p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Corporate loans</a:t>
          </a:r>
        </a:p>
      </dgm:t>
    </dgm:pt>
    <dgm:pt modelId="{4AEC87CC-AAFC-4A1C-A7CD-701A0E9610F8}" type="parTrans" cxnId="{A01B67E2-ED10-42FF-BE24-E94C27D7FE17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A705806-AAA5-40DA-A5E7-62367087C874}" type="sibTrans" cxnId="{A01B67E2-ED10-42FF-BE24-E94C27D7FE17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83A394E-26F6-4A9D-A35F-2BA5DAD511EC}">
      <dgm:prSet custT="1"/>
      <dgm:spPr/>
      <dgm:t>
        <a:bodyPr/>
        <a:lstStyle/>
        <a:p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Unlisted funds</a:t>
          </a:r>
        </a:p>
      </dgm:t>
    </dgm:pt>
    <dgm:pt modelId="{87E32407-97EB-4C3A-87FA-E7A5B372771E}" type="parTrans" cxnId="{314B52C4-353A-4596-A7A7-CA806EF5BE6F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6E13A6E-B954-42FC-9131-33A835BF44FE}" type="sibTrans" cxnId="{314B52C4-353A-4596-A7A7-CA806EF5BE6F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E4A4ABB-4A68-45C4-B6C6-CCEC2C2E5D89}">
      <dgm:prSet custT="1"/>
      <dgm:spPr/>
      <dgm:t>
        <a:bodyPr/>
        <a:lstStyle/>
        <a:p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Stocks</a:t>
          </a:r>
        </a:p>
      </dgm:t>
    </dgm:pt>
    <dgm:pt modelId="{2B1B63D5-A89B-4529-B513-8179C880F065}" type="parTrans" cxnId="{D9B4ADE8-C0C6-4D36-970E-E61A764C11C6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FAEA60E-6C0E-46A5-9841-A2C002543213}" type="sibTrans" cxnId="{D9B4ADE8-C0C6-4D36-970E-E61A764C11C6}">
      <dgm:prSet/>
      <dgm:spPr/>
      <dgm:t>
        <a:bodyPr/>
        <a:lstStyle/>
        <a:p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106B7BA-6DCB-454E-AD3B-3A5D325150FB}" type="pres">
      <dgm:prSet presAssocID="{4D0834B8-EE11-4B18-8670-87C5B6AE9DC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9780AF03-8575-4A2E-B4B5-F234077D1558}" type="pres">
      <dgm:prSet presAssocID="{B99D3B1C-E09C-4FE4-BB24-CD8EE4F0F526}" presName="hierRoot1" presStyleCnt="0"/>
      <dgm:spPr/>
    </dgm:pt>
    <dgm:pt modelId="{90242D65-C76E-4E10-A7C0-E9C15DD3D0DA}" type="pres">
      <dgm:prSet presAssocID="{B99D3B1C-E09C-4FE4-BB24-CD8EE4F0F526}" presName="composite" presStyleCnt="0"/>
      <dgm:spPr/>
    </dgm:pt>
    <dgm:pt modelId="{3FE37906-4E0E-4F26-94C8-C20B4C4BDE89}" type="pres">
      <dgm:prSet presAssocID="{B99D3B1C-E09C-4FE4-BB24-CD8EE4F0F526}" presName="background" presStyleLbl="node0" presStyleIdx="0" presStyleCnt="1"/>
      <dgm:spPr/>
    </dgm:pt>
    <dgm:pt modelId="{2902D073-087E-4A55-B3F3-22E89E08782D}" type="pres">
      <dgm:prSet presAssocID="{B99D3B1C-E09C-4FE4-BB24-CD8EE4F0F526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B567969-0B12-4834-9B05-A6DBD40AE0D5}" type="pres">
      <dgm:prSet presAssocID="{B99D3B1C-E09C-4FE4-BB24-CD8EE4F0F526}" presName="hierChild2" presStyleCnt="0"/>
      <dgm:spPr/>
    </dgm:pt>
    <dgm:pt modelId="{497E61B3-A5D8-48F8-83C5-9B39078C53BB}" type="pres">
      <dgm:prSet presAssocID="{57DE439A-3B8A-415D-8D9B-1E4E031228EA}" presName="Name10" presStyleLbl="parChTrans1D2" presStyleIdx="0" presStyleCnt="2"/>
      <dgm:spPr/>
      <dgm:t>
        <a:bodyPr/>
        <a:lstStyle/>
        <a:p>
          <a:endParaRPr lang="en-US"/>
        </a:p>
      </dgm:t>
    </dgm:pt>
    <dgm:pt modelId="{3D3ADB3D-7626-4C21-ABFC-9B8CC6C4C4B0}" type="pres">
      <dgm:prSet presAssocID="{727848CC-1860-42D9-A105-46D7A3C252E7}" presName="hierRoot2" presStyleCnt="0"/>
      <dgm:spPr/>
    </dgm:pt>
    <dgm:pt modelId="{3403DACF-66A3-4ADC-9FA6-66537D8783F4}" type="pres">
      <dgm:prSet presAssocID="{727848CC-1860-42D9-A105-46D7A3C252E7}" presName="composite2" presStyleCnt="0"/>
      <dgm:spPr/>
    </dgm:pt>
    <dgm:pt modelId="{99A5ACA0-192B-4F95-9E06-1754618056B7}" type="pres">
      <dgm:prSet presAssocID="{727848CC-1860-42D9-A105-46D7A3C252E7}" presName="background2" presStyleLbl="node2" presStyleIdx="0" presStyleCnt="2"/>
      <dgm:spPr/>
    </dgm:pt>
    <dgm:pt modelId="{5FBC5C71-F5B7-41E5-9573-1B53CCC78020}" type="pres">
      <dgm:prSet presAssocID="{727848CC-1860-42D9-A105-46D7A3C252E7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D2BB040-3AD3-403B-9E4C-C974F0F7DA5F}" type="pres">
      <dgm:prSet presAssocID="{727848CC-1860-42D9-A105-46D7A3C252E7}" presName="hierChild3" presStyleCnt="0"/>
      <dgm:spPr/>
    </dgm:pt>
    <dgm:pt modelId="{7CA2007C-A986-44D0-AFBC-CB11B0B17ADC}" type="pres">
      <dgm:prSet presAssocID="{98DF32B3-5D41-44BF-91E9-FEBC4D1B2B8E}" presName="Name17" presStyleLbl="parChTrans1D3" presStyleIdx="0" presStyleCnt="4"/>
      <dgm:spPr/>
      <dgm:t>
        <a:bodyPr/>
        <a:lstStyle/>
        <a:p>
          <a:endParaRPr lang="en-US"/>
        </a:p>
      </dgm:t>
    </dgm:pt>
    <dgm:pt modelId="{9E6E004D-7DE9-42AD-85E5-3CC7434360FF}" type="pres">
      <dgm:prSet presAssocID="{C60DE3B8-0E81-4096-8740-94674D8F9395}" presName="hierRoot3" presStyleCnt="0"/>
      <dgm:spPr/>
    </dgm:pt>
    <dgm:pt modelId="{A91AF498-3808-4009-8228-8BED0E6E96A8}" type="pres">
      <dgm:prSet presAssocID="{C60DE3B8-0E81-4096-8740-94674D8F9395}" presName="composite3" presStyleCnt="0"/>
      <dgm:spPr/>
    </dgm:pt>
    <dgm:pt modelId="{9B242688-56E2-4930-B190-3C9A9F949F07}" type="pres">
      <dgm:prSet presAssocID="{C60DE3B8-0E81-4096-8740-94674D8F9395}" presName="background3" presStyleLbl="node3" presStyleIdx="0" presStyleCnt="4"/>
      <dgm:spPr/>
    </dgm:pt>
    <dgm:pt modelId="{3BCFCF46-AD69-4F07-9D18-9437EC388943}" type="pres">
      <dgm:prSet presAssocID="{C60DE3B8-0E81-4096-8740-94674D8F9395}" presName="text3" presStyleLbl="fgAcc3" presStyleIdx="0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B0E5A2D-8ADD-4FD3-9362-B6BE3DBBFB67}" type="pres">
      <dgm:prSet presAssocID="{C60DE3B8-0E81-4096-8740-94674D8F9395}" presName="hierChild4" presStyleCnt="0"/>
      <dgm:spPr/>
    </dgm:pt>
    <dgm:pt modelId="{27375FF4-57CA-4A3E-8C65-E73CC98EA0DE}" type="pres">
      <dgm:prSet presAssocID="{2B1B63D5-A89B-4529-B513-8179C880F065}" presName="Name23" presStyleLbl="parChTrans1D4" presStyleIdx="0" presStyleCnt="8"/>
      <dgm:spPr/>
      <dgm:t>
        <a:bodyPr/>
        <a:lstStyle/>
        <a:p>
          <a:endParaRPr lang="en-US"/>
        </a:p>
      </dgm:t>
    </dgm:pt>
    <dgm:pt modelId="{E40CF989-7455-41DD-A622-538891295705}" type="pres">
      <dgm:prSet presAssocID="{1E4A4ABB-4A68-45C4-B6C6-CCEC2C2E5D89}" presName="hierRoot4" presStyleCnt="0"/>
      <dgm:spPr/>
    </dgm:pt>
    <dgm:pt modelId="{64812FF3-B846-4661-804F-B99EA3336310}" type="pres">
      <dgm:prSet presAssocID="{1E4A4ABB-4A68-45C4-B6C6-CCEC2C2E5D89}" presName="composite4" presStyleCnt="0"/>
      <dgm:spPr/>
    </dgm:pt>
    <dgm:pt modelId="{30A4767F-F55F-46AF-8327-10B6F247D921}" type="pres">
      <dgm:prSet presAssocID="{1E4A4ABB-4A68-45C4-B6C6-CCEC2C2E5D89}" presName="background4" presStyleLbl="node4" presStyleIdx="0" presStyleCnt="8"/>
      <dgm:spPr/>
    </dgm:pt>
    <dgm:pt modelId="{A00F50EB-8525-4F5E-915C-7361699408E3}" type="pres">
      <dgm:prSet presAssocID="{1E4A4ABB-4A68-45C4-B6C6-CCEC2C2E5D89}" presName="text4" presStyleLbl="fgAcc4" presStyleIdx="0" presStyleCnt="8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6BFE2C4-62E7-42E5-8368-566C58CEB84D}" type="pres">
      <dgm:prSet presAssocID="{1E4A4ABB-4A68-45C4-B6C6-CCEC2C2E5D89}" presName="hierChild5" presStyleCnt="0"/>
      <dgm:spPr/>
    </dgm:pt>
    <dgm:pt modelId="{38F3634F-2902-4FF9-AD15-79D4884662B8}" type="pres">
      <dgm:prSet presAssocID="{1AE5681A-70DF-4CBC-93F9-81C2D9B312E1}" presName="Name23" presStyleLbl="parChTrans1D4" presStyleIdx="1" presStyleCnt="8"/>
      <dgm:spPr/>
      <dgm:t>
        <a:bodyPr/>
        <a:lstStyle/>
        <a:p>
          <a:endParaRPr lang="en-US"/>
        </a:p>
      </dgm:t>
    </dgm:pt>
    <dgm:pt modelId="{8194968C-C940-4995-86BE-DC6271D9D5C1}" type="pres">
      <dgm:prSet presAssocID="{F39A67D8-35B4-40B1-BEE1-6A82DCBED7A6}" presName="hierRoot4" presStyleCnt="0"/>
      <dgm:spPr/>
    </dgm:pt>
    <dgm:pt modelId="{B5E763FA-6F1B-4209-A460-8F1EB9D6D899}" type="pres">
      <dgm:prSet presAssocID="{F39A67D8-35B4-40B1-BEE1-6A82DCBED7A6}" presName="composite4" presStyleCnt="0"/>
      <dgm:spPr/>
    </dgm:pt>
    <dgm:pt modelId="{FE6B5539-277A-47C8-919F-97BE884DA674}" type="pres">
      <dgm:prSet presAssocID="{F39A67D8-35B4-40B1-BEE1-6A82DCBED7A6}" presName="background4" presStyleLbl="node4" presStyleIdx="1" presStyleCnt="8"/>
      <dgm:spPr/>
    </dgm:pt>
    <dgm:pt modelId="{0EE89F84-407F-410C-A409-F6B53B9C6126}" type="pres">
      <dgm:prSet presAssocID="{F39A67D8-35B4-40B1-BEE1-6A82DCBED7A6}" presName="text4" presStyleLbl="fgAcc4" presStyleIdx="1" presStyleCnt="8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3E5E42E-5A43-4EB6-88C1-9F76A9931E64}" type="pres">
      <dgm:prSet presAssocID="{F39A67D8-35B4-40B1-BEE1-6A82DCBED7A6}" presName="hierChild5" presStyleCnt="0"/>
      <dgm:spPr/>
    </dgm:pt>
    <dgm:pt modelId="{BF213C4A-6762-4A04-8397-13C1E508E5EB}" type="pres">
      <dgm:prSet presAssocID="{26DA8D54-97AA-4CA8-BE12-926EEB8E03C7}" presName="Name17" presStyleLbl="parChTrans1D3" presStyleIdx="1" presStyleCnt="4"/>
      <dgm:spPr/>
      <dgm:t>
        <a:bodyPr/>
        <a:lstStyle/>
        <a:p>
          <a:endParaRPr lang="en-US"/>
        </a:p>
      </dgm:t>
    </dgm:pt>
    <dgm:pt modelId="{7092D2C3-AF41-4B05-A8E7-B3D016BBC5DA}" type="pres">
      <dgm:prSet presAssocID="{DA318C76-D45A-4A09-82C6-E04C62E02B9D}" presName="hierRoot3" presStyleCnt="0"/>
      <dgm:spPr/>
    </dgm:pt>
    <dgm:pt modelId="{C055C040-DBFE-4C97-9806-BA190C083758}" type="pres">
      <dgm:prSet presAssocID="{DA318C76-D45A-4A09-82C6-E04C62E02B9D}" presName="composite3" presStyleCnt="0"/>
      <dgm:spPr/>
    </dgm:pt>
    <dgm:pt modelId="{B73324DD-A6D0-470D-8E5D-2FE935A8E2EF}" type="pres">
      <dgm:prSet presAssocID="{DA318C76-D45A-4A09-82C6-E04C62E02B9D}" presName="background3" presStyleLbl="node3" presStyleIdx="1" presStyleCnt="4"/>
      <dgm:spPr/>
    </dgm:pt>
    <dgm:pt modelId="{2E91C5FC-9D30-4E73-8944-6A50849682D5}" type="pres">
      <dgm:prSet presAssocID="{DA318C76-D45A-4A09-82C6-E04C62E02B9D}" presName="text3" presStyleLbl="fgAcc3" presStyleIdx="1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A0DA028-9BBB-429A-955C-F034509A544B}" type="pres">
      <dgm:prSet presAssocID="{DA318C76-D45A-4A09-82C6-E04C62E02B9D}" presName="hierChild4" presStyleCnt="0"/>
      <dgm:spPr/>
    </dgm:pt>
    <dgm:pt modelId="{3D053499-382A-474E-8F5A-0E7CA4445755}" type="pres">
      <dgm:prSet presAssocID="{3C761AA0-0CF7-4459-B48A-E06ECE8C44BD}" presName="Name23" presStyleLbl="parChTrans1D4" presStyleIdx="2" presStyleCnt="8"/>
      <dgm:spPr/>
      <dgm:t>
        <a:bodyPr/>
        <a:lstStyle/>
        <a:p>
          <a:endParaRPr lang="en-US"/>
        </a:p>
      </dgm:t>
    </dgm:pt>
    <dgm:pt modelId="{A1CB12BE-7AFA-42E8-B5E2-A72574CB6AF3}" type="pres">
      <dgm:prSet presAssocID="{BEB52D9A-B8E8-4DE4-8DD8-19C5D592B33D}" presName="hierRoot4" presStyleCnt="0"/>
      <dgm:spPr/>
    </dgm:pt>
    <dgm:pt modelId="{98FEE6A6-3CBF-4ECF-9458-B7297C8EA77B}" type="pres">
      <dgm:prSet presAssocID="{BEB52D9A-B8E8-4DE4-8DD8-19C5D592B33D}" presName="composite4" presStyleCnt="0"/>
      <dgm:spPr/>
    </dgm:pt>
    <dgm:pt modelId="{ECA61253-480F-4633-B1EB-2F28836E7B9C}" type="pres">
      <dgm:prSet presAssocID="{BEB52D9A-B8E8-4DE4-8DD8-19C5D592B33D}" presName="background4" presStyleLbl="node4" presStyleIdx="2" presStyleCnt="8"/>
      <dgm:spPr/>
    </dgm:pt>
    <dgm:pt modelId="{65547D93-ED7F-4FFE-932C-D20C12B95BC6}" type="pres">
      <dgm:prSet presAssocID="{BEB52D9A-B8E8-4DE4-8DD8-19C5D592B33D}" presName="text4" presStyleLbl="fgAcc4" presStyleIdx="2" presStyleCnt="8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91BCE7DA-03B5-4D27-880B-D5DFEC81A89E}" type="pres">
      <dgm:prSet presAssocID="{BEB52D9A-B8E8-4DE4-8DD8-19C5D592B33D}" presName="hierChild5" presStyleCnt="0"/>
      <dgm:spPr/>
    </dgm:pt>
    <dgm:pt modelId="{D7542684-4857-487C-8F0F-B12470D28B88}" type="pres">
      <dgm:prSet presAssocID="{87E32407-97EB-4C3A-87FA-E7A5B372771E}" presName="Name23" presStyleLbl="parChTrans1D4" presStyleIdx="3" presStyleCnt="8"/>
      <dgm:spPr/>
      <dgm:t>
        <a:bodyPr/>
        <a:lstStyle/>
        <a:p>
          <a:endParaRPr lang="en-US"/>
        </a:p>
      </dgm:t>
    </dgm:pt>
    <dgm:pt modelId="{480B5AA4-E07C-42E7-BDF1-36F153F31458}" type="pres">
      <dgm:prSet presAssocID="{983A394E-26F6-4A9D-A35F-2BA5DAD511EC}" presName="hierRoot4" presStyleCnt="0"/>
      <dgm:spPr/>
    </dgm:pt>
    <dgm:pt modelId="{2C72E1B3-7ACC-4ECD-B10C-28D682E821E3}" type="pres">
      <dgm:prSet presAssocID="{983A394E-26F6-4A9D-A35F-2BA5DAD511EC}" presName="composite4" presStyleCnt="0"/>
      <dgm:spPr/>
    </dgm:pt>
    <dgm:pt modelId="{E1FC910B-1D84-4A30-977E-FD7A33136CF5}" type="pres">
      <dgm:prSet presAssocID="{983A394E-26F6-4A9D-A35F-2BA5DAD511EC}" presName="background4" presStyleLbl="node4" presStyleIdx="3" presStyleCnt="8"/>
      <dgm:spPr/>
    </dgm:pt>
    <dgm:pt modelId="{3ADC73A6-3E0F-447B-9F16-318CCD263C7F}" type="pres">
      <dgm:prSet presAssocID="{983A394E-26F6-4A9D-A35F-2BA5DAD511EC}" presName="text4" presStyleLbl="fgAcc4" presStyleIdx="3" presStyleCnt="8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E7AD03C-F2D6-47D6-88B5-8B58F8B82A0F}" type="pres">
      <dgm:prSet presAssocID="{983A394E-26F6-4A9D-A35F-2BA5DAD511EC}" presName="hierChild5" presStyleCnt="0"/>
      <dgm:spPr/>
    </dgm:pt>
    <dgm:pt modelId="{10893476-E9CE-449D-8A3B-C95DD8C08615}" type="pres">
      <dgm:prSet presAssocID="{11861BCB-FB62-4318-9359-AB370710771E}" presName="Name10" presStyleLbl="parChTrans1D2" presStyleIdx="1" presStyleCnt="2"/>
      <dgm:spPr/>
      <dgm:t>
        <a:bodyPr/>
        <a:lstStyle/>
        <a:p>
          <a:endParaRPr lang="en-US"/>
        </a:p>
      </dgm:t>
    </dgm:pt>
    <dgm:pt modelId="{F5910064-42DE-4CEE-850B-8F2FE671ACF2}" type="pres">
      <dgm:prSet presAssocID="{14D3C21B-6275-44B9-B137-0B9FCC898458}" presName="hierRoot2" presStyleCnt="0"/>
      <dgm:spPr/>
    </dgm:pt>
    <dgm:pt modelId="{8A1F9452-7601-41EF-BD1E-01015BAD4934}" type="pres">
      <dgm:prSet presAssocID="{14D3C21B-6275-44B9-B137-0B9FCC898458}" presName="composite2" presStyleCnt="0"/>
      <dgm:spPr/>
    </dgm:pt>
    <dgm:pt modelId="{839333EF-7FFA-4B8A-B4F7-1DEB61F67B3A}" type="pres">
      <dgm:prSet presAssocID="{14D3C21B-6275-44B9-B137-0B9FCC898458}" presName="background2" presStyleLbl="node2" presStyleIdx="1" presStyleCnt="2"/>
      <dgm:spPr/>
    </dgm:pt>
    <dgm:pt modelId="{38D85375-1136-47F5-B894-45352F684947}" type="pres">
      <dgm:prSet presAssocID="{14D3C21B-6275-44B9-B137-0B9FCC898458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9897B9C5-0790-4FA7-ADD3-E44D2BB547E4}" type="pres">
      <dgm:prSet presAssocID="{14D3C21B-6275-44B9-B137-0B9FCC898458}" presName="hierChild3" presStyleCnt="0"/>
      <dgm:spPr/>
    </dgm:pt>
    <dgm:pt modelId="{74306D68-4271-422E-BECD-E5B79D90108B}" type="pres">
      <dgm:prSet presAssocID="{B05DA518-AF4D-4922-B61D-7B001433E626}" presName="Name17" presStyleLbl="parChTrans1D3" presStyleIdx="2" presStyleCnt="4"/>
      <dgm:spPr/>
      <dgm:t>
        <a:bodyPr/>
        <a:lstStyle/>
        <a:p>
          <a:endParaRPr lang="en-US"/>
        </a:p>
      </dgm:t>
    </dgm:pt>
    <dgm:pt modelId="{92AAAB6D-058E-4305-9F22-02E3DBC3E463}" type="pres">
      <dgm:prSet presAssocID="{5CA381A7-7136-4556-BD15-F1306DE1D151}" presName="hierRoot3" presStyleCnt="0"/>
      <dgm:spPr/>
    </dgm:pt>
    <dgm:pt modelId="{6ABC8C43-2C78-49C3-8492-6A541399D728}" type="pres">
      <dgm:prSet presAssocID="{5CA381A7-7136-4556-BD15-F1306DE1D151}" presName="composite3" presStyleCnt="0"/>
      <dgm:spPr/>
    </dgm:pt>
    <dgm:pt modelId="{AA101D6E-6EB6-477D-BBA7-22E0B623B383}" type="pres">
      <dgm:prSet presAssocID="{5CA381A7-7136-4556-BD15-F1306DE1D151}" presName="background3" presStyleLbl="node3" presStyleIdx="2" presStyleCnt="4"/>
      <dgm:spPr/>
    </dgm:pt>
    <dgm:pt modelId="{64688595-CD84-46E2-B4F2-C14167894735}" type="pres">
      <dgm:prSet presAssocID="{5CA381A7-7136-4556-BD15-F1306DE1D151}" presName="text3" presStyleLbl="fgAcc3" presStyleIdx="2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581A90B-ED4A-43C1-9258-FFB8CF7F787C}" type="pres">
      <dgm:prSet presAssocID="{5CA381A7-7136-4556-BD15-F1306DE1D151}" presName="hierChild4" presStyleCnt="0"/>
      <dgm:spPr/>
    </dgm:pt>
    <dgm:pt modelId="{34D22819-65E7-47A3-B369-4B04D66CBC79}" type="pres">
      <dgm:prSet presAssocID="{46BA6466-610F-462B-A355-A52DFDF4F06D}" presName="Name23" presStyleLbl="parChTrans1D4" presStyleIdx="4" presStyleCnt="8"/>
      <dgm:spPr/>
      <dgm:t>
        <a:bodyPr/>
        <a:lstStyle/>
        <a:p>
          <a:endParaRPr lang="en-US"/>
        </a:p>
      </dgm:t>
    </dgm:pt>
    <dgm:pt modelId="{6AB6363A-EF9D-4442-896F-F7CD4B9AAA18}" type="pres">
      <dgm:prSet presAssocID="{FE113D4A-DB7C-49A0-9807-1C571B71D6FF}" presName="hierRoot4" presStyleCnt="0"/>
      <dgm:spPr/>
    </dgm:pt>
    <dgm:pt modelId="{7DC001AB-8134-42FE-B84C-7D98B2A1B152}" type="pres">
      <dgm:prSet presAssocID="{FE113D4A-DB7C-49A0-9807-1C571B71D6FF}" presName="composite4" presStyleCnt="0"/>
      <dgm:spPr/>
    </dgm:pt>
    <dgm:pt modelId="{B2C9207D-4B32-4FBC-878B-120B6B42CBCC}" type="pres">
      <dgm:prSet presAssocID="{FE113D4A-DB7C-49A0-9807-1C571B71D6FF}" presName="background4" presStyleLbl="node4" presStyleIdx="4" presStyleCnt="8"/>
      <dgm:spPr/>
    </dgm:pt>
    <dgm:pt modelId="{D6C4DE7C-478C-4DF0-884F-02813E8E1ABA}" type="pres">
      <dgm:prSet presAssocID="{FE113D4A-DB7C-49A0-9807-1C571B71D6FF}" presName="text4" presStyleLbl="fgAcc4" presStyleIdx="4" presStyleCnt="8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FFF4611-2C9E-4D6C-BC94-CEC5C548570D}" type="pres">
      <dgm:prSet presAssocID="{FE113D4A-DB7C-49A0-9807-1C571B71D6FF}" presName="hierChild5" presStyleCnt="0"/>
      <dgm:spPr/>
    </dgm:pt>
    <dgm:pt modelId="{F99C8037-E079-42AF-A564-DF50B4399AD2}" type="pres">
      <dgm:prSet presAssocID="{1B73E5A2-3089-4598-ACAA-540600013478}" presName="Name23" presStyleLbl="parChTrans1D4" presStyleIdx="5" presStyleCnt="8"/>
      <dgm:spPr/>
      <dgm:t>
        <a:bodyPr/>
        <a:lstStyle/>
        <a:p>
          <a:endParaRPr lang="en-US"/>
        </a:p>
      </dgm:t>
    </dgm:pt>
    <dgm:pt modelId="{3CB66EA1-F475-4B2F-8867-67C47D1161C9}" type="pres">
      <dgm:prSet presAssocID="{16E4A2CF-2DE7-4F19-9834-BCC9451D11DB}" presName="hierRoot4" presStyleCnt="0"/>
      <dgm:spPr/>
    </dgm:pt>
    <dgm:pt modelId="{1A02B06C-239B-4347-BBF6-DDACDC397AFD}" type="pres">
      <dgm:prSet presAssocID="{16E4A2CF-2DE7-4F19-9834-BCC9451D11DB}" presName="composite4" presStyleCnt="0"/>
      <dgm:spPr/>
    </dgm:pt>
    <dgm:pt modelId="{5A4572D7-F61E-4F85-8700-996BA56A62B8}" type="pres">
      <dgm:prSet presAssocID="{16E4A2CF-2DE7-4F19-9834-BCC9451D11DB}" presName="background4" presStyleLbl="node4" presStyleIdx="5" presStyleCnt="8"/>
      <dgm:spPr/>
    </dgm:pt>
    <dgm:pt modelId="{75CEB86E-B9F2-4960-8774-C6B2954D563D}" type="pres">
      <dgm:prSet presAssocID="{16E4A2CF-2DE7-4F19-9834-BCC9451D11DB}" presName="text4" presStyleLbl="fgAcc4" presStyleIdx="5" presStyleCnt="8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583B835-F255-4A3F-9666-4DC695080641}" type="pres">
      <dgm:prSet presAssocID="{16E4A2CF-2DE7-4F19-9834-BCC9451D11DB}" presName="hierChild5" presStyleCnt="0"/>
      <dgm:spPr/>
    </dgm:pt>
    <dgm:pt modelId="{82E3AD80-8628-4C83-943A-2495F619E8E2}" type="pres">
      <dgm:prSet presAssocID="{A724F80E-48E3-484A-A6CB-0A1C93AEE675}" presName="Name17" presStyleLbl="parChTrans1D3" presStyleIdx="3" presStyleCnt="4"/>
      <dgm:spPr/>
      <dgm:t>
        <a:bodyPr/>
        <a:lstStyle/>
        <a:p>
          <a:endParaRPr lang="en-US"/>
        </a:p>
      </dgm:t>
    </dgm:pt>
    <dgm:pt modelId="{A9F04790-14C5-45D7-8B65-C554627272A7}" type="pres">
      <dgm:prSet presAssocID="{94B830BC-7DDF-413E-B8CE-69C739CF974B}" presName="hierRoot3" presStyleCnt="0"/>
      <dgm:spPr/>
    </dgm:pt>
    <dgm:pt modelId="{A74B6C22-89C6-4BFC-BAFB-04AFE0A2989B}" type="pres">
      <dgm:prSet presAssocID="{94B830BC-7DDF-413E-B8CE-69C739CF974B}" presName="composite3" presStyleCnt="0"/>
      <dgm:spPr/>
    </dgm:pt>
    <dgm:pt modelId="{ED260224-8C12-41AB-B711-50F2B01E9267}" type="pres">
      <dgm:prSet presAssocID="{94B830BC-7DDF-413E-B8CE-69C739CF974B}" presName="background3" presStyleLbl="node3" presStyleIdx="3" presStyleCnt="4"/>
      <dgm:spPr/>
    </dgm:pt>
    <dgm:pt modelId="{95F1541C-010B-4B2B-B6AD-03352A86F2C0}" type="pres">
      <dgm:prSet presAssocID="{94B830BC-7DDF-413E-B8CE-69C739CF974B}" presName="text3" presStyleLbl="fgAcc3" presStyleIdx="3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C5B0E7F-1569-4EC9-B793-4B66F6EE2C69}" type="pres">
      <dgm:prSet presAssocID="{94B830BC-7DDF-413E-B8CE-69C739CF974B}" presName="hierChild4" presStyleCnt="0"/>
      <dgm:spPr/>
    </dgm:pt>
    <dgm:pt modelId="{8D4445AB-4413-4DA1-B9C8-DD77E01F7D5E}" type="pres">
      <dgm:prSet presAssocID="{4AEC87CC-AAFC-4A1C-A7CD-701A0E9610F8}" presName="Name23" presStyleLbl="parChTrans1D4" presStyleIdx="6" presStyleCnt="8"/>
      <dgm:spPr/>
      <dgm:t>
        <a:bodyPr/>
        <a:lstStyle/>
        <a:p>
          <a:endParaRPr lang="en-US"/>
        </a:p>
      </dgm:t>
    </dgm:pt>
    <dgm:pt modelId="{35355C12-AB11-40CB-9B25-03D60C4434E1}" type="pres">
      <dgm:prSet presAssocID="{63DD8FBC-68CE-461C-B8D9-CBDF44C680C8}" presName="hierRoot4" presStyleCnt="0"/>
      <dgm:spPr/>
    </dgm:pt>
    <dgm:pt modelId="{72595DF5-979D-49A8-8B57-F18C2906C713}" type="pres">
      <dgm:prSet presAssocID="{63DD8FBC-68CE-461C-B8D9-CBDF44C680C8}" presName="composite4" presStyleCnt="0"/>
      <dgm:spPr/>
    </dgm:pt>
    <dgm:pt modelId="{C5CC4A1A-C25E-47FE-BB05-0591C60FF125}" type="pres">
      <dgm:prSet presAssocID="{63DD8FBC-68CE-461C-B8D9-CBDF44C680C8}" presName="background4" presStyleLbl="node4" presStyleIdx="6" presStyleCnt="8"/>
      <dgm:spPr/>
    </dgm:pt>
    <dgm:pt modelId="{8000D0EA-863E-44DF-A063-6A053B9AF44C}" type="pres">
      <dgm:prSet presAssocID="{63DD8FBC-68CE-461C-B8D9-CBDF44C680C8}" presName="text4" presStyleLbl="fgAcc4" presStyleIdx="6" presStyleCnt="8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A158D51-69A9-487E-821D-151E69B2DE26}" type="pres">
      <dgm:prSet presAssocID="{63DD8FBC-68CE-461C-B8D9-CBDF44C680C8}" presName="hierChild5" presStyleCnt="0"/>
      <dgm:spPr/>
    </dgm:pt>
    <dgm:pt modelId="{5A7235DC-B75B-468C-90F0-E768648B090E}" type="pres">
      <dgm:prSet presAssocID="{BC7D5DC0-7D9A-44CD-98AF-50586822BC5E}" presName="Name23" presStyleLbl="parChTrans1D4" presStyleIdx="7" presStyleCnt="8"/>
      <dgm:spPr/>
      <dgm:t>
        <a:bodyPr/>
        <a:lstStyle/>
        <a:p>
          <a:endParaRPr lang="en-US"/>
        </a:p>
      </dgm:t>
    </dgm:pt>
    <dgm:pt modelId="{04C1ACAA-009D-4008-85AC-3A19B650035C}" type="pres">
      <dgm:prSet presAssocID="{BF1CBAB1-E87C-499B-958C-4E8015C2B170}" presName="hierRoot4" presStyleCnt="0"/>
      <dgm:spPr/>
    </dgm:pt>
    <dgm:pt modelId="{6F272F06-262C-4AA5-A873-B95F466D63D0}" type="pres">
      <dgm:prSet presAssocID="{BF1CBAB1-E87C-499B-958C-4E8015C2B170}" presName="composite4" presStyleCnt="0"/>
      <dgm:spPr/>
    </dgm:pt>
    <dgm:pt modelId="{571E496C-1C85-4833-92A7-17409D506788}" type="pres">
      <dgm:prSet presAssocID="{BF1CBAB1-E87C-499B-958C-4E8015C2B170}" presName="background4" presStyleLbl="node4" presStyleIdx="7" presStyleCnt="8"/>
      <dgm:spPr/>
    </dgm:pt>
    <dgm:pt modelId="{13D75A53-3718-4018-A048-99E130647869}" type="pres">
      <dgm:prSet presAssocID="{BF1CBAB1-E87C-499B-958C-4E8015C2B170}" presName="text4" presStyleLbl="fgAcc4" presStyleIdx="7" presStyleCnt="8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F7F4B5D-DDDE-4DA3-8AF0-4FDAD4850FC7}" type="pres">
      <dgm:prSet presAssocID="{BF1CBAB1-E87C-499B-958C-4E8015C2B170}" presName="hierChild5" presStyleCnt="0"/>
      <dgm:spPr/>
    </dgm:pt>
  </dgm:ptLst>
  <dgm:cxnLst>
    <dgm:cxn modelId="{9DE02DD3-043E-44C6-AD6B-7593CB86C8AC}" type="presOf" srcId="{F39A67D8-35B4-40B1-BEE1-6A82DCBED7A6}" destId="{0EE89F84-407F-410C-A409-F6B53B9C6126}" srcOrd="0" destOrd="0" presId="urn:microsoft.com/office/officeart/2005/8/layout/hierarchy1"/>
    <dgm:cxn modelId="{D9B4ADE8-C0C6-4D36-970E-E61A764C11C6}" srcId="{C60DE3B8-0E81-4096-8740-94674D8F9395}" destId="{1E4A4ABB-4A68-45C4-B6C6-CCEC2C2E5D89}" srcOrd="0" destOrd="0" parTransId="{2B1B63D5-A89B-4529-B513-8179C880F065}" sibTransId="{3FAEA60E-6C0E-46A5-9841-A2C002543213}"/>
    <dgm:cxn modelId="{B169A4D7-304B-4C6E-A313-49551E331203}" type="presOf" srcId="{94B830BC-7DDF-413E-B8CE-69C739CF974B}" destId="{95F1541C-010B-4B2B-B6AD-03352A86F2C0}" srcOrd="0" destOrd="0" presId="urn:microsoft.com/office/officeart/2005/8/layout/hierarchy1"/>
    <dgm:cxn modelId="{2AC833E1-30E8-46AD-A07C-16919C49425D}" type="presOf" srcId="{B05DA518-AF4D-4922-B61D-7B001433E626}" destId="{74306D68-4271-422E-BECD-E5B79D90108B}" srcOrd="0" destOrd="0" presId="urn:microsoft.com/office/officeart/2005/8/layout/hierarchy1"/>
    <dgm:cxn modelId="{8A8C0A32-DEE1-4833-8953-5E59EDC579BD}" type="presOf" srcId="{14D3C21B-6275-44B9-B137-0B9FCC898458}" destId="{38D85375-1136-47F5-B894-45352F684947}" srcOrd="0" destOrd="0" presId="urn:microsoft.com/office/officeart/2005/8/layout/hierarchy1"/>
    <dgm:cxn modelId="{D9051FFA-8EE7-46EB-A200-2A10148FF705}" type="presOf" srcId="{BF1CBAB1-E87C-499B-958C-4E8015C2B170}" destId="{13D75A53-3718-4018-A048-99E130647869}" srcOrd="0" destOrd="0" presId="urn:microsoft.com/office/officeart/2005/8/layout/hierarchy1"/>
    <dgm:cxn modelId="{C9A8FADF-E320-4D9A-BE61-5685A55398FE}" srcId="{727848CC-1860-42D9-A105-46D7A3C252E7}" destId="{C60DE3B8-0E81-4096-8740-94674D8F9395}" srcOrd="0" destOrd="0" parTransId="{98DF32B3-5D41-44BF-91E9-FEBC4D1B2B8E}" sibTransId="{A816D4F7-4A76-4972-B30E-23BA72E61CFD}"/>
    <dgm:cxn modelId="{C45286BB-120A-4953-B7C0-C6D888FA0834}" type="presOf" srcId="{983A394E-26F6-4A9D-A35F-2BA5DAD511EC}" destId="{3ADC73A6-3E0F-447B-9F16-318CCD263C7F}" srcOrd="0" destOrd="0" presId="urn:microsoft.com/office/officeart/2005/8/layout/hierarchy1"/>
    <dgm:cxn modelId="{ADC80799-4631-4C9A-BF82-28EFC89349BA}" type="presOf" srcId="{5CA381A7-7136-4556-BD15-F1306DE1D151}" destId="{64688595-CD84-46E2-B4F2-C14167894735}" srcOrd="0" destOrd="0" presId="urn:microsoft.com/office/officeart/2005/8/layout/hierarchy1"/>
    <dgm:cxn modelId="{D0D1E9A2-E73B-4F7E-9F67-B671915FD260}" type="presOf" srcId="{46BA6466-610F-462B-A355-A52DFDF4F06D}" destId="{34D22819-65E7-47A3-B369-4B04D66CBC79}" srcOrd="0" destOrd="0" presId="urn:microsoft.com/office/officeart/2005/8/layout/hierarchy1"/>
    <dgm:cxn modelId="{6B6147FC-6572-4A96-9B87-2CA473634462}" type="presOf" srcId="{BEB52D9A-B8E8-4DE4-8DD8-19C5D592B33D}" destId="{65547D93-ED7F-4FFE-932C-D20C12B95BC6}" srcOrd="0" destOrd="0" presId="urn:microsoft.com/office/officeart/2005/8/layout/hierarchy1"/>
    <dgm:cxn modelId="{9C93860E-9382-4EA6-8334-6C2684DA962E}" type="presOf" srcId="{FE113D4A-DB7C-49A0-9807-1C571B71D6FF}" destId="{D6C4DE7C-478C-4DF0-884F-02813E8E1ABA}" srcOrd="0" destOrd="0" presId="urn:microsoft.com/office/officeart/2005/8/layout/hierarchy1"/>
    <dgm:cxn modelId="{448513FE-E555-415F-80BA-EDF9012C616C}" type="presOf" srcId="{26DA8D54-97AA-4CA8-BE12-926EEB8E03C7}" destId="{BF213C4A-6762-4A04-8397-13C1E508E5EB}" srcOrd="0" destOrd="0" presId="urn:microsoft.com/office/officeart/2005/8/layout/hierarchy1"/>
    <dgm:cxn modelId="{FD792E7F-61BA-480D-8792-835F7B2936B5}" srcId="{94B830BC-7DDF-413E-B8CE-69C739CF974B}" destId="{BF1CBAB1-E87C-499B-958C-4E8015C2B170}" srcOrd="1" destOrd="0" parTransId="{BC7D5DC0-7D9A-44CD-98AF-50586822BC5E}" sibTransId="{74779924-19C0-4472-A229-BBDA1BB17CFB}"/>
    <dgm:cxn modelId="{5DED5733-EABF-49B6-AE05-89A3E16F3959}" type="presOf" srcId="{727848CC-1860-42D9-A105-46D7A3C252E7}" destId="{5FBC5C71-F5B7-41E5-9573-1B53CCC78020}" srcOrd="0" destOrd="0" presId="urn:microsoft.com/office/officeart/2005/8/layout/hierarchy1"/>
    <dgm:cxn modelId="{2B9D5406-99FE-4DB3-9DCF-95B495823CB1}" type="presOf" srcId="{4D0834B8-EE11-4B18-8670-87C5B6AE9DCE}" destId="{D106B7BA-6DCB-454E-AD3B-3A5D325150FB}" srcOrd="0" destOrd="0" presId="urn:microsoft.com/office/officeart/2005/8/layout/hierarchy1"/>
    <dgm:cxn modelId="{7B384260-4CB2-40A3-97C6-4B12DFB79FDF}" srcId="{4D0834B8-EE11-4B18-8670-87C5B6AE9DCE}" destId="{B99D3B1C-E09C-4FE4-BB24-CD8EE4F0F526}" srcOrd="0" destOrd="0" parTransId="{167D68E4-CB67-4C80-ACA0-5366A40E8E23}" sibTransId="{802C5442-9C8A-4A52-9F23-9E11C39B486B}"/>
    <dgm:cxn modelId="{CA3040C5-A00F-4886-A199-3635E0540AD1}" srcId="{14D3C21B-6275-44B9-B137-0B9FCC898458}" destId="{94B830BC-7DDF-413E-B8CE-69C739CF974B}" srcOrd="1" destOrd="0" parTransId="{A724F80E-48E3-484A-A6CB-0A1C93AEE675}" sibTransId="{AF35853F-BCB4-4AEB-B507-9F10B019DFE5}"/>
    <dgm:cxn modelId="{A70C321E-CB15-480B-9B2B-46B42AF6C52B}" type="presOf" srcId="{4AEC87CC-AAFC-4A1C-A7CD-701A0E9610F8}" destId="{8D4445AB-4413-4DA1-B9C8-DD77E01F7D5E}" srcOrd="0" destOrd="0" presId="urn:microsoft.com/office/officeart/2005/8/layout/hierarchy1"/>
    <dgm:cxn modelId="{620BFAB0-A71E-4912-A692-8876B6DF28E9}" srcId="{5CA381A7-7136-4556-BD15-F1306DE1D151}" destId="{FE113D4A-DB7C-49A0-9807-1C571B71D6FF}" srcOrd="0" destOrd="0" parTransId="{46BA6466-610F-462B-A355-A52DFDF4F06D}" sibTransId="{982AB50C-8BC9-458C-BD5A-09003592FC2A}"/>
    <dgm:cxn modelId="{2E84F958-1848-4FF3-87F3-72E5FEFBEC02}" type="presOf" srcId="{B99D3B1C-E09C-4FE4-BB24-CD8EE4F0F526}" destId="{2902D073-087E-4A55-B3F3-22E89E08782D}" srcOrd="0" destOrd="0" presId="urn:microsoft.com/office/officeart/2005/8/layout/hierarchy1"/>
    <dgm:cxn modelId="{3770B13D-4AE8-4A71-A841-C03CD1FB7AED}" type="presOf" srcId="{87E32407-97EB-4C3A-87FA-E7A5B372771E}" destId="{D7542684-4857-487C-8F0F-B12470D28B88}" srcOrd="0" destOrd="0" presId="urn:microsoft.com/office/officeart/2005/8/layout/hierarchy1"/>
    <dgm:cxn modelId="{314B52C4-353A-4596-A7A7-CA806EF5BE6F}" srcId="{DA318C76-D45A-4A09-82C6-E04C62E02B9D}" destId="{983A394E-26F6-4A9D-A35F-2BA5DAD511EC}" srcOrd="1" destOrd="0" parTransId="{87E32407-97EB-4C3A-87FA-E7A5B372771E}" sibTransId="{E6E13A6E-B954-42FC-9131-33A835BF44FE}"/>
    <dgm:cxn modelId="{52EB3E20-2460-4A33-B4A1-D074E99AEABA}" srcId="{C60DE3B8-0E81-4096-8740-94674D8F9395}" destId="{F39A67D8-35B4-40B1-BEE1-6A82DCBED7A6}" srcOrd="1" destOrd="0" parTransId="{1AE5681A-70DF-4CBC-93F9-81C2D9B312E1}" sibTransId="{3CCBC2AB-3787-413D-B949-D0F6B8D556F1}"/>
    <dgm:cxn modelId="{B9AE95C1-0974-42FD-B2CC-27700A062318}" srcId="{B99D3B1C-E09C-4FE4-BB24-CD8EE4F0F526}" destId="{727848CC-1860-42D9-A105-46D7A3C252E7}" srcOrd="0" destOrd="0" parTransId="{57DE439A-3B8A-415D-8D9B-1E4E031228EA}" sibTransId="{6C7909F0-11F3-4D0F-AEB3-2F038F28FF21}"/>
    <dgm:cxn modelId="{1B6E244A-2856-417E-9777-A47974FEE5C4}" type="presOf" srcId="{3C761AA0-0CF7-4459-B48A-E06ECE8C44BD}" destId="{3D053499-382A-474E-8F5A-0E7CA4445755}" srcOrd="0" destOrd="0" presId="urn:microsoft.com/office/officeart/2005/8/layout/hierarchy1"/>
    <dgm:cxn modelId="{E5D7E91D-9F84-47C8-846D-382DB1A4482A}" srcId="{B99D3B1C-E09C-4FE4-BB24-CD8EE4F0F526}" destId="{14D3C21B-6275-44B9-B137-0B9FCC898458}" srcOrd="1" destOrd="0" parTransId="{11861BCB-FB62-4318-9359-AB370710771E}" sibTransId="{A4B4A6EA-A7BE-42B1-87DC-E75C6D6A8A7D}"/>
    <dgm:cxn modelId="{C7C0B797-2227-440D-930A-E7456449259E}" type="presOf" srcId="{A724F80E-48E3-484A-A6CB-0A1C93AEE675}" destId="{82E3AD80-8628-4C83-943A-2495F619E8E2}" srcOrd="0" destOrd="0" presId="urn:microsoft.com/office/officeart/2005/8/layout/hierarchy1"/>
    <dgm:cxn modelId="{DEF80FA9-2749-424C-9F68-E7FE59679E41}" type="presOf" srcId="{98DF32B3-5D41-44BF-91E9-FEBC4D1B2B8E}" destId="{7CA2007C-A986-44D0-AFBC-CB11B0B17ADC}" srcOrd="0" destOrd="0" presId="urn:microsoft.com/office/officeart/2005/8/layout/hierarchy1"/>
    <dgm:cxn modelId="{ECAE4D4E-90B4-40BB-8EF9-69EA40FAD58E}" srcId="{727848CC-1860-42D9-A105-46D7A3C252E7}" destId="{DA318C76-D45A-4A09-82C6-E04C62E02B9D}" srcOrd="1" destOrd="0" parTransId="{26DA8D54-97AA-4CA8-BE12-926EEB8E03C7}" sibTransId="{B2D56FD3-39FB-4929-A6F5-7CB0F7D69344}"/>
    <dgm:cxn modelId="{2A60416E-A743-476B-83AF-7AE230EBE06E}" type="presOf" srcId="{57DE439A-3B8A-415D-8D9B-1E4E031228EA}" destId="{497E61B3-A5D8-48F8-83C5-9B39078C53BB}" srcOrd="0" destOrd="0" presId="urn:microsoft.com/office/officeart/2005/8/layout/hierarchy1"/>
    <dgm:cxn modelId="{A7A339F0-5D38-4A0F-B63B-63F31C5A11FA}" type="presOf" srcId="{1AE5681A-70DF-4CBC-93F9-81C2D9B312E1}" destId="{38F3634F-2902-4FF9-AD15-79D4884662B8}" srcOrd="0" destOrd="0" presId="urn:microsoft.com/office/officeart/2005/8/layout/hierarchy1"/>
    <dgm:cxn modelId="{B90BF6AF-20E5-4F3B-A34E-3EB7FE207A1F}" type="presOf" srcId="{BC7D5DC0-7D9A-44CD-98AF-50586822BC5E}" destId="{5A7235DC-B75B-468C-90F0-E768648B090E}" srcOrd="0" destOrd="0" presId="urn:microsoft.com/office/officeart/2005/8/layout/hierarchy1"/>
    <dgm:cxn modelId="{09D56C26-9E8C-4900-A1DA-44F95AB31118}" type="presOf" srcId="{1B73E5A2-3089-4598-ACAA-540600013478}" destId="{F99C8037-E079-42AF-A564-DF50B4399AD2}" srcOrd="0" destOrd="0" presId="urn:microsoft.com/office/officeart/2005/8/layout/hierarchy1"/>
    <dgm:cxn modelId="{F7C4DBCA-5CC9-4960-B98F-84D0C6C83045}" type="presOf" srcId="{2B1B63D5-A89B-4529-B513-8179C880F065}" destId="{27375FF4-57CA-4A3E-8C65-E73CC98EA0DE}" srcOrd="0" destOrd="0" presId="urn:microsoft.com/office/officeart/2005/8/layout/hierarchy1"/>
    <dgm:cxn modelId="{BEBE8098-4132-4AE7-9B74-8A7118BD4645}" type="presOf" srcId="{63DD8FBC-68CE-461C-B8D9-CBDF44C680C8}" destId="{8000D0EA-863E-44DF-A063-6A053B9AF44C}" srcOrd="0" destOrd="0" presId="urn:microsoft.com/office/officeart/2005/8/layout/hierarchy1"/>
    <dgm:cxn modelId="{78833371-5B4F-4A36-B4FB-D83DF26E7688}" type="presOf" srcId="{16E4A2CF-2DE7-4F19-9834-BCC9451D11DB}" destId="{75CEB86E-B9F2-4960-8774-C6B2954D563D}" srcOrd="0" destOrd="0" presId="urn:microsoft.com/office/officeart/2005/8/layout/hierarchy1"/>
    <dgm:cxn modelId="{DF375C04-0D1D-4C74-B169-66A87B53D0B5}" type="presOf" srcId="{1E4A4ABB-4A68-45C4-B6C6-CCEC2C2E5D89}" destId="{A00F50EB-8525-4F5E-915C-7361699408E3}" srcOrd="0" destOrd="0" presId="urn:microsoft.com/office/officeart/2005/8/layout/hierarchy1"/>
    <dgm:cxn modelId="{61A91807-45D1-434E-AAB1-D218D6C6D7DF}" type="presOf" srcId="{11861BCB-FB62-4318-9359-AB370710771E}" destId="{10893476-E9CE-449D-8A3B-C95DD8C08615}" srcOrd="0" destOrd="0" presId="urn:microsoft.com/office/officeart/2005/8/layout/hierarchy1"/>
    <dgm:cxn modelId="{14DA9F5D-AA63-4400-A574-5B329BFB03CC}" srcId="{5CA381A7-7136-4556-BD15-F1306DE1D151}" destId="{16E4A2CF-2DE7-4F19-9834-BCC9451D11DB}" srcOrd="1" destOrd="0" parTransId="{1B73E5A2-3089-4598-ACAA-540600013478}" sibTransId="{E47820F3-1808-485A-924B-D6721B8E79E7}"/>
    <dgm:cxn modelId="{B0429DA1-4ED2-4422-B5DB-AF758E0355B8}" type="presOf" srcId="{DA318C76-D45A-4A09-82C6-E04C62E02B9D}" destId="{2E91C5FC-9D30-4E73-8944-6A50849682D5}" srcOrd="0" destOrd="0" presId="urn:microsoft.com/office/officeart/2005/8/layout/hierarchy1"/>
    <dgm:cxn modelId="{3B7DB954-1499-43CA-8EE7-34B6FD7D3D80}" srcId="{DA318C76-D45A-4A09-82C6-E04C62E02B9D}" destId="{BEB52D9A-B8E8-4DE4-8DD8-19C5D592B33D}" srcOrd="0" destOrd="0" parTransId="{3C761AA0-0CF7-4459-B48A-E06ECE8C44BD}" sibTransId="{39D79F2C-0843-4914-9716-B9D41FE845F2}"/>
    <dgm:cxn modelId="{E6EE23F1-324B-4B3F-ACCC-F5803A14038A}" type="presOf" srcId="{C60DE3B8-0E81-4096-8740-94674D8F9395}" destId="{3BCFCF46-AD69-4F07-9D18-9437EC388943}" srcOrd="0" destOrd="0" presId="urn:microsoft.com/office/officeart/2005/8/layout/hierarchy1"/>
    <dgm:cxn modelId="{A01B67E2-ED10-42FF-BE24-E94C27D7FE17}" srcId="{94B830BC-7DDF-413E-B8CE-69C739CF974B}" destId="{63DD8FBC-68CE-461C-B8D9-CBDF44C680C8}" srcOrd="0" destOrd="0" parTransId="{4AEC87CC-AAFC-4A1C-A7CD-701A0E9610F8}" sibTransId="{EA705806-AAA5-40DA-A5E7-62367087C874}"/>
    <dgm:cxn modelId="{9848B998-5D9F-4E01-B49A-518DEF64ABCD}" srcId="{14D3C21B-6275-44B9-B137-0B9FCC898458}" destId="{5CA381A7-7136-4556-BD15-F1306DE1D151}" srcOrd="0" destOrd="0" parTransId="{B05DA518-AF4D-4922-B61D-7B001433E626}" sibTransId="{AF4B28E6-5663-4705-B7DF-670152FEA1F1}"/>
    <dgm:cxn modelId="{A64E2D7F-61E2-4CE5-861C-34D138EF5423}" type="presParOf" srcId="{D106B7BA-6DCB-454E-AD3B-3A5D325150FB}" destId="{9780AF03-8575-4A2E-B4B5-F234077D1558}" srcOrd="0" destOrd="0" presId="urn:microsoft.com/office/officeart/2005/8/layout/hierarchy1"/>
    <dgm:cxn modelId="{ED3DA89E-7931-4786-A4B3-E4137AD2F5D5}" type="presParOf" srcId="{9780AF03-8575-4A2E-B4B5-F234077D1558}" destId="{90242D65-C76E-4E10-A7C0-E9C15DD3D0DA}" srcOrd="0" destOrd="0" presId="urn:microsoft.com/office/officeart/2005/8/layout/hierarchy1"/>
    <dgm:cxn modelId="{C5E72A6B-1280-4204-ABDE-42743B2B02EB}" type="presParOf" srcId="{90242D65-C76E-4E10-A7C0-E9C15DD3D0DA}" destId="{3FE37906-4E0E-4F26-94C8-C20B4C4BDE89}" srcOrd="0" destOrd="0" presId="urn:microsoft.com/office/officeart/2005/8/layout/hierarchy1"/>
    <dgm:cxn modelId="{02AF05DA-4366-4A24-BDDB-7D2A15BFB54C}" type="presParOf" srcId="{90242D65-C76E-4E10-A7C0-E9C15DD3D0DA}" destId="{2902D073-087E-4A55-B3F3-22E89E08782D}" srcOrd="1" destOrd="0" presId="urn:microsoft.com/office/officeart/2005/8/layout/hierarchy1"/>
    <dgm:cxn modelId="{51885BDA-DC75-4D72-9669-F6460B63EDEA}" type="presParOf" srcId="{9780AF03-8575-4A2E-B4B5-F234077D1558}" destId="{FB567969-0B12-4834-9B05-A6DBD40AE0D5}" srcOrd="1" destOrd="0" presId="urn:microsoft.com/office/officeart/2005/8/layout/hierarchy1"/>
    <dgm:cxn modelId="{2D01A4D8-09A3-46DF-91E2-2A173E086841}" type="presParOf" srcId="{FB567969-0B12-4834-9B05-A6DBD40AE0D5}" destId="{497E61B3-A5D8-48F8-83C5-9B39078C53BB}" srcOrd="0" destOrd="0" presId="urn:microsoft.com/office/officeart/2005/8/layout/hierarchy1"/>
    <dgm:cxn modelId="{D386A698-3043-4F1C-87B1-C8AE7008036E}" type="presParOf" srcId="{FB567969-0B12-4834-9B05-A6DBD40AE0D5}" destId="{3D3ADB3D-7626-4C21-ABFC-9B8CC6C4C4B0}" srcOrd="1" destOrd="0" presId="urn:microsoft.com/office/officeart/2005/8/layout/hierarchy1"/>
    <dgm:cxn modelId="{9307CAA3-B191-482A-8F1E-8DED061BBEC6}" type="presParOf" srcId="{3D3ADB3D-7626-4C21-ABFC-9B8CC6C4C4B0}" destId="{3403DACF-66A3-4ADC-9FA6-66537D8783F4}" srcOrd="0" destOrd="0" presId="urn:microsoft.com/office/officeart/2005/8/layout/hierarchy1"/>
    <dgm:cxn modelId="{149B5885-56BD-4F39-8CA0-53E564E1D10F}" type="presParOf" srcId="{3403DACF-66A3-4ADC-9FA6-66537D8783F4}" destId="{99A5ACA0-192B-4F95-9E06-1754618056B7}" srcOrd="0" destOrd="0" presId="urn:microsoft.com/office/officeart/2005/8/layout/hierarchy1"/>
    <dgm:cxn modelId="{9710D0EB-7730-47C7-9DEB-0912DEBB12AB}" type="presParOf" srcId="{3403DACF-66A3-4ADC-9FA6-66537D8783F4}" destId="{5FBC5C71-F5B7-41E5-9573-1B53CCC78020}" srcOrd="1" destOrd="0" presId="urn:microsoft.com/office/officeart/2005/8/layout/hierarchy1"/>
    <dgm:cxn modelId="{D63CF9E8-DBE1-443B-B645-1DE8362A13F0}" type="presParOf" srcId="{3D3ADB3D-7626-4C21-ABFC-9B8CC6C4C4B0}" destId="{4D2BB040-3AD3-403B-9E4C-C974F0F7DA5F}" srcOrd="1" destOrd="0" presId="urn:microsoft.com/office/officeart/2005/8/layout/hierarchy1"/>
    <dgm:cxn modelId="{74A92BE1-9D51-420C-801F-B5CE6DBAFFEE}" type="presParOf" srcId="{4D2BB040-3AD3-403B-9E4C-C974F0F7DA5F}" destId="{7CA2007C-A986-44D0-AFBC-CB11B0B17ADC}" srcOrd="0" destOrd="0" presId="urn:microsoft.com/office/officeart/2005/8/layout/hierarchy1"/>
    <dgm:cxn modelId="{184518A9-EB52-4116-AB42-8011AD475E75}" type="presParOf" srcId="{4D2BB040-3AD3-403B-9E4C-C974F0F7DA5F}" destId="{9E6E004D-7DE9-42AD-85E5-3CC7434360FF}" srcOrd="1" destOrd="0" presId="urn:microsoft.com/office/officeart/2005/8/layout/hierarchy1"/>
    <dgm:cxn modelId="{423D4E83-ACF4-4E98-BDB6-14CB01FE96EA}" type="presParOf" srcId="{9E6E004D-7DE9-42AD-85E5-3CC7434360FF}" destId="{A91AF498-3808-4009-8228-8BED0E6E96A8}" srcOrd="0" destOrd="0" presId="urn:microsoft.com/office/officeart/2005/8/layout/hierarchy1"/>
    <dgm:cxn modelId="{8A1DC4B2-FE00-4C29-B783-DF2F6204BDE5}" type="presParOf" srcId="{A91AF498-3808-4009-8228-8BED0E6E96A8}" destId="{9B242688-56E2-4930-B190-3C9A9F949F07}" srcOrd="0" destOrd="0" presId="urn:microsoft.com/office/officeart/2005/8/layout/hierarchy1"/>
    <dgm:cxn modelId="{D9AEFAF0-DC2C-40EA-AD2C-25F29F64E462}" type="presParOf" srcId="{A91AF498-3808-4009-8228-8BED0E6E96A8}" destId="{3BCFCF46-AD69-4F07-9D18-9437EC388943}" srcOrd="1" destOrd="0" presId="urn:microsoft.com/office/officeart/2005/8/layout/hierarchy1"/>
    <dgm:cxn modelId="{A0A5883C-D858-46F8-821D-8722209EB936}" type="presParOf" srcId="{9E6E004D-7DE9-42AD-85E5-3CC7434360FF}" destId="{4B0E5A2D-8ADD-4FD3-9362-B6BE3DBBFB67}" srcOrd="1" destOrd="0" presId="urn:microsoft.com/office/officeart/2005/8/layout/hierarchy1"/>
    <dgm:cxn modelId="{976D5086-AE64-44EF-B253-76715BC44DF6}" type="presParOf" srcId="{4B0E5A2D-8ADD-4FD3-9362-B6BE3DBBFB67}" destId="{27375FF4-57CA-4A3E-8C65-E73CC98EA0DE}" srcOrd="0" destOrd="0" presId="urn:microsoft.com/office/officeart/2005/8/layout/hierarchy1"/>
    <dgm:cxn modelId="{08A8EFAD-1CBD-469D-949B-827A36669E40}" type="presParOf" srcId="{4B0E5A2D-8ADD-4FD3-9362-B6BE3DBBFB67}" destId="{E40CF989-7455-41DD-A622-538891295705}" srcOrd="1" destOrd="0" presId="urn:microsoft.com/office/officeart/2005/8/layout/hierarchy1"/>
    <dgm:cxn modelId="{94EAAD54-A67B-47D7-9F4C-1D8E1C359373}" type="presParOf" srcId="{E40CF989-7455-41DD-A622-538891295705}" destId="{64812FF3-B846-4661-804F-B99EA3336310}" srcOrd="0" destOrd="0" presId="urn:microsoft.com/office/officeart/2005/8/layout/hierarchy1"/>
    <dgm:cxn modelId="{2FA2138C-BF85-4E20-84A5-5D990CFABCC6}" type="presParOf" srcId="{64812FF3-B846-4661-804F-B99EA3336310}" destId="{30A4767F-F55F-46AF-8327-10B6F247D921}" srcOrd="0" destOrd="0" presId="urn:microsoft.com/office/officeart/2005/8/layout/hierarchy1"/>
    <dgm:cxn modelId="{62ACD1CC-8045-4EA8-8F7E-E6D2D2FCD749}" type="presParOf" srcId="{64812FF3-B846-4661-804F-B99EA3336310}" destId="{A00F50EB-8525-4F5E-915C-7361699408E3}" srcOrd="1" destOrd="0" presId="urn:microsoft.com/office/officeart/2005/8/layout/hierarchy1"/>
    <dgm:cxn modelId="{EC2B8254-E4F4-4DCF-BB47-EFD5287101DB}" type="presParOf" srcId="{E40CF989-7455-41DD-A622-538891295705}" destId="{46BFE2C4-62E7-42E5-8368-566C58CEB84D}" srcOrd="1" destOrd="0" presId="urn:microsoft.com/office/officeart/2005/8/layout/hierarchy1"/>
    <dgm:cxn modelId="{4B977CBB-AE98-4938-8894-C40D3466F254}" type="presParOf" srcId="{4B0E5A2D-8ADD-4FD3-9362-B6BE3DBBFB67}" destId="{38F3634F-2902-4FF9-AD15-79D4884662B8}" srcOrd="2" destOrd="0" presId="urn:microsoft.com/office/officeart/2005/8/layout/hierarchy1"/>
    <dgm:cxn modelId="{89585555-69BA-4259-B637-A2E0B9A3B556}" type="presParOf" srcId="{4B0E5A2D-8ADD-4FD3-9362-B6BE3DBBFB67}" destId="{8194968C-C940-4995-86BE-DC6271D9D5C1}" srcOrd="3" destOrd="0" presId="urn:microsoft.com/office/officeart/2005/8/layout/hierarchy1"/>
    <dgm:cxn modelId="{01675B47-79FB-4A9D-9D6E-64DBB6D5E352}" type="presParOf" srcId="{8194968C-C940-4995-86BE-DC6271D9D5C1}" destId="{B5E763FA-6F1B-4209-A460-8F1EB9D6D899}" srcOrd="0" destOrd="0" presId="urn:microsoft.com/office/officeart/2005/8/layout/hierarchy1"/>
    <dgm:cxn modelId="{E2AD3E73-5E1B-4455-BE77-F9E2C86772E9}" type="presParOf" srcId="{B5E763FA-6F1B-4209-A460-8F1EB9D6D899}" destId="{FE6B5539-277A-47C8-919F-97BE884DA674}" srcOrd="0" destOrd="0" presId="urn:microsoft.com/office/officeart/2005/8/layout/hierarchy1"/>
    <dgm:cxn modelId="{B336CB02-6C5F-4361-B4DB-31EEFB76042C}" type="presParOf" srcId="{B5E763FA-6F1B-4209-A460-8F1EB9D6D899}" destId="{0EE89F84-407F-410C-A409-F6B53B9C6126}" srcOrd="1" destOrd="0" presId="urn:microsoft.com/office/officeart/2005/8/layout/hierarchy1"/>
    <dgm:cxn modelId="{82E1B234-45BF-43B4-B2EE-996D5EBC1DD4}" type="presParOf" srcId="{8194968C-C940-4995-86BE-DC6271D9D5C1}" destId="{A3E5E42E-5A43-4EB6-88C1-9F76A9931E64}" srcOrd="1" destOrd="0" presId="urn:microsoft.com/office/officeart/2005/8/layout/hierarchy1"/>
    <dgm:cxn modelId="{3F82C212-E9F7-4036-92C3-34CB81B5703C}" type="presParOf" srcId="{4D2BB040-3AD3-403B-9E4C-C974F0F7DA5F}" destId="{BF213C4A-6762-4A04-8397-13C1E508E5EB}" srcOrd="2" destOrd="0" presId="urn:microsoft.com/office/officeart/2005/8/layout/hierarchy1"/>
    <dgm:cxn modelId="{0B1C46E4-83E7-4A99-BD37-F69F275C8C94}" type="presParOf" srcId="{4D2BB040-3AD3-403B-9E4C-C974F0F7DA5F}" destId="{7092D2C3-AF41-4B05-A8E7-B3D016BBC5DA}" srcOrd="3" destOrd="0" presId="urn:microsoft.com/office/officeart/2005/8/layout/hierarchy1"/>
    <dgm:cxn modelId="{71C1C28E-70C7-4F43-BF96-FE8DC34FB28E}" type="presParOf" srcId="{7092D2C3-AF41-4B05-A8E7-B3D016BBC5DA}" destId="{C055C040-DBFE-4C97-9806-BA190C083758}" srcOrd="0" destOrd="0" presId="urn:microsoft.com/office/officeart/2005/8/layout/hierarchy1"/>
    <dgm:cxn modelId="{03E0827A-1E80-4702-B9A3-5C6430C0993B}" type="presParOf" srcId="{C055C040-DBFE-4C97-9806-BA190C083758}" destId="{B73324DD-A6D0-470D-8E5D-2FE935A8E2EF}" srcOrd="0" destOrd="0" presId="urn:microsoft.com/office/officeart/2005/8/layout/hierarchy1"/>
    <dgm:cxn modelId="{0EDF0667-98FF-438B-AE5C-CCA9033FFADE}" type="presParOf" srcId="{C055C040-DBFE-4C97-9806-BA190C083758}" destId="{2E91C5FC-9D30-4E73-8944-6A50849682D5}" srcOrd="1" destOrd="0" presId="urn:microsoft.com/office/officeart/2005/8/layout/hierarchy1"/>
    <dgm:cxn modelId="{2A80066D-2BE5-4328-AA90-FA40DBF216BB}" type="presParOf" srcId="{7092D2C3-AF41-4B05-A8E7-B3D016BBC5DA}" destId="{DA0DA028-9BBB-429A-955C-F034509A544B}" srcOrd="1" destOrd="0" presId="urn:microsoft.com/office/officeart/2005/8/layout/hierarchy1"/>
    <dgm:cxn modelId="{46BB6090-A2B0-411D-B88B-36F720C01CF0}" type="presParOf" srcId="{DA0DA028-9BBB-429A-955C-F034509A544B}" destId="{3D053499-382A-474E-8F5A-0E7CA4445755}" srcOrd="0" destOrd="0" presId="urn:microsoft.com/office/officeart/2005/8/layout/hierarchy1"/>
    <dgm:cxn modelId="{35C59FF2-9E46-4C25-B4E8-6640173ED76D}" type="presParOf" srcId="{DA0DA028-9BBB-429A-955C-F034509A544B}" destId="{A1CB12BE-7AFA-42E8-B5E2-A72574CB6AF3}" srcOrd="1" destOrd="0" presId="urn:microsoft.com/office/officeart/2005/8/layout/hierarchy1"/>
    <dgm:cxn modelId="{25A7D94F-0097-4563-8C3F-092904D3D745}" type="presParOf" srcId="{A1CB12BE-7AFA-42E8-B5E2-A72574CB6AF3}" destId="{98FEE6A6-3CBF-4ECF-9458-B7297C8EA77B}" srcOrd="0" destOrd="0" presId="urn:microsoft.com/office/officeart/2005/8/layout/hierarchy1"/>
    <dgm:cxn modelId="{8DF1B772-98EB-44E7-BEA5-CB866176D668}" type="presParOf" srcId="{98FEE6A6-3CBF-4ECF-9458-B7297C8EA77B}" destId="{ECA61253-480F-4633-B1EB-2F28836E7B9C}" srcOrd="0" destOrd="0" presId="urn:microsoft.com/office/officeart/2005/8/layout/hierarchy1"/>
    <dgm:cxn modelId="{79CDA71D-79F4-4A32-92B1-1B0A8D9BB59B}" type="presParOf" srcId="{98FEE6A6-3CBF-4ECF-9458-B7297C8EA77B}" destId="{65547D93-ED7F-4FFE-932C-D20C12B95BC6}" srcOrd="1" destOrd="0" presId="urn:microsoft.com/office/officeart/2005/8/layout/hierarchy1"/>
    <dgm:cxn modelId="{4E37E7E8-AA31-49FD-A289-63FBE51E21CF}" type="presParOf" srcId="{A1CB12BE-7AFA-42E8-B5E2-A72574CB6AF3}" destId="{91BCE7DA-03B5-4D27-880B-D5DFEC81A89E}" srcOrd="1" destOrd="0" presId="urn:microsoft.com/office/officeart/2005/8/layout/hierarchy1"/>
    <dgm:cxn modelId="{DFB7909E-6F76-427C-95CE-4D99C367C95F}" type="presParOf" srcId="{DA0DA028-9BBB-429A-955C-F034509A544B}" destId="{D7542684-4857-487C-8F0F-B12470D28B88}" srcOrd="2" destOrd="0" presId="urn:microsoft.com/office/officeart/2005/8/layout/hierarchy1"/>
    <dgm:cxn modelId="{35E380EE-D168-41AC-A838-EEADA31BF86A}" type="presParOf" srcId="{DA0DA028-9BBB-429A-955C-F034509A544B}" destId="{480B5AA4-E07C-42E7-BDF1-36F153F31458}" srcOrd="3" destOrd="0" presId="urn:microsoft.com/office/officeart/2005/8/layout/hierarchy1"/>
    <dgm:cxn modelId="{64E610B2-A376-4F21-B35C-5CCBBD49CFD9}" type="presParOf" srcId="{480B5AA4-E07C-42E7-BDF1-36F153F31458}" destId="{2C72E1B3-7ACC-4ECD-B10C-28D682E821E3}" srcOrd="0" destOrd="0" presId="urn:microsoft.com/office/officeart/2005/8/layout/hierarchy1"/>
    <dgm:cxn modelId="{0A95B311-F7A9-4B4D-A5F1-BC7D287B3334}" type="presParOf" srcId="{2C72E1B3-7ACC-4ECD-B10C-28D682E821E3}" destId="{E1FC910B-1D84-4A30-977E-FD7A33136CF5}" srcOrd="0" destOrd="0" presId="urn:microsoft.com/office/officeart/2005/8/layout/hierarchy1"/>
    <dgm:cxn modelId="{67B543AF-44C6-4F99-B3EB-9808DA76125E}" type="presParOf" srcId="{2C72E1B3-7ACC-4ECD-B10C-28D682E821E3}" destId="{3ADC73A6-3E0F-447B-9F16-318CCD263C7F}" srcOrd="1" destOrd="0" presId="urn:microsoft.com/office/officeart/2005/8/layout/hierarchy1"/>
    <dgm:cxn modelId="{CB56C9F6-F5EC-49AA-B600-D63A2E557770}" type="presParOf" srcId="{480B5AA4-E07C-42E7-BDF1-36F153F31458}" destId="{5E7AD03C-F2D6-47D6-88B5-8B58F8B82A0F}" srcOrd="1" destOrd="0" presId="urn:microsoft.com/office/officeart/2005/8/layout/hierarchy1"/>
    <dgm:cxn modelId="{A8EFB9B8-B309-4D2F-A87D-DE6D58E9F150}" type="presParOf" srcId="{FB567969-0B12-4834-9B05-A6DBD40AE0D5}" destId="{10893476-E9CE-449D-8A3B-C95DD8C08615}" srcOrd="2" destOrd="0" presId="urn:microsoft.com/office/officeart/2005/8/layout/hierarchy1"/>
    <dgm:cxn modelId="{127CECDA-2DCE-4F28-8665-20E9D52223A6}" type="presParOf" srcId="{FB567969-0B12-4834-9B05-A6DBD40AE0D5}" destId="{F5910064-42DE-4CEE-850B-8F2FE671ACF2}" srcOrd="3" destOrd="0" presId="urn:microsoft.com/office/officeart/2005/8/layout/hierarchy1"/>
    <dgm:cxn modelId="{3F62A0E0-CF59-4B74-A7A3-31570E3CA354}" type="presParOf" srcId="{F5910064-42DE-4CEE-850B-8F2FE671ACF2}" destId="{8A1F9452-7601-41EF-BD1E-01015BAD4934}" srcOrd="0" destOrd="0" presId="urn:microsoft.com/office/officeart/2005/8/layout/hierarchy1"/>
    <dgm:cxn modelId="{074958E0-8105-4017-AB4E-BD4AFBB6D371}" type="presParOf" srcId="{8A1F9452-7601-41EF-BD1E-01015BAD4934}" destId="{839333EF-7FFA-4B8A-B4F7-1DEB61F67B3A}" srcOrd="0" destOrd="0" presId="urn:microsoft.com/office/officeart/2005/8/layout/hierarchy1"/>
    <dgm:cxn modelId="{ACF69DE5-5785-496F-BF4A-B923A7D338B8}" type="presParOf" srcId="{8A1F9452-7601-41EF-BD1E-01015BAD4934}" destId="{38D85375-1136-47F5-B894-45352F684947}" srcOrd="1" destOrd="0" presId="urn:microsoft.com/office/officeart/2005/8/layout/hierarchy1"/>
    <dgm:cxn modelId="{B7F813EB-5B8F-4CC1-AE1B-F6A63B1E7935}" type="presParOf" srcId="{F5910064-42DE-4CEE-850B-8F2FE671ACF2}" destId="{9897B9C5-0790-4FA7-ADD3-E44D2BB547E4}" srcOrd="1" destOrd="0" presId="urn:microsoft.com/office/officeart/2005/8/layout/hierarchy1"/>
    <dgm:cxn modelId="{D256A10E-5C63-4BC8-9AD5-3D16B99D69DA}" type="presParOf" srcId="{9897B9C5-0790-4FA7-ADD3-E44D2BB547E4}" destId="{74306D68-4271-422E-BECD-E5B79D90108B}" srcOrd="0" destOrd="0" presId="urn:microsoft.com/office/officeart/2005/8/layout/hierarchy1"/>
    <dgm:cxn modelId="{E6B2C78C-7A4B-49AC-B5BE-0FC6EAEA8AEB}" type="presParOf" srcId="{9897B9C5-0790-4FA7-ADD3-E44D2BB547E4}" destId="{92AAAB6D-058E-4305-9F22-02E3DBC3E463}" srcOrd="1" destOrd="0" presId="urn:microsoft.com/office/officeart/2005/8/layout/hierarchy1"/>
    <dgm:cxn modelId="{D66638CB-3E65-4D94-94EA-DC2AC48B8AD5}" type="presParOf" srcId="{92AAAB6D-058E-4305-9F22-02E3DBC3E463}" destId="{6ABC8C43-2C78-49C3-8492-6A541399D728}" srcOrd="0" destOrd="0" presId="urn:microsoft.com/office/officeart/2005/8/layout/hierarchy1"/>
    <dgm:cxn modelId="{BD32ECEE-20F2-430F-BC83-95B3CD55C389}" type="presParOf" srcId="{6ABC8C43-2C78-49C3-8492-6A541399D728}" destId="{AA101D6E-6EB6-477D-BBA7-22E0B623B383}" srcOrd="0" destOrd="0" presId="urn:microsoft.com/office/officeart/2005/8/layout/hierarchy1"/>
    <dgm:cxn modelId="{4B6F59A0-0CFB-4ED1-AD1B-C02BDA46578F}" type="presParOf" srcId="{6ABC8C43-2C78-49C3-8492-6A541399D728}" destId="{64688595-CD84-46E2-B4F2-C14167894735}" srcOrd="1" destOrd="0" presId="urn:microsoft.com/office/officeart/2005/8/layout/hierarchy1"/>
    <dgm:cxn modelId="{0B3D6DA3-38A2-4185-90D0-A9244B504DEF}" type="presParOf" srcId="{92AAAB6D-058E-4305-9F22-02E3DBC3E463}" destId="{C581A90B-ED4A-43C1-9258-FFB8CF7F787C}" srcOrd="1" destOrd="0" presId="urn:microsoft.com/office/officeart/2005/8/layout/hierarchy1"/>
    <dgm:cxn modelId="{8190C42F-D927-4411-B257-10EE9B874C74}" type="presParOf" srcId="{C581A90B-ED4A-43C1-9258-FFB8CF7F787C}" destId="{34D22819-65E7-47A3-B369-4B04D66CBC79}" srcOrd="0" destOrd="0" presId="urn:microsoft.com/office/officeart/2005/8/layout/hierarchy1"/>
    <dgm:cxn modelId="{BADBACD5-96DD-4FFC-855C-7A01DECF447B}" type="presParOf" srcId="{C581A90B-ED4A-43C1-9258-FFB8CF7F787C}" destId="{6AB6363A-EF9D-4442-896F-F7CD4B9AAA18}" srcOrd="1" destOrd="0" presId="urn:microsoft.com/office/officeart/2005/8/layout/hierarchy1"/>
    <dgm:cxn modelId="{DF978764-412F-4617-A982-2B5148D02976}" type="presParOf" srcId="{6AB6363A-EF9D-4442-896F-F7CD4B9AAA18}" destId="{7DC001AB-8134-42FE-B84C-7D98B2A1B152}" srcOrd="0" destOrd="0" presId="urn:microsoft.com/office/officeart/2005/8/layout/hierarchy1"/>
    <dgm:cxn modelId="{2FCB6090-CBC4-4220-B38F-10A7CDC2736B}" type="presParOf" srcId="{7DC001AB-8134-42FE-B84C-7D98B2A1B152}" destId="{B2C9207D-4B32-4FBC-878B-120B6B42CBCC}" srcOrd="0" destOrd="0" presId="urn:microsoft.com/office/officeart/2005/8/layout/hierarchy1"/>
    <dgm:cxn modelId="{80E64B09-6CC2-4891-8800-C502DA917A3A}" type="presParOf" srcId="{7DC001AB-8134-42FE-B84C-7D98B2A1B152}" destId="{D6C4DE7C-478C-4DF0-884F-02813E8E1ABA}" srcOrd="1" destOrd="0" presId="urn:microsoft.com/office/officeart/2005/8/layout/hierarchy1"/>
    <dgm:cxn modelId="{9CEB6EB5-C786-49D8-8506-808FEF37D7BF}" type="presParOf" srcId="{6AB6363A-EF9D-4442-896F-F7CD4B9AAA18}" destId="{4FFF4611-2C9E-4D6C-BC94-CEC5C548570D}" srcOrd="1" destOrd="0" presId="urn:microsoft.com/office/officeart/2005/8/layout/hierarchy1"/>
    <dgm:cxn modelId="{246A241B-8E8A-48D6-B464-74C4F850FFC3}" type="presParOf" srcId="{C581A90B-ED4A-43C1-9258-FFB8CF7F787C}" destId="{F99C8037-E079-42AF-A564-DF50B4399AD2}" srcOrd="2" destOrd="0" presId="urn:microsoft.com/office/officeart/2005/8/layout/hierarchy1"/>
    <dgm:cxn modelId="{57C0D0C9-A1D0-4F93-93DD-9DF2A14BEF7C}" type="presParOf" srcId="{C581A90B-ED4A-43C1-9258-FFB8CF7F787C}" destId="{3CB66EA1-F475-4B2F-8867-67C47D1161C9}" srcOrd="3" destOrd="0" presId="urn:microsoft.com/office/officeart/2005/8/layout/hierarchy1"/>
    <dgm:cxn modelId="{72C2C280-042C-450E-868A-59ABBAC60419}" type="presParOf" srcId="{3CB66EA1-F475-4B2F-8867-67C47D1161C9}" destId="{1A02B06C-239B-4347-BBF6-DDACDC397AFD}" srcOrd="0" destOrd="0" presId="urn:microsoft.com/office/officeart/2005/8/layout/hierarchy1"/>
    <dgm:cxn modelId="{6F6A2DCC-2B85-4EA2-94BA-D25AEB63E07C}" type="presParOf" srcId="{1A02B06C-239B-4347-BBF6-DDACDC397AFD}" destId="{5A4572D7-F61E-4F85-8700-996BA56A62B8}" srcOrd="0" destOrd="0" presId="urn:microsoft.com/office/officeart/2005/8/layout/hierarchy1"/>
    <dgm:cxn modelId="{6CC83ED1-45DD-4558-8883-556C05F06BD1}" type="presParOf" srcId="{1A02B06C-239B-4347-BBF6-DDACDC397AFD}" destId="{75CEB86E-B9F2-4960-8774-C6B2954D563D}" srcOrd="1" destOrd="0" presId="urn:microsoft.com/office/officeart/2005/8/layout/hierarchy1"/>
    <dgm:cxn modelId="{704B8017-3124-445E-8863-135ABE4B5A4C}" type="presParOf" srcId="{3CB66EA1-F475-4B2F-8867-67C47D1161C9}" destId="{E583B835-F255-4A3F-9666-4DC695080641}" srcOrd="1" destOrd="0" presId="urn:microsoft.com/office/officeart/2005/8/layout/hierarchy1"/>
    <dgm:cxn modelId="{DB23DDF1-A77B-4CD1-81B5-F2E70BC99880}" type="presParOf" srcId="{9897B9C5-0790-4FA7-ADD3-E44D2BB547E4}" destId="{82E3AD80-8628-4C83-943A-2495F619E8E2}" srcOrd="2" destOrd="0" presId="urn:microsoft.com/office/officeart/2005/8/layout/hierarchy1"/>
    <dgm:cxn modelId="{1269B5B1-866E-44ED-91BA-A805903092E0}" type="presParOf" srcId="{9897B9C5-0790-4FA7-ADD3-E44D2BB547E4}" destId="{A9F04790-14C5-45D7-8B65-C554627272A7}" srcOrd="3" destOrd="0" presId="urn:microsoft.com/office/officeart/2005/8/layout/hierarchy1"/>
    <dgm:cxn modelId="{8B7A5B63-E79C-4B00-B194-FD9A3DEF542E}" type="presParOf" srcId="{A9F04790-14C5-45D7-8B65-C554627272A7}" destId="{A74B6C22-89C6-4BFC-BAFB-04AFE0A2989B}" srcOrd="0" destOrd="0" presId="urn:microsoft.com/office/officeart/2005/8/layout/hierarchy1"/>
    <dgm:cxn modelId="{25978DCE-68B1-44FB-B3E2-0492EAE5D981}" type="presParOf" srcId="{A74B6C22-89C6-4BFC-BAFB-04AFE0A2989B}" destId="{ED260224-8C12-41AB-B711-50F2B01E9267}" srcOrd="0" destOrd="0" presId="urn:microsoft.com/office/officeart/2005/8/layout/hierarchy1"/>
    <dgm:cxn modelId="{CE90187B-3942-43A3-A45B-381D8AA32A46}" type="presParOf" srcId="{A74B6C22-89C6-4BFC-BAFB-04AFE0A2989B}" destId="{95F1541C-010B-4B2B-B6AD-03352A86F2C0}" srcOrd="1" destOrd="0" presId="urn:microsoft.com/office/officeart/2005/8/layout/hierarchy1"/>
    <dgm:cxn modelId="{D5FC5EB8-B765-4D5E-BF2A-57F57F8AF377}" type="presParOf" srcId="{A9F04790-14C5-45D7-8B65-C554627272A7}" destId="{BC5B0E7F-1569-4EC9-B793-4B66F6EE2C69}" srcOrd="1" destOrd="0" presId="urn:microsoft.com/office/officeart/2005/8/layout/hierarchy1"/>
    <dgm:cxn modelId="{6C450A56-8E92-4BA2-9409-B78E5387DD2F}" type="presParOf" srcId="{BC5B0E7F-1569-4EC9-B793-4B66F6EE2C69}" destId="{8D4445AB-4413-4DA1-B9C8-DD77E01F7D5E}" srcOrd="0" destOrd="0" presId="urn:microsoft.com/office/officeart/2005/8/layout/hierarchy1"/>
    <dgm:cxn modelId="{7644DEB7-FFE7-4AA5-8286-03B0C9971F46}" type="presParOf" srcId="{BC5B0E7F-1569-4EC9-B793-4B66F6EE2C69}" destId="{35355C12-AB11-40CB-9B25-03D60C4434E1}" srcOrd="1" destOrd="0" presId="urn:microsoft.com/office/officeart/2005/8/layout/hierarchy1"/>
    <dgm:cxn modelId="{CFBA3FBF-3825-4CEE-99B4-136471C2FE84}" type="presParOf" srcId="{35355C12-AB11-40CB-9B25-03D60C4434E1}" destId="{72595DF5-979D-49A8-8B57-F18C2906C713}" srcOrd="0" destOrd="0" presId="urn:microsoft.com/office/officeart/2005/8/layout/hierarchy1"/>
    <dgm:cxn modelId="{506D5E03-B0BA-4AB7-A830-A30672DF4A2B}" type="presParOf" srcId="{72595DF5-979D-49A8-8B57-F18C2906C713}" destId="{C5CC4A1A-C25E-47FE-BB05-0591C60FF125}" srcOrd="0" destOrd="0" presId="urn:microsoft.com/office/officeart/2005/8/layout/hierarchy1"/>
    <dgm:cxn modelId="{9DF4FBCF-1B20-484B-8942-976F0D5B00A3}" type="presParOf" srcId="{72595DF5-979D-49A8-8B57-F18C2906C713}" destId="{8000D0EA-863E-44DF-A063-6A053B9AF44C}" srcOrd="1" destOrd="0" presId="urn:microsoft.com/office/officeart/2005/8/layout/hierarchy1"/>
    <dgm:cxn modelId="{3642E881-F735-497C-B399-2E0178ED9027}" type="presParOf" srcId="{35355C12-AB11-40CB-9B25-03D60C4434E1}" destId="{FA158D51-69A9-487E-821D-151E69B2DE26}" srcOrd="1" destOrd="0" presId="urn:microsoft.com/office/officeart/2005/8/layout/hierarchy1"/>
    <dgm:cxn modelId="{2EF0CDF5-FED3-44C4-8A62-F1776931149D}" type="presParOf" srcId="{BC5B0E7F-1569-4EC9-B793-4B66F6EE2C69}" destId="{5A7235DC-B75B-468C-90F0-E768648B090E}" srcOrd="2" destOrd="0" presId="urn:microsoft.com/office/officeart/2005/8/layout/hierarchy1"/>
    <dgm:cxn modelId="{A8F33758-642F-4F63-A7EF-78BE5A58E3C0}" type="presParOf" srcId="{BC5B0E7F-1569-4EC9-B793-4B66F6EE2C69}" destId="{04C1ACAA-009D-4008-85AC-3A19B650035C}" srcOrd="3" destOrd="0" presId="urn:microsoft.com/office/officeart/2005/8/layout/hierarchy1"/>
    <dgm:cxn modelId="{EE5A8190-7A25-46AA-A4DF-91EA0EC2CB50}" type="presParOf" srcId="{04C1ACAA-009D-4008-85AC-3A19B650035C}" destId="{6F272F06-262C-4AA5-A873-B95F466D63D0}" srcOrd="0" destOrd="0" presId="urn:microsoft.com/office/officeart/2005/8/layout/hierarchy1"/>
    <dgm:cxn modelId="{5DDBE660-C717-404F-B203-5C6D1A532E9C}" type="presParOf" srcId="{6F272F06-262C-4AA5-A873-B95F466D63D0}" destId="{571E496C-1C85-4833-92A7-17409D506788}" srcOrd="0" destOrd="0" presId="urn:microsoft.com/office/officeart/2005/8/layout/hierarchy1"/>
    <dgm:cxn modelId="{B7E31975-B6C6-49C5-923E-F100EF3043C8}" type="presParOf" srcId="{6F272F06-262C-4AA5-A873-B95F466D63D0}" destId="{13D75A53-3718-4018-A048-99E130647869}" srcOrd="1" destOrd="0" presId="urn:microsoft.com/office/officeart/2005/8/layout/hierarchy1"/>
    <dgm:cxn modelId="{64167822-4603-472C-8606-6A70134A693E}" type="presParOf" srcId="{04C1ACAA-009D-4008-85AC-3A19B650035C}" destId="{7F7F4B5D-DDDE-4DA3-8AF0-4FDAD4850FC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xl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7235DC-B75B-468C-90F0-E768648B090E}">
      <dsp:nvSpPr>
        <dsp:cNvPr id="0" name=""/>
        <dsp:cNvSpPr/>
      </dsp:nvSpPr>
      <dsp:spPr>
        <a:xfrm>
          <a:off x="9383141" y="3418074"/>
          <a:ext cx="678791" cy="32304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0144"/>
              </a:lnTo>
              <a:lnTo>
                <a:pt x="678791" y="220144"/>
              </a:lnTo>
              <a:lnTo>
                <a:pt x="678791" y="32304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4445AB-4413-4DA1-B9C8-DD77E01F7D5E}">
      <dsp:nvSpPr>
        <dsp:cNvPr id="0" name=""/>
        <dsp:cNvSpPr/>
      </dsp:nvSpPr>
      <dsp:spPr>
        <a:xfrm>
          <a:off x="8704349" y="3418074"/>
          <a:ext cx="678791" cy="323043"/>
        </a:xfrm>
        <a:custGeom>
          <a:avLst/>
          <a:gdLst/>
          <a:ahLst/>
          <a:cxnLst/>
          <a:rect l="0" t="0" r="0" b="0"/>
          <a:pathLst>
            <a:path>
              <a:moveTo>
                <a:pt x="678791" y="0"/>
              </a:moveTo>
              <a:lnTo>
                <a:pt x="678791" y="220144"/>
              </a:lnTo>
              <a:lnTo>
                <a:pt x="0" y="220144"/>
              </a:lnTo>
              <a:lnTo>
                <a:pt x="0" y="32304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E3AD80-8628-4C83-943A-2495F619E8E2}">
      <dsp:nvSpPr>
        <dsp:cNvPr id="0" name=""/>
        <dsp:cNvSpPr/>
      </dsp:nvSpPr>
      <dsp:spPr>
        <a:xfrm>
          <a:off x="8025558" y="2389705"/>
          <a:ext cx="1357583" cy="32304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0144"/>
              </a:lnTo>
              <a:lnTo>
                <a:pt x="1357583" y="220144"/>
              </a:lnTo>
              <a:lnTo>
                <a:pt x="1357583" y="32304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99C8037-E079-42AF-A564-DF50B4399AD2}">
      <dsp:nvSpPr>
        <dsp:cNvPr id="0" name=""/>
        <dsp:cNvSpPr/>
      </dsp:nvSpPr>
      <dsp:spPr>
        <a:xfrm>
          <a:off x="6667974" y="3418074"/>
          <a:ext cx="678791" cy="32304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0144"/>
              </a:lnTo>
              <a:lnTo>
                <a:pt x="678791" y="220144"/>
              </a:lnTo>
              <a:lnTo>
                <a:pt x="678791" y="32304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D22819-65E7-47A3-B369-4B04D66CBC79}">
      <dsp:nvSpPr>
        <dsp:cNvPr id="0" name=""/>
        <dsp:cNvSpPr/>
      </dsp:nvSpPr>
      <dsp:spPr>
        <a:xfrm>
          <a:off x="5989183" y="3418074"/>
          <a:ext cx="678791" cy="323043"/>
        </a:xfrm>
        <a:custGeom>
          <a:avLst/>
          <a:gdLst/>
          <a:ahLst/>
          <a:cxnLst/>
          <a:rect l="0" t="0" r="0" b="0"/>
          <a:pathLst>
            <a:path>
              <a:moveTo>
                <a:pt x="678791" y="0"/>
              </a:moveTo>
              <a:lnTo>
                <a:pt x="678791" y="220144"/>
              </a:lnTo>
              <a:lnTo>
                <a:pt x="0" y="220144"/>
              </a:lnTo>
              <a:lnTo>
                <a:pt x="0" y="32304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4306D68-4271-422E-BECD-E5B79D90108B}">
      <dsp:nvSpPr>
        <dsp:cNvPr id="0" name=""/>
        <dsp:cNvSpPr/>
      </dsp:nvSpPr>
      <dsp:spPr>
        <a:xfrm>
          <a:off x="6667974" y="2389705"/>
          <a:ext cx="1357583" cy="323043"/>
        </a:xfrm>
        <a:custGeom>
          <a:avLst/>
          <a:gdLst/>
          <a:ahLst/>
          <a:cxnLst/>
          <a:rect l="0" t="0" r="0" b="0"/>
          <a:pathLst>
            <a:path>
              <a:moveTo>
                <a:pt x="1357583" y="0"/>
              </a:moveTo>
              <a:lnTo>
                <a:pt x="1357583" y="220144"/>
              </a:lnTo>
              <a:lnTo>
                <a:pt x="0" y="220144"/>
              </a:lnTo>
              <a:lnTo>
                <a:pt x="0" y="32304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893476-E9CE-449D-8A3B-C95DD8C08615}">
      <dsp:nvSpPr>
        <dsp:cNvPr id="0" name=""/>
        <dsp:cNvSpPr/>
      </dsp:nvSpPr>
      <dsp:spPr>
        <a:xfrm>
          <a:off x="5310391" y="1361336"/>
          <a:ext cx="2715166" cy="32304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0144"/>
              </a:lnTo>
              <a:lnTo>
                <a:pt x="2715166" y="220144"/>
              </a:lnTo>
              <a:lnTo>
                <a:pt x="2715166" y="32304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542684-4857-487C-8F0F-B12470D28B88}">
      <dsp:nvSpPr>
        <dsp:cNvPr id="0" name=""/>
        <dsp:cNvSpPr/>
      </dsp:nvSpPr>
      <dsp:spPr>
        <a:xfrm>
          <a:off x="3952808" y="3418074"/>
          <a:ext cx="678791" cy="32304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0144"/>
              </a:lnTo>
              <a:lnTo>
                <a:pt x="678791" y="220144"/>
              </a:lnTo>
              <a:lnTo>
                <a:pt x="678791" y="32304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D053499-382A-474E-8F5A-0E7CA4445755}">
      <dsp:nvSpPr>
        <dsp:cNvPr id="0" name=""/>
        <dsp:cNvSpPr/>
      </dsp:nvSpPr>
      <dsp:spPr>
        <a:xfrm>
          <a:off x="3274016" y="3418074"/>
          <a:ext cx="678791" cy="323043"/>
        </a:xfrm>
        <a:custGeom>
          <a:avLst/>
          <a:gdLst/>
          <a:ahLst/>
          <a:cxnLst/>
          <a:rect l="0" t="0" r="0" b="0"/>
          <a:pathLst>
            <a:path>
              <a:moveTo>
                <a:pt x="678791" y="0"/>
              </a:moveTo>
              <a:lnTo>
                <a:pt x="678791" y="220144"/>
              </a:lnTo>
              <a:lnTo>
                <a:pt x="0" y="220144"/>
              </a:lnTo>
              <a:lnTo>
                <a:pt x="0" y="32304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F213C4A-6762-4A04-8397-13C1E508E5EB}">
      <dsp:nvSpPr>
        <dsp:cNvPr id="0" name=""/>
        <dsp:cNvSpPr/>
      </dsp:nvSpPr>
      <dsp:spPr>
        <a:xfrm>
          <a:off x="2595225" y="2389705"/>
          <a:ext cx="1357583" cy="32304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0144"/>
              </a:lnTo>
              <a:lnTo>
                <a:pt x="1357583" y="220144"/>
              </a:lnTo>
              <a:lnTo>
                <a:pt x="1357583" y="32304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8F3634F-2902-4FF9-AD15-79D4884662B8}">
      <dsp:nvSpPr>
        <dsp:cNvPr id="0" name=""/>
        <dsp:cNvSpPr/>
      </dsp:nvSpPr>
      <dsp:spPr>
        <a:xfrm>
          <a:off x="1237642" y="3418074"/>
          <a:ext cx="678791" cy="32304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0144"/>
              </a:lnTo>
              <a:lnTo>
                <a:pt x="678791" y="220144"/>
              </a:lnTo>
              <a:lnTo>
                <a:pt x="678791" y="32304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375FF4-57CA-4A3E-8C65-E73CC98EA0DE}">
      <dsp:nvSpPr>
        <dsp:cNvPr id="0" name=""/>
        <dsp:cNvSpPr/>
      </dsp:nvSpPr>
      <dsp:spPr>
        <a:xfrm>
          <a:off x="558850" y="3418074"/>
          <a:ext cx="678791" cy="323043"/>
        </a:xfrm>
        <a:custGeom>
          <a:avLst/>
          <a:gdLst/>
          <a:ahLst/>
          <a:cxnLst/>
          <a:rect l="0" t="0" r="0" b="0"/>
          <a:pathLst>
            <a:path>
              <a:moveTo>
                <a:pt x="678791" y="0"/>
              </a:moveTo>
              <a:lnTo>
                <a:pt x="678791" y="220144"/>
              </a:lnTo>
              <a:lnTo>
                <a:pt x="0" y="220144"/>
              </a:lnTo>
              <a:lnTo>
                <a:pt x="0" y="32304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CA2007C-A986-44D0-AFBC-CB11B0B17ADC}">
      <dsp:nvSpPr>
        <dsp:cNvPr id="0" name=""/>
        <dsp:cNvSpPr/>
      </dsp:nvSpPr>
      <dsp:spPr>
        <a:xfrm>
          <a:off x="1237642" y="2389705"/>
          <a:ext cx="1357583" cy="323043"/>
        </a:xfrm>
        <a:custGeom>
          <a:avLst/>
          <a:gdLst/>
          <a:ahLst/>
          <a:cxnLst/>
          <a:rect l="0" t="0" r="0" b="0"/>
          <a:pathLst>
            <a:path>
              <a:moveTo>
                <a:pt x="1357583" y="0"/>
              </a:moveTo>
              <a:lnTo>
                <a:pt x="1357583" y="220144"/>
              </a:lnTo>
              <a:lnTo>
                <a:pt x="0" y="220144"/>
              </a:lnTo>
              <a:lnTo>
                <a:pt x="0" y="32304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97E61B3-A5D8-48F8-83C5-9B39078C53BB}">
      <dsp:nvSpPr>
        <dsp:cNvPr id="0" name=""/>
        <dsp:cNvSpPr/>
      </dsp:nvSpPr>
      <dsp:spPr>
        <a:xfrm>
          <a:off x="2595225" y="1361336"/>
          <a:ext cx="2715166" cy="323043"/>
        </a:xfrm>
        <a:custGeom>
          <a:avLst/>
          <a:gdLst/>
          <a:ahLst/>
          <a:cxnLst/>
          <a:rect l="0" t="0" r="0" b="0"/>
          <a:pathLst>
            <a:path>
              <a:moveTo>
                <a:pt x="2715166" y="0"/>
              </a:moveTo>
              <a:lnTo>
                <a:pt x="2715166" y="220144"/>
              </a:lnTo>
              <a:lnTo>
                <a:pt x="0" y="220144"/>
              </a:lnTo>
              <a:lnTo>
                <a:pt x="0" y="32304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E37906-4E0E-4F26-94C8-C20B4C4BDE89}">
      <dsp:nvSpPr>
        <dsp:cNvPr id="0" name=""/>
        <dsp:cNvSpPr/>
      </dsp:nvSpPr>
      <dsp:spPr>
        <a:xfrm>
          <a:off x="4755016" y="656010"/>
          <a:ext cx="1110749" cy="7053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902D073-087E-4A55-B3F3-22E89E08782D}">
      <dsp:nvSpPr>
        <dsp:cNvPr id="0" name=""/>
        <dsp:cNvSpPr/>
      </dsp:nvSpPr>
      <dsp:spPr>
        <a:xfrm>
          <a:off x="4878433" y="773255"/>
          <a:ext cx="1110749" cy="7053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Private capital</a:t>
          </a:r>
        </a:p>
      </dsp:txBody>
      <dsp:txXfrm>
        <a:off x="4899091" y="793913"/>
        <a:ext cx="1069433" cy="664010"/>
      </dsp:txXfrm>
    </dsp:sp>
    <dsp:sp modelId="{99A5ACA0-192B-4F95-9E06-1754618056B7}">
      <dsp:nvSpPr>
        <dsp:cNvPr id="0" name=""/>
        <dsp:cNvSpPr/>
      </dsp:nvSpPr>
      <dsp:spPr>
        <a:xfrm>
          <a:off x="2039850" y="1684379"/>
          <a:ext cx="1110749" cy="7053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FBC5C71-F5B7-41E5-9573-1B53CCC78020}">
      <dsp:nvSpPr>
        <dsp:cNvPr id="0" name=""/>
        <dsp:cNvSpPr/>
      </dsp:nvSpPr>
      <dsp:spPr>
        <a:xfrm>
          <a:off x="2163267" y="1801625"/>
          <a:ext cx="1110749" cy="7053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Equity</a:t>
          </a:r>
        </a:p>
      </dsp:txBody>
      <dsp:txXfrm>
        <a:off x="2183925" y="1822283"/>
        <a:ext cx="1069433" cy="664010"/>
      </dsp:txXfrm>
    </dsp:sp>
    <dsp:sp modelId="{9B242688-56E2-4930-B190-3C9A9F949F07}">
      <dsp:nvSpPr>
        <dsp:cNvPr id="0" name=""/>
        <dsp:cNvSpPr/>
      </dsp:nvSpPr>
      <dsp:spPr>
        <a:xfrm>
          <a:off x="682267" y="2712748"/>
          <a:ext cx="1110749" cy="7053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BCFCF46-AD69-4F07-9D18-9437EC388943}">
      <dsp:nvSpPr>
        <dsp:cNvPr id="0" name=""/>
        <dsp:cNvSpPr/>
      </dsp:nvSpPr>
      <dsp:spPr>
        <a:xfrm>
          <a:off x="805683" y="2829994"/>
          <a:ext cx="1110749" cy="7053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Listed</a:t>
          </a:r>
        </a:p>
      </dsp:txBody>
      <dsp:txXfrm>
        <a:off x="826341" y="2850652"/>
        <a:ext cx="1069433" cy="664010"/>
      </dsp:txXfrm>
    </dsp:sp>
    <dsp:sp modelId="{30A4767F-F55F-46AF-8327-10B6F247D921}">
      <dsp:nvSpPr>
        <dsp:cNvPr id="0" name=""/>
        <dsp:cNvSpPr/>
      </dsp:nvSpPr>
      <dsp:spPr>
        <a:xfrm>
          <a:off x="3475" y="3741117"/>
          <a:ext cx="1110749" cy="7053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00F50EB-8525-4F5E-915C-7361699408E3}">
      <dsp:nvSpPr>
        <dsp:cNvPr id="0" name=""/>
        <dsp:cNvSpPr/>
      </dsp:nvSpPr>
      <dsp:spPr>
        <a:xfrm>
          <a:off x="126892" y="3858363"/>
          <a:ext cx="1110749" cy="7053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Stocks</a:t>
          </a:r>
        </a:p>
      </dsp:txBody>
      <dsp:txXfrm>
        <a:off x="147550" y="3879021"/>
        <a:ext cx="1069433" cy="664010"/>
      </dsp:txXfrm>
    </dsp:sp>
    <dsp:sp modelId="{FE6B5539-277A-47C8-919F-97BE884DA674}">
      <dsp:nvSpPr>
        <dsp:cNvPr id="0" name=""/>
        <dsp:cNvSpPr/>
      </dsp:nvSpPr>
      <dsp:spPr>
        <a:xfrm>
          <a:off x="1361058" y="3741117"/>
          <a:ext cx="1110749" cy="7053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EE89F84-407F-410C-A409-F6B53B9C6126}">
      <dsp:nvSpPr>
        <dsp:cNvPr id="0" name=""/>
        <dsp:cNvSpPr/>
      </dsp:nvSpPr>
      <dsp:spPr>
        <a:xfrm>
          <a:off x="1484475" y="3858363"/>
          <a:ext cx="1110749" cy="7053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Listed funds</a:t>
          </a:r>
        </a:p>
      </dsp:txBody>
      <dsp:txXfrm>
        <a:off x="1505133" y="3879021"/>
        <a:ext cx="1069433" cy="664010"/>
      </dsp:txXfrm>
    </dsp:sp>
    <dsp:sp modelId="{B73324DD-A6D0-470D-8E5D-2FE935A8E2EF}">
      <dsp:nvSpPr>
        <dsp:cNvPr id="0" name=""/>
        <dsp:cNvSpPr/>
      </dsp:nvSpPr>
      <dsp:spPr>
        <a:xfrm>
          <a:off x="3397433" y="2712748"/>
          <a:ext cx="1110749" cy="7053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E91C5FC-9D30-4E73-8944-6A50849682D5}">
      <dsp:nvSpPr>
        <dsp:cNvPr id="0" name=""/>
        <dsp:cNvSpPr/>
      </dsp:nvSpPr>
      <dsp:spPr>
        <a:xfrm>
          <a:off x="3520850" y="2829994"/>
          <a:ext cx="1110749" cy="7053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Unlisted</a:t>
          </a:r>
        </a:p>
      </dsp:txBody>
      <dsp:txXfrm>
        <a:off x="3541508" y="2850652"/>
        <a:ext cx="1069433" cy="664010"/>
      </dsp:txXfrm>
    </dsp:sp>
    <dsp:sp modelId="{ECA61253-480F-4633-B1EB-2F28836E7B9C}">
      <dsp:nvSpPr>
        <dsp:cNvPr id="0" name=""/>
        <dsp:cNvSpPr/>
      </dsp:nvSpPr>
      <dsp:spPr>
        <a:xfrm>
          <a:off x="2718641" y="3741117"/>
          <a:ext cx="1110749" cy="7053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5547D93-ED7F-4FFE-932C-D20C12B95BC6}">
      <dsp:nvSpPr>
        <dsp:cNvPr id="0" name=""/>
        <dsp:cNvSpPr/>
      </dsp:nvSpPr>
      <dsp:spPr>
        <a:xfrm>
          <a:off x="2842058" y="3858363"/>
          <a:ext cx="1110749" cy="7053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Direct project investment</a:t>
          </a:r>
        </a:p>
      </dsp:txBody>
      <dsp:txXfrm>
        <a:off x="2862716" y="3879021"/>
        <a:ext cx="1069433" cy="664010"/>
      </dsp:txXfrm>
    </dsp:sp>
    <dsp:sp modelId="{E1FC910B-1D84-4A30-977E-FD7A33136CF5}">
      <dsp:nvSpPr>
        <dsp:cNvPr id="0" name=""/>
        <dsp:cNvSpPr/>
      </dsp:nvSpPr>
      <dsp:spPr>
        <a:xfrm>
          <a:off x="4076225" y="3741117"/>
          <a:ext cx="1110749" cy="7053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ADC73A6-3E0F-447B-9F16-318CCD263C7F}">
      <dsp:nvSpPr>
        <dsp:cNvPr id="0" name=""/>
        <dsp:cNvSpPr/>
      </dsp:nvSpPr>
      <dsp:spPr>
        <a:xfrm>
          <a:off x="4199641" y="3858363"/>
          <a:ext cx="1110749" cy="7053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Unlisted funds</a:t>
          </a:r>
        </a:p>
      </dsp:txBody>
      <dsp:txXfrm>
        <a:off x="4220299" y="3879021"/>
        <a:ext cx="1069433" cy="664010"/>
      </dsp:txXfrm>
    </dsp:sp>
    <dsp:sp modelId="{839333EF-7FFA-4B8A-B4F7-1DEB61F67B3A}">
      <dsp:nvSpPr>
        <dsp:cNvPr id="0" name=""/>
        <dsp:cNvSpPr/>
      </dsp:nvSpPr>
      <dsp:spPr>
        <a:xfrm>
          <a:off x="7470183" y="1684379"/>
          <a:ext cx="1110749" cy="7053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8D85375-1136-47F5-B894-45352F684947}">
      <dsp:nvSpPr>
        <dsp:cNvPr id="0" name=""/>
        <dsp:cNvSpPr/>
      </dsp:nvSpPr>
      <dsp:spPr>
        <a:xfrm>
          <a:off x="7593599" y="1801625"/>
          <a:ext cx="1110749" cy="7053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Debt</a:t>
          </a:r>
        </a:p>
      </dsp:txBody>
      <dsp:txXfrm>
        <a:off x="7614257" y="1822283"/>
        <a:ext cx="1069433" cy="664010"/>
      </dsp:txXfrm>
    </dsp:sp>
    <dsp:sp modelId="{AA101D6E-6EB6-477D-BBA7-22E0B623B383}">
      <dsp:nvSpPr>
        <dsp:cNvPr id="0" name=""/>
        <dsp:cNvSpPr/>
      </dsp:nvSpPr>
      <dsp:spPr>
        <a:xfrm>
          <a:off x="6112599" y="2712748"/>
          <a:ext cx="1110749" cy="7053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4688595-CD84-46E2-B4F2-C14167894735}">
      <dsp:nvSpPr>
        <dsp:cNvPr id="0" name=""/>
        <dsp:cNvSpPr/>
      </dsp:nvSpPr>
      <dsp:spPr>
        <a:xfrm>
          <a:off x="6236016" y="2829994"/>
          <a:ext cx="1110749" cy="7053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Capital market</a:t>
          </a:r>
        </a:p>
      </dsp:txBody>
      <dsp:txXfrm>
        <a:off x="6256674" y="2850652"/>
        <a:ext cx="1069433" cy="664010"/>
      </dsp:txXfrm>
    </dsp:sp>
    <dsp:sp modelId="{B2C9207D-4B32-4FBC-878B-120B6B42CBCC}">
      <dsp:nvSpPr>
        <dsp:cNvPr id="0" name=""/>
        <dsp:cNvSpPr/>
      </dsp:nvSpPr>
      <dsp:spPr>
        <a:xfrm>
          <a:off x="5433808" y="3741117"/>
          <a:ext cx="1110749" cy="7053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6C4DE7C-478C-4DF0-884F-02813E8E1ABA}">
      <dsp:nvSpPr>
        <dsp:cNvPr id="0" name=""/>
        <dsp:cNvSpPr/>
      </dsp:nvSpPr>
      <dsp:spPr>
        <a:xfrm>
          <a:off x="5557224" y="3858363"/>
          <a:ext cx="1110749" cy="7053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Corporate / government bonds</a:t>
          </a:r>
        </a:p>
      </dsp:txBody>
      <dsp:txXfrm>
        <a:off x="5577882" y="3879021"/>
        <a:ext cx="1069433" cy="664010"/>
      </dsp:txXfrm>
    </dsp:sp>
    <dsp:sp modelId="{5A4572D7-F61E-4F85-8700-996BA56A62B8}">
      <dsp:nvSpPr>
        <dsp:cNvPr id="0" name=""/>
        <dsp:cNvSpPr/>
      </dsp:nvSpPr>
      <dsp:spPr>
        <a:xfrm>
          <a:off x="6791391" y="3741117"/>
          <a:ext cx="1110749" cy="7053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5CEB86E-B9F2-4960-8774-C6B2954D563D}">
      <dsp:nvSpPr>
        <dsp:cNvPr id="0" name=""/>
        <dsp:cNvSpPr/>
      </dsp:nvSpPr>
      <dsp:spPr>
        <a:xfrm>
          <a:off x="6914808" y="3858363"/>
          <a:ext cx="1110749" cy="7053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Project bonds</a:t>
          </a:r>
        </a:p>
      </dsp:txBody>
      <dsp:txXfrm>
        <a:off x="6935466" y="3879021"/>
        <a:ext cx="1069433" cy="664010"/>
      </dsp:txXfrm>
    </dsp:sp>
    <dsp:sp modelId="{ED260224-8C12-41AB-B711-50F2B01E9267}">
      <dsp:nvSpPr>
        <dsp:cNvPr id="0" name=""/>
        <dsp:cNvSpPr/>
      </dsp:nvSpPr>
      <dsp:spPr>
        <a:xfrm>
          <a:off x="8827766" y="2712748"/>
          <a:ext cx="1110749" cy="7053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5F1541C-010B-4B2B-B6AD-03352A86F2C0}">
      <dsp:nvSpPr>
        <dsp:cNvPr id="0" name=""/>
        <dsp:cNvSpPr/>
      </dsp:nvSpPr>
      <dsp:spPr>
        <a:xfrm>
          <a:off x="8951182" y="2829994"/>
          <a:ext cx="1110749" cy="7053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Over the counter</a:t>
          </a:r>
        </a:p>
      </dsp:txBody>
      <dsp:txXfrm>
        <a:off x="8971840" y="2850652"/>
        <a:ext cx="1069433" cy="664010"/>
      </dsp:txXfrm>
    </dsp:sp>
    <dsp:sp modelId="{C5CC4A1A-C25E-47FE-BB05-0591C60FF125}">
      <dsp:nvSpPr>
        <dsp:cNvPr id="0" name=""/>
        <dsp:cNvSpPr/>
      </dsp:nvSpPr>
      <dsp:spPr>
        <a:xfrm>
          <a:off x="8148974" y="3741117"/>
          <a:ext cx="1110749" cy="7053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000D0EA-863E-44DF-A063-6A053B9AF44C}">
      <dsp:nvSpPr>
        <dsp:cNvPr id="0" name=""/>
        <dsp:cNvSpPr/>
      </dsp:nvSpPr>
      <dsp:spPr>
        <a:xfrm>
          <a:off x="8272391" y="3858363"/>
          <a:ext cx="1110749" cy="7053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Corporate loans</a:t>
          </a:r>
        </a:p>
      </dsp:txBody>
      <dsp:txXfrm>
        <a:off x="8293049" y="3879021"/>
        <a:ext cx="1069433" cy="664010"/>
      </dsp:txXfrm>
    </dsp:sp>
    <dsp:sp modelId="{571E496C-1C85-4833-92A7-17409D506788}">
      <dsp:nvSpPr>
        <dsp:cNvPr id="0" name=""/>
        <dsp:cNvSpPr/>
      </dsp:nvSpPr>
      <dsp:spPr>
        <a:xfrm>
          <a:off x="9506557" y="3741117"/>
          <a:ext cx="1110749" cy="7053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3D75A53-3718-4018-A048-99E130647869}">
      <dsp:nvSpPr>
        <dsp:cNvPr id="0" name=""/>
        <dsp:cNvSpPr/>
      </dsp:nvSpPr>
      <dsp:spPr>
        <a:xfrm>
          <a:off x="9629974" y="3858363"/>
          <a:ext cx="1110749" cy="7053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Project loans</a:t>
          </a:r>
        </a:p>
      </dsp:txBody>
      <dsp:txXfrm>
        <a:off x="9650632" y="3879021"/>
        <a:ext cx="1069433" cy="664010"/>
      </dsp:txXfrm>
    </dsp:sp>
  </dsp:spTree>
</dsp:drawing>
</file>

<file path=xl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xl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.xml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1.xml"/><Relationship Id="rId1" Type="http://schemas.openxmlformats.org/officeDocument/2006/relationships/chart" Target="../charts/chart10.xml"/></Relationships>
</file>

<file path=xl/drawings/_rels/drawing22.xml.rels><?xml version="1.0" encoding="UTF-8" standalone="yes"?>
<Relationships xmlns="http://schemas.openxmlformats.org/package/2006/relationships"><Relationship Id="rId3" Type="http://schemas.openxmlformats.org/officeDocument/2006/relationships/diagramQuickStyle" Target="../diagrams/quickStyle1.xml"/><Relationship Id="rId2" Type="http://schemas.openxmlformats.org/officeDocument/2006/relationships/diagramLayout" Target="../diagrams/layout1.xml"/><Relationship Id="rId1" Type="http://schemas.openxmlformats.org/officeDocument/2006/relationships/diagramData" Target="../diagrams/data1.xml"/><Relationship Id="rId5" Type="http://schemas.microsoft.com/office/2007/relationships/diagramDrawing" Target="../diagrams/drawing1.xml"/><Relationship Id="rId4" Type="http://schemas.openxmlformats.org/officeDocument/2006/relationships/diagramColors" Target="../diagrams/colors1.xml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2.xml"/></Relationships>
</file>

<file path=xl/drawings/_rels/drawing2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4.xml"/><Relationship Id="rId1" Type="http://schemas.openxmlformats.org/officeDocument/2006/relationships/chart" Target="../charts/chart13.xml"/></Relationships>
</file>

<file path=xl/drawings/_rels/drawing28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_rels/drawing30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6.xml"/></Relationships>
</file>

<file path=xl/drawings/drawing1.xml><?xml version="1.0" encoding="utf-8"?>
<xdr:wsDr xmlns:xdr="http://schemas.openxmlformats.org/drawingml/2006/spreadsheetDrawing" xmlns:a="http://schemas.openxmlformats.org/drawingml/2006/main">
  <xdr:absoluteAnchor>
    <xdr:pos x="2129117" y="1042146"/>
    <xdr:ext cx="8667750" cy="6296025"/>
    <xdr:graphicFrame macro="">
      <xdr:nvGraphicFramePr>
        <xdr:cNvPr id="3" name="Chart 2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0.08253</cdr:x>
      <cdr:y>0.87073</cdr:y>
    </cdr:from>
    <cdr:to>
      <cdr:x>0.94105</cdr:x>
      <cdr:y>0.9809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714721" y="5473826"/>
          <a:ext cx="7435146" cy="69258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Source: </a:t>
          </a:r>
          <a:r>
            <a:rPr lang="en-US" sz="1000" i="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Authors’ calculations based on the World Development Indicators database (World</a:t>
          </a:r>
          <a:r>
            <a:rPr lang="en-US" sz="1000" i="0" baseline="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Bank, 2015b).</a:t>
          </a:r>
          <a:endParaRPr lang="en-US" sz="1100" i="0"/>
        </a:p>
      </cdr:txBody>
    </cdr:sp>
  </cdr:relSizeAnchor>
</c:userShapes>
</file>

<file path=xl/drawings/drawing3.xml><?xml version="1.0" encoding="utf-8"?>
<xdr:wsDr xmlns:xdr="http://schemas.openxmlformats.org/drawingml/2006/spreadsheetDrawing" xmlns:a="http://schemas.openxmlformats.org/drawingml/2006/main">
  <xdr:absoluteAnchor>
    <xdr:pos x="4295775" y="152400"/>
    <xdr:ext cx="8663609" cy="6286500"/>
    <xdr:graphicFrame macro="">
      <xdr:nvGraphicFramePr>
        <xdr:cNvPr id="5" name="Chart 4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0.01142</cdr:x>
      <cdr:y>0.9687</cdr:y>
    </cdr:from>
    <cdr:to>
      <cdr:x>0.67838</cdr:x>
      <cdr:y>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99023" y="6098189"/>
          <a:ext cx="5783233" cy="19706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Source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: Authors' calculations based on World Economic Outlook database (IMF, 2015).</a:t>
          </a:r>
        </a:p>
        <a:p xmlns:a="http://schemas.openxmlformats.org/drawingml/2006/main">
          <a:endParaRPr lang="en-US" sz="1100"/>
        </a:p>
      </cdr:txBody>
    </cdr:sp>
  </cdr:relSizeAnchor>
  <cdr:relSizeAnchor xmlns:cdr="http://schemas.openxmlformats.org/drawingml/2006/chartDrawing">
    <cdr:from>
      <cdr:x>0.107</cdr:x>
      <cdr:y>0.47299</cdr:y>
    </cdr:from>
    <cdr:to>
      <cdr:x>0.77342</cdr:x>
      <cdr:y>0.50198</cdr:y>
    </cdr:to>
    <cdr:sp macro="" textlink="">
      <cdr:nvSpPr>
        <cdr:cNvPr id="3" name="Rectangle 2"/>
        <cdr:cNvSpPr/>
      </cdr:nvSpPr>
      <cdr:spPr>
        <a:xfrm xmlns:a="http://schemas.openxmlformats.org/drawingml/2006/main">
          <a:off x="926993" y="2973457"/>
          <a:ext cx="5773637" cy="182217"/>
        </a:xfrm>
        <a:prstGeom xmlns:a="http://schemas.openxmlformats.org/drawingml/2006/main" prst="rect">
          <a:avLst/>
        </a:prstGeom>
        <a:noFill xmlns:a="http://schemas.openxmlformats.org/drawingml/2006/main"/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2134721" y="999725"/>
    <xdr:ext cx="8663609" cy="6286500"/>
    <xdr:graphicFrame macro="">
      <xdr:nvGraphicFramePr>
        <xdr:cNvPr id="3" name="Chart 2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0.04482</cdr:x>
      <cdr:y>0.88142</cdr:y>
    </cdr:from>
    <cdr:to>
      <cdr:x>0.98067</cdr:x>
      <cdr:y>0.954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388303" y="5541065"/>
          <a:ext cx="8107838" cy="4562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Source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: Authors’ calculations based on</a:t>
          </a:r>
          <a:r>
            <a:rPr lang="en-US" sz="1000" baseline="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World Economic Outlook database (IMF, 2015). </a:t>
          </a:r>
          <a:endParaRPr lang="en-US" sz="1000">
            <a:latin typeface="Times New Roman" panose="02020603050405020304" pitchFamily="18" charset="0"/>
            <a:cs typeface="Times New Roman" panose="02020603050405020304" pitchFamily="18" charset="0"/>
          </a:endParaRPr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absoluteAnchor>
    <xdr:pos x="47625" y="1162050"/>
    <xdr:ext cx="8663609" cy="6286500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0.02988</cdr:x>
      <cdr:y>0.89346</cdr:y>
    </cdr:from>
    <cdr:to>
      <cdr:x>0.96573</cdr:x>
      <cdr:y>0.97821</cdr:y>
    </cdr:to>
    <cdr:sp macro="" textlink="">
      <cdr:nvSpPr>
        <cdr:cNvPr id="4" name="TextBox 3"/>
        <cdr:cNvSpPr txBox="1"/>
      </cdr:nvSpPr>
      <cdr:spPr>
        <a:xfrm xmlns:a="http://schemas.openxmlformats.org/drawingml/2006/main">
          <a:off x="259080" y="5623560"/>
          <a:ext cx="8115300" cy="533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Source: </a:t>
          </a:r>
          <a:r>
            <a:rPr lang="en-US" sz="1000" i="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Authors' calculations based on IMF</a:t>
          </a:r>
          <a:r>
            <a:rPr lang="en-US" sz="1000" i="0" baseline="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(2015)</a:t>
          </a:r>
          <a:r>
            <a:rPr lang="en-US" sz="1000" i="0" baseline="0">
              <a:solidFill>
                <a:sysClr val="windowText" lastClr="000000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.</a:t>
          </a:r>
          <a:endParaRPr lang="en-US" sz="1000" i="0">
            <a:effectLst/>
            <a:latin typeface="Times New Roman" panose="02020603050405020304" pitchFamily="18" charset="0"/>
            <a:ea typeface="+mn-ea"/>
            <a:cs typeface="Times New Roman" panose="02020603050405020304" pitchFamily="18" charset="0"/>
          </a:endParaRPr>
        </a:p>
        <a:p xmlns:a="http://schemas.openxmlformats.org/drawingml/2006/main">
          <a:endParaRPr lang="en-US" sz="1000">
            <a:latin typeface="Times New Roman" panose="02020603050405020304" pitchFamily="18" charset="0"/>
            <a:cs typeface="Times New Roman" panose="02020603050405020304" pitchFamily="18" charset="0"/>
          </a:endParaRPr>
        </a:p>
      </cdr:txBody>
    </cdr:sp>
  </cdr:relSizeAnchor>
</c:userShapes>
</file>

<file path=xl/drawings/drawing9.xml><?xml version="1.0" encoding="utf-8"?>
<xdr:wsDr xmlns:xdr="http://schemas.openxmlformats.org/drawingml/2006/spreadsheetDrawing" xmlns:a="http://schemas.openxmlformats.org/drawingml/2006/main">
  <xdr:absoluteAnchor>
    <xdr:pos x="6105525" y="933450"/>
    <xdr:ext cx="8663609" cy="6286500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0.02285</cdr:x>
      <cdr:y>0.92857</cdr:y>
    </cdr:from>
    <cdr:to>
      <cdr:x>0.88489</cdr:x>
      <cdr:y>0.99274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198120" y="5844540"/>
          <a:ext cx="7475220" cy="40386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Source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: Authors' calculations based on World Economic Outlook database (IMF, 2015). </a:t>
          </a:r>
          <a:endParaRPr lang="en-US" sz="1100"/>
        </a:p>
      </cdr:txBody>
    </cdr:sp>
  </cdr:relSizeAnchor>
</c:userShapes>
</file>

<file path=xl/drawings/drawing11.xml><?xml version="1.0" encoding="utf-8"?>
<xdr:wsDr xmlns:xdr="http://schemas.openxmlformats.org/drawingml/2006/spreadsheetDrawing" xmlns:a="http://schemas.openxmlformats.org/drawingml/2006/main">
  <xdr:absoluteAnchor>
    <xdr:pos x="3295650" y="971550"/>
    <xdr:ext cx="8663609" cy="6286500"/>
    <xdr:graphicFrame macro="">
      <xdr:nvGraphicFramePr>
        <xdr:cNvPr id="3" name="Chart 2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0.03779</cdr:x>
      <cdr:y>0.9025</cdr:y>
    </cdr:from>
    <cdr:to>
      <cdr:x>0.94903</cdr:x>
      <cdr:y>0.98184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327398" y="5673587"/>
          <a:ext cx="7894627" cy="49875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Source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: Authors'</a:t>
          </a:r>
          <a:r>
            <a:rPr lang="en-US" sz="1000" baseline="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calculations 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based on</a:t>
          </a:r>
          <a:r>
            <a:rPr lang="en-US" sz="1000" baseline="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data for years 1960-2011 from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World Development Indicators database,  based</a:t>
          </a:r>
          <a:r>
            <a:rPr lang="en-US" sz="1000" baseline="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on methodology from Aizenman, Pinto and Radziwill (2007), extended on Cavallo, Fernández-Arias, and Marzani (2016).</a:t>
          </a:r>
          <a:endParaRPr lang="en-US" sz="1000">
            <a:latin typeface="Times New Roman" panose="02020603050405020304" pitchFamily="18" charset="0"/>
            <a:cs typeface="Times New Roman" panose="02020603050405020304" pitchFamily="18" charset="0"/>
          </a:endParaRP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absoluteAnchor>
    <xdr:pos x="2657475" y="933450"/>
    <xdr:ext cx="8660423" cy="6286500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0.02143</cdr:x>
      <cdr:y>0.83051</cdr:y>
    </cdr:from>
    <cdr:to>
      <cdr:x>1</cdr:x>
      <cdr:y>0.98668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185854" y="5228719"/>
          <a:ext cx="8487317" cy="98321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Note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: The figure includes data for Brazil, Chile, Colombia, Mexico, and Peru, the countries for which data from the 1980s are available.</a:t>
          </a:r>
        </a:p>
        <a:p xmlns:a="http://schemas.openxmlformats.org/drawingml/2006/main"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Source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: Author’s calculations based on Calderón and Servén (2010), CAF (2013), and ECLAC (2014a).</a:t>
          </a:r>
        </a:p>
        <a:p xmlns:a="http://schemas.openxmlformats.org/drawingml/2006/main">
          <a:endParaRPr lang="en-US" sz="1100"/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absoluteAnchor>
    <xdr:pos x="2581275" y="466725"/>
    <xdr:ext cx="8660423" cy="6286500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0.05624</cdr:x>
      <cdr:y>0.82688</cdr:y>
    </cdr:from>
    <cdr:to>
      <cdr:x>0.84622</cdr:x>
      <cdr:y>0.94189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487680" y="5204460"/>
          <a:ext cx="6850380" cy="7239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Source: 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Author’s calculations based on CAF (2013) and ECLAC (2014a).</a:t>
          </a:r>
        </a:p>
        <a:p xmlns:a="http://schemas.openxmlformats.org/drawingml/2006/main">
          <a:endParaRPr lang="en-US" sz="1100"/>
        </a:p>
      </cdr:txBody>
    </cdr:sp>
  </cdr:relSizeAnchor>
  <cdr:relSizeAnchor xmlns:cdr="http://schemas.openxmlformats.org/drawingml/2006/chartDrawing">
    <cdr:from>
      <cdr:x>0.02369</cdr:x>
      <cdr:y>0.35664</cdr:y>
    </cdr:from>
    <cdr:to>
      <cdr:x>0.92132</cdr:x>
      <cdr:y>0.39277</cdr:y>
    </cdr:to>
    <cdr:sp macro="" textlink="">
      <cdr:nvSpPr>
        <cdr:cNvPr id="3" name="Rectangle 2"/>
        <cdr:cNvSpPr/>
      </cdr:nvSpPr>
      <cdr:spPr>
        <a:xfrm xmlns:a="http://schemas.openxmlformats.org/drawingml/2006/main">
          <a:off x="205154" y="2242038"/>
          <a:ext cx="7773865" cy="227135"/>
        </a:xfrm>
        <a:prstGeom xmlns:a="http://schemas.openxmlformats.org/drawingml/2006/main" prst="rect">
          <a:avLst/>
        </a:prstGeom>
        <a:noFill xmlns:a="http://schemas.openxmlformats.org/drawingml/2006/main"/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absoluteAnchor>
    <xdr:pos x="3888317" y="387350"/>
    <xdr:ext cx="8662051" cy="6293013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0.03922</cdr:x>
      <cdr:y>0.84871</cdr:y>
    </cdr:from>
    <cdr:to>
      <cdr:x>0.96435</cdr:x>
      <cdr:y>0.98376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340162" y="5343293"/>
          <a:ext cx="8023810" cy="8502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Note: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The perception index is based on a scale from 1 (worst) to seven (best). </a:t>
          </a:r>
        </a:p>
        <a:p xmlns:a="http://schemas.openxmlformats.org/drawingml/2006/main"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Source: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Authors’ calculations, based on World Economic Forum (2006, 2010, 2014). </a:t>
          </a:r>
        </a:p>
      </cdr:txBody>
    </cdr: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absoluteAnchor>
    <xdr:pos x="6246718" y="142315"/>
    <xdr:ext cx="8662051" cy="6293013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  <xdr:absoluteAnchor>
    <xdr:pos x="6174441" y="6499412"/>
    <xdr:ext cx="8662051" cy="6293013"/>
    <xdr:graphicFrame macro="">
      <xdr:nvGraphicFramePr>
        <xdr:cNvPr id="3" name="Chart 2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absolute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0.01933</cdr:x>
      <cdr:y>0.8632</cdr:y>
    </cdr:from>
    <cdr:to>
      <cdr:x>0.99473</cdr:x>
      <cdr:y>0.96247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167640" y="5433060"/>
          <a:ext cx="8458200" cy="6248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000" i="1">
              <a:latin typeface="Times New Roman" panose="02020603050405020304" pitchFamily="18" charset="0"/>
              <a:cs typeface="Times New Roman" panose="02020603050405020304" pitchFamily="18" charset="0"/>
            </a:rPr>
            <a:t>Source:</a:t>
          </a:r>
          <a:r>
            <a:rPr lang="en-US" sz="1000" i="0">
              <a:latin typeface="Times New Roman" panose="02020603050405020304" pitchFamily="18" charset="0"/>
              <a:cs typeface="Times New Roman" panose="02020603050405020304" pitchFamily="18" charset="0"/>
            </a:rPr>
            <a:t> Authors' calculations based on Serebrisky, Margot, and others</a:t>
          </a:r>
          <a:r>
            <a:rPr lang="en-US" sz="1000" i="0" baseline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US" sz="1000" i="0">
              <a:latin typeface="Times New Roman" panose="02020603050405020304" pitchFamily="18" charset="0"/>
              <a:cs typeface="Times New Roman" panose="02020603050405020304" pitchFamily="18" charset="0"/>
            </a:rPr>
            <a:t>(2015).</a:t>
          </a:r>
        </a:p>
      </cdr:txBody>
    </cdr:sp>
  </cdr:relSizeAnchor>
</c:userShapes>
</file>

<file path=xl/drawings/drawing21.xml><?xml version="1.0" encoding="utf-8"?>
<c:userShapes xmlns:c="http://schemas.openxmlformats.org/drawingml/2006/chart">
  <cdr:relSizeAnchor xmlns:cdr="http://schemas.openxmlformats.org/drawingml/2006/chartDrawing">
    <cdr:from>
      <cdr:x>0.0536</cdr:x>
      <cdr:y>0.87331</cdr:y>
    </cdr:from>
    <cdr:to>
      <cdr:x>0.99297</cdr:x>
      <cdr:y>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464882" y="5498171"/>
          <a:ext cx="8147317" cy="79762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000" i="1">
              <a:latin typeface="Times New Roman" panose="02020603050405020304" pitchFamily="18" charset="0"/>
              <a:cs typeface="Times New Roman" panose="02020603050405020304" pitchFamily="18" charset="0"/>
            </a:rPr>
            <a:t>Source: </a:t>
          </a:r>
          <a:r>
            <a:rPr lang="en-US" sz="1000" i="0">
              <a:latin typeface="Times New Roman" panose="02020603050405020304" pitchFamily="18" charset="0"/>
              <a:cs typeface="Times New Roman" panose="02020603050405020304" pitchFamily="18" charset="0"/>
            </a:rPr>
            <a:t>Authors' calculations based on Serebrisky, Margot, and others (2015).</a:t>
          </a:r>
        </a:p>
      </cdr:txBody>
    </cdr:sp>
  </cdr:relSizeAnchor>
</c:userShapes>
</file>

<file path=xl/drawings/drawing22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1</xdr:row>
      <xdr:rowOff>0</xdr:rowOff>
    </xdr:from>
    <xdr:to>
      <xdr:col>17</xdr:col>
      <xdr:colOff>381000</xdr:colOff>
      <xdr:row>28</xdr:row>
      <xdr:rowOff>76200</xdr:rowOff>
    </xdr:to>
    <xdr:graphicFrame macro="">
      <xdr:nvGraphicFramePr>
        <xdr:cNvPr id="2" name="Diagram 1"/>
        <xdr:cNvGraphicFramePr/>
      </xdr:nvGraphicFramePr>
      <xdr:xfrm>
        <a:off x="0" y="0"/>
        <a:ext cx="0" cy="0"/>
      </xdr:xfrm>
      <a:graphic>
        <a:graphicData uri="http://schemas.openxmlformats.org/drawingml/2006/diagram">
          <dgm:relIds xmlns:dgm="http://schemas.openxmlformats.org/drawingml/2006/diagram" xmlns:r="http://schemas.openxmlformats.org/officeDocument/2006/relationships" r:dm="rId1" r:lo="rId2" r:qs="rId3" r:cs="rId4"/>
        </a:graphicData>
      </a:graphic>
    </xdr:graphicFrame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absoluteAnchor>
    <xdr:pos x="2066925" y="76200"/>
    <xdr:ext cx="8663609" cy="6286500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0.02988</cdr:x>
      <cdr:y>0.90194</cdr:y>
    </cdr:from>
    <cdr:to>
      <cdr:x>0.88576</cdr:x>
      <cdr:y>0.98184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259080" y="5676900"/>
          <a:ext cx="7421880" cy="50292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Source: </a:t>
          </a:r>
          <a:r>
            <a:rPr lang="en-US" sz="1000" i="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Authors' calculations based on Serebrisky, Suárez-Alemán, and others (2015), based on </a:t>
          </a:r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Infrastructure Journal</a:t>
          </a:r>
          <a:r>
            <a:rPr lang="en-US" sz="1000" i="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database. </a:t>
          </a:r>
        </a:p>
        <a:p xmlns:a="http://schemas.openxmlformats.org/drawingml/2006/main">
          <a:endParaRPr lang="en-US" sz="1000">
            <a:latin typeface="Times New Roman" panose="02020603050405020304" pitchFamily="18" charset="0"/>
            <a:cs typeface="Times New Roman" panose="02020603050405020304" pitchFamily="18" charset="0"/>
          </a:endParaRPr>
        </a:p>
      </cdr:txBody>
    </cdr:sp>
  </cdr:relSizeAnchor>
</c:userShapes>
</file>

<file path=xl/drawings/drawing25.xml><?xml version="1.0" encoding="utf-8"?>
<xdr:wsDr xmlns:xdr="http://schemas.openxmlformats.org/drawingml/2006/spreadsheetDrawing" xmlns:a="http://schemas.openxmlformats.org/drawingml/2006/main">
  <xdr:absoluteAnchor>
    <xdr:pos x="6454588" y="100854"/>
    <xdr:ext cx="8359492" cy="5311588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  <xdr:absoluteAnchor>
    <xdr:pos x="6488206" y="5737411"/>
    <xdr:ext cx="8662051" cy="6293013"/>
    <xdr:graphicFrame macro="">
      <xdr:nvGraphicFramePr>
        <xdr:cNvPr id="3" name="Chart 2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absolute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0.02285</cdr:x>
      <cdr:y>0.87893</cdr:y>
    </cdr:from>
    <cdr:to>
      <cdr:x>0.93058</cdr:x>
      <cdr:y>0.98426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198120" y="5532120"/>
          <a:ext cx="7871460" cy="6629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Note: 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IFIs = international finance institutions.</a:t>
          </a:r>
        </a:p>
        <a:p xmlns:a="http://schemas.openxmlformats.org/drawingml/2006/main"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Source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: Authors' calculations based on Serebrisky, Suárez-Alemán, and others (2015), based on </a:t>
          </a:r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Infrastructure Journal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database. </a:t>
          </a:r>
        </a:p>
        <a:p xmlns:a="http://schemas.openxmlformats.org/drawingml/2006/main">
          <a:endParaRPr lang="en-US" sz="1000">
            <a:latin typeface="Times New Roman" panose="02020603050405020304" pitchFamily="18" charset="0"/>
            <a:cs typeface="Times New Roman" panose="02020603050405020304" pitchFamily="18" charset="0"/>
          </a:endParaRPr>
        </a:p>
      </cdr:txBody>
    </cdr:sp>
  </cdr:relSizeAnchor>
</c:userShapes>
</file>

<file path=xl/drawings/drawing27.xml><?xml version="1.0" encoding="utf-8"?>
<c:userShapes xmlns:c="http://schemas.openxmlformats.org/drawingml/2006/chart">
  <cdr:relSizeAnchor xmlns:cdr="http://schemas.openxmlformats.org/drawingml/2006/chartDrawing">
    <cdr:from>
      <cdr:x>0.02373</cdr:x>
      <cdr:y>0.91404</cdr:y>
    </cdr:from>
    <cdr:to>
      <cdr:x>0.96397</cdr:x>
      <cdr:y>0.99385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205814" y="5754607"/>
          <a:ext cx="8154863" cy="50246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Note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: IFIs = international financial institutions.</a:t>
          </a:r>
        </a:p>
        <a:p xmlns:a="http://schemas.openxmlformats.org/drawingml/2006/main"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Source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: Authors' calculations based on Serebrisky, Suárez-Alemán, and others (2015), based on </a:t>
          </a:r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Infrastructure Journal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database.  </a:t>
          </a:r>
        </a:p>
        <a:p xmlns:a="http://schemas.openxmlformats.org/drawingml/2006/main">
          <a:endParaRPr lang="en-US" sz="1100"/>
        </a:p>
      </cdr:txBody>
    </cdr:sp>
  </cdr:relSizeAnchor>
</c:userShapes>
</file>

<file path=xl/drawings/drawing28.xml><?xml version="1.0" encoding="utf-8"?>
<xdr:wsDr xmlns:xdr="http://schemas.openxmlformats.org/drawingml/2006/spreadsheetDrawing" xmlns:a="http://schemas.openxmlformats.org/drawingml/2006/main">
  <xdr:absoluteAnchor>
    <xdr:pos x="41413" y="1896719"/>
    <xdr:ext cx="8662051" cy="6293013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9.xml><?xml version="1.0" encoding="utf-8"?>
<c:userShapes xmlns:c="http://schemas.openxmlformats.org/drawingml/2006/chart">
  <cdr:relSizeAnchor xmlns:cdr="http://schemas.openxmlformats.org/drawingml/2006/chartDrawing">
    <cdr:from>
      <cdr:x>0.04218</cdr:x>
      <cdr:y>0.89104</cdr:y>
    </cdr:from>
    <cdr:to>
      <cdr:x>0.96661</cdr:x>
      <cdr:y>0.98547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365760" y="5608320"/>
          <a:ext cx="8016240" cy="59436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Source</a:t>
          </a:r>
          <a:r>
            <a:rPr lang="en-US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:  Author's calculations based on IMF statistics and the following country sources: </a:t>
          </a:r>
          <a:r>
            <a:rPr lang="es-ES_tradnl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Superintendência Nacional de Previdência Complementar (Brazil); Superintendencia de Pensiones</a:t>
          </a:r>
          <a:r>
            <a:rPr lang="es-ES_tradnl" sz="1000" baseline="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(</a:t>
          </a:r>
          <a:r>
            <a:rPr lang="es-ES_tradnl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Chile); Superintendencia Financiera de Colombia (Colombia); Comisión Nacional del Sistema de Ahorro para el Retiro (Mexico)</a:t>
          </a:r>
          <a:r>
            <a:rPr lang="es-ES_tradnl" sz="1000" baseline="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and</a:t>
          </a:r>
          <a:r>
            <a:rPr lang="es-ES_tradnl" sz="10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Superintendencia de Banca, Seguros y AFP (Peru).</a:t>
          </a:r>
          <a:endParaRPr lang="en-US" sz="1000">
            <a:effectLst/>
            <a:latin typeface="Times New Roman" panose="02020603050405020304" pitchFamily="18" charset="0"/>
            <a:cs typeface="Times New Roman" panose="02020603050405020304" pitchFamily="18" charset="0"/>
          </a:endParaRPr>
        </a:p>
        <a:p xmlns:a="http://schemas.openxmlformats.org/drawingml/2006/main">
          <a:endParaRPr lang="en-US" sz="1000">
            <a:latin typeface="Times New Roman" panose="02020603050405020304" pitchFamily="18" charset="0"/>
            <a:cs typeface="Times New Roman" panose="02020603050405020304" pitchFamily="18" charset="0"/>
          </a:endParaRPr>
        </a:p>
      </cdr:txBody>
    </cdr:sp>
  </cdr:relSizeAnchor>
</c:userShapes>
</file>

<file path=xl/drawings/drawing30.xml><?xml version="1.0" encoding="utf-8"?>
<xdr:wsDr xmlns:xdr="http://schemas.openxmlformats.org/drawingml/2006/spreadsheetDrawing" xmlns:a="http://schemas.openxmlformats.org/drawingml/2006/main">
  <xdr:absoluteAnchor>
    <xdr:pos x="2676525" y="561975"/>
    <xdr:ext cx="8662051" cy="6293013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0.04042</cdr:x>
      <cdr:y>0.88807</cdr:y>
    </cdr:from>
    <cdr:to>
      <cdr:x>0.92794</cdr:x>
      <cdr:y>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350570" y="5591098"/>
          <a:ext cx="7697612" cy="70469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Note: </a:t>
          </a:r>
          <a:r>
            <a:rPr lang="en-US" sz="1000" i="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AUM = assets under management.</a:t>
          </a:r>
        </a:p>
        <a:p xmlns:a="http://schemas.openxmlformats.org/drawingml/2006/main">
          <a:r>
            <a:rPr lang="en-US" sz="1000" i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Source: </a:t>
          </a:r>
          <a:r>
            <a:rPr lang="en-US" sz="1000" i="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Authors’ calculations based on IMF statistics and the following country sources: Superintendência Nacional de Previdência Complementar (Brazil); Superintendencia de Pensiones (Chile); Superintendencia Financiera de Colombia (Colombia); Comision Nacional del Sistema de Ahorro para el Retiro (Mexico); Superintendencia de Banca, Seguros y AFP (Peru).</a:t>
          </a:r>
          <a:endParaRPr lang="en-US" sz="1000" i="0">
            <a:latin typeface="Times New Roman" panose="02020603050405020304" pitchFamily="18" charset="0"/>
            <a:cs typeface="Times New Roman" panose="02020603050405020304" pitchFamily="18" charset="0"/>
          </a:endParaRPr>
        </a:p>
      </cdr:txBody>
    </cdr:sp>
  </cdr:relSizeAnchor>
</c:userShape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Proyeccion%20SP\Otros\Pedido%20DT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/Users/mbosch/Desktop/DIA%202016/Copy%20of%20Pension%20vejez%20Latam_v13%20(2).xlsx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/Mis%20documentos/GEE/Carpeta%20IMF/2003/12-2003/Distribuci&#243;n%20Colocaciones.xls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/CARPETA%20CONSOLIDADA/Cr&#233;ditos%20y%20Dep&#243;sitos%20por%20Departamento/CARPETA%20SIF%20Final1.xlsm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/DATA.IDB/Data_Laura/Colombia/perfiles/Colombia_perfiles_v6.xlsx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Bd\principal\Mis%20Documentos\Bdatos\Actividad\IndiceProd.xls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/CARPETA%20CONSOLIDADA/Cr&#233;ditos%20por%20Tipo%20y%20Distrito/Cr&#233;ditos%20x%20tipo%20y%20distrito%20Plantilla%20Final.xlsm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openxmlformats.org/officeDocument/2006/relationships/externalLinkPath" Target="/CARPETA%20CONSOLIDADA/Back%20Up/Back%20Up%20al%2022082011/Deudores%20Bolet&#237;n/DEUDORES%20POR%20TIPO%20DE%20EMPRESA%20Y%20TIPO%20DE%20CR&#201;DITO%20PARA%20EL%20BOLET&#205;N%20sin%20SIF.xlsm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/Documents%20and%20Settings/JTalledo/Mis%20documentos/Jackie/Carpeta%2012-2007/Carpeta%20IMF%20(12-2007).xls" TargetMode="External"/></Relationships>
</file>

<file path=xl/externalLinks/_rels/externalLink10.xml.rels><?xml version="1.0" encoding="UTF-8" standalone="yes"?>
<Relationships xmlns="http://schemas.openxmlformats.org/package/2006/relationships"><Relationship Id="rId1" Type="http://schemas.openxmlformats.org/officeDocument/2006/relationships/externalLinkPath" Target="/CARPETA%20CONSOLIDADA/Back%20Up/Back%20Up%20al%2022082011/MENSUAL/BC-JUNIO/ESTBCJUL.XLW" TargetMode="External"/></Relationships>
</file>

<file path=xl/externalLinks/_rels/externalLink11.xml.rels><?xml version="1.0" encoding="UTF-8" standalone="yes"?>
<Relationships xmlns="http://schemas.openxmlformats.org/package/2006/relationships"><Relationship Id="rId1" Type="http://schemas.openxmlformats.org/officeDocument/2006/relationships/externalLinkPath" Target="/Users/jdramirez/AppData/Local/Microsoft/Windows/Temporary%20Internet%20Files/Content.Outlook/FCI7FM6P/balenthis.xls" TargetMode="External"/></Relationships>
</file>

<file path=xl/externalLinks/_rels/externalLink1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jujuy\departamentos\Documents%20and%20Settings\vpoma\Mis%20documentos\M2%20presentation%20al%2029_may_06.xls" TargetMode="External"/></Relationships>
</file>

<file path=xl/externalLinks/_rels/externalLink13.xml.rels><?xml version="1.0" encoding="UTF-8" standalone="yes"?>
<Relationships xmlns="http://schemas.openxmlformats.org/package/2006/relationships"><Relationship Id="rId1" Type="http://schemas.openxmlformats.org/officeDocument/2006/relationships/externalLinkPath" Target="/Dropbox/Exec%20Ed/REM/Forecasting%20Matrix.xlsx" TargetMode="External"/></Relationships>
</file>

<file path=xl/externalLinks/_rels/externalLink14.xml.rels><?xml version="1.0" encoding="UTF-8" standalone="yes"?>
<Relationships xmlns="http://schemas.openxmlformats.org/package/2006/relationships"><Relationship Id="rId1" Type="http://schemas.openxmlformats.org/officeDocument/2006/relationships/externalLinkPath" Target="/Dropbox/Exec%20Ed/REM/2015_07_17.M2_presentation.xlsx" TargetMode="External"/></Relationships>
</file>

<file path=xl/externalLinks/_rels/externalLink15.xml.rels><?xml version="1.0" encoding="UTF-8" standalone="yes"?>
<Relationships xmlns="http://schemas.openxmlformats.org/package/2006/relationships"><Relationship Id="rId1" Type="http://schemas.openxmlformats.org/officeDocument/2006/relationships/externalLinkPath" Target="/CARPETA%20CONSOLIDADA/Deudores%20Bolet&#237;n/DEUDORES%20POR%20TIPO%20DE%20EMPRESA%20Y%20TIPO%20DE%20CR&#201;DITO%20PARA%20EL%20BOLET&#205;N%20LAST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ase_Consolidado"/>
      <sheetName val="Base_Consolidado_mill"/>
      <sheetName val="Base_PE"/>
      <sheetName val="Reforma_PE"/>
      <sheetName val="México"/>
      <sheetName val="AFPCHI_penprom"/>
      <sheetName val="Base_CHI"/>
      <sheetName val="CHI_muj(65)_reforma"/>
      <sheetName val="Población"/>
      <sheetName val="pob arg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ice"/>
      <sheetName val="CD"/>
      <sheetName val="BD"/>
      <sheetName val="costos"/>
      <sheetName val="salarios"/>
      <sheetName val="Rentas"/>
      <sheetName val="CRI"/>
      <sheetName val="COL"/>
      <sheetName val="DOM"/>
      <sheetName val="BOL"/>
      <sheetName val="ECU"/>
      <sheetName val="MEX"/>
      <sheetName val="PER"/>
      <sheetName val="JAM"/>
      <sheetName val="pension x supervivencia"/>
      <sheetName val="grafico"/>
      <sheetName val="Sheet1"/>
    </sheetNames>
    <sheetDataSet>
      <sheetData sheetId="0" refreshError="1"/>
      <sheetData sheetId="1" refreshError="1"/>
      <sheetData sheetId="2">
        <row r="5">
          <cell r="C5">
            <v>60</v>
          </cell>
          <cell r="I5">
            <v>9.0000000000000011E-2</v>
          </cell>
          <cell r="K5">
            <v>10</v>
          </cell>
          <cell r="L5">
            <v>0.5</v>
          </cell>
          <cell r="M5">
            <v>2000</v>
          </cell>
          <cell r="V5">
            <v>30</v>
          </cell>
          <cell r="BY5">
            <v>10</v>
          </cell>
          <cell r="CA5">
            <v>5</v>
          </cell>
          <cell r="CC5">
            <v>1200</v>
          </cell>
          <cell r="CD5">
            <v>6500</v>
          </cell>
          <cell r="CG5">
            <v>12</v>
          </cell>
          <cell r="CH5">
            <v>13</v>
          </cell>
          <cell r="CR5">
            <v>245.99999999999997</v>
          </cell>
        </row>
        <row r="6">
          <cell r="C6">
            <v>60</v>
          </cell>
          <cell r="I6">
            <v>9.0000000000000011E-2</v>
          </cell>
          <cell r="K6">
            <v>10</v>
          </cell>
          <cell r="L6">
            <v>0.5</v>
          </cell>
          <cell r="M6">
            <v>2000</v>
          </cell>
          <cell r="V6">
            <v>30</v>
          </cell>
          <cell r="BY6">
            <v>10</v>
          </cell>
          <cell r="CA6">
            <v>5</v>
          </cell>
          <cell r="CC6">
            <v>1200</v>
          </cell>
          <cell r="CD6">
            <v>6500</v>
          </cell>
          <cell r="CG6">
            <v>12</v>
          </cell>
          <cell r="CH6">
            <v>13</v>
          </cell>
          <cell r="CR6">
            <v>245.99999999999997</v>
          </cell>
        </row>
        <row r="7">
          <cell r="C7">
            <v>65</v>
          </cell>
          <cell r="I7">
            <v>0.22709999999999997</v>
          </cell>
          <cell r="K7">
            <v>30</v>
          </cell>
          <cell r="L7">
            <v>0.7</v>
          </cell>
          <cell r="M7">
            <v>11471.540600892047</v>
          </cell>
          <cell r="V7">
            <v>33.75</v>
          </cell>
          <cell r="CA7">
            <v>10</v>
          </cell>
          <cell r="CC7">
            <v>1329.31</v>
          </cell>
          <cell r="CD7">
            <v>43202.17</v>
          </cell>
          <cell r="CG7">
            <v>13</v>
          </cell>
          <cell r="CH7">
            <v>13</v>
          </cell>
          <cell r="CR7">
            <v>4716</v>
          </cell>
        </row>
        <row r="8">
          <cell r="C8">
            <v>60</v>
          </cell>
          <cell r="I8">
            <v>0.22709999999999997</v>
          </cell>
          <cell r="K8">
            <v>30</v>
          </cell>
          <cell r="L8">
            <v>0.7</v>
          </cell>
          <cell r="M8">
            <v>8993.1617100032036</v>
          </cell>
          <cell r="V8">
            <v>30</v>
          </cell>
          <cell r="CA8">
            <v>10</v>
          </cell>
          <cell r="CC8">
            <v>1329.31</v>
          </cell>
          <cell r="CD8">
            <v>43202.17</v>
          </cell>
          <cell r="CG8">
            <v>13</v>
          </cell>
          <cell r="CH8">
            <v>13</v>
          </cell>
          <cell r="CR8">
            <v>4716</v>
          </cell>
        </row>
        <row r="9">
          <cell r="C9">
            <v>66.5</v>
          </cell>
          <cell r="I9">
            <v>0.125</v>
          </cell>
          <cell r="K9">
            <v>10</v>
          </cell>
          <cell r="L9">
            <v>0.5</v>
          </cell>
          <cell r="M9">
            <v>2590.6533155581092</v>
          </cell>
          <cell r="V9">
            <v>34.875</v>
          </cell>
          <cell r="BY9">
            <v>10</v>
          </cell>
          <cell r="CA9">
            <v>5</v>
          </cell>
          <cell r="CC9">
            <v>91</v>
          </cell>
          <cell r="CD9">
            <v>4360</v>
          </cell>
          <cell r="CG9">
            <v>12</v>
          </cell>
          <cell r="CH9">
            <v>13</v>
          </cell>
          <cell r="CR9">
            <v>500.08</v>
          </cell>
        </row>
        <row r="10">
          <cell r="C10">
            <v>66.5</v>
          </cell>
          <cell r="I10">
            <v>0.125</v>
          </cell>
          <cell r="K10">
            <v>10</v>
          </cell>
          <cell r="L10">
            <v>0.5</v>
          </cell>
          <cell r="M10">
            <v>2397.3525758580731</v>
          </cell>
          <cell r="V10">
            <v>34.875</v>
          </cell>
          <cell r="BY10">
            <v>10</v>
          </cell>
          <cell r="CA10">
            <v>5</v>
          </cell>
          <cell r="CC10">
            <v>91</v>
          </cell>
          <cell r="CD10">
            <v>4360</v>
          </cell>
          <cell r="CG10">
            <v>12</v>
          </cell>
          <cell r="CH10">
            <v>13</v>
          </cell>
          <cell r="CR10">
            <v>500.08</v>
          </cell>
        </row>
        <row r="11">
          <cell r="C11">
            <v>65</v>
          </cell>
          <cell r="I11">
            <v>8.8000000000000009E-2</v>
          </cell>
          <cell r="K11">
            <v>10</v>
          </cell>
          <cell r="L11">
            <v>0.5</v>
          </cell>
          <cell r="M11">
            <v>24179.369590080001</v>
          </cell>
          <cell r="V11">
            <v>33.75</v>
          </cell>
          <cell r="BY11">
            <v>10</v>
          </cell>
          <cell r="CA11">
            <v>5</v>
          </cell>
          <cell r="CD11">
            <v>0</v>
          </cell>
          <cell r="CG11">
            <v>12</v>
          </cell>
          <cell r="CH11">
            <v>13</v>
          </cell>
          <cell r="CR11">
            <v>600</v>
          </cell>
        </row>
        <row r="12">
          <cell r="C12">
            <v>65</v>
          </cell>
          <cell r="I12">
            <v>8.8000000000000009E-2</v>
          </cell>
          <cell r="K12">
            <v>10</v>
          </cell>
          <cell r="L12">
            <v>0.5</v>
          </cell>
          <cell r="M12">
            <v>24179.369590080001</v>
          </cell>
          <cell r="V12">
            <v>33.75</v>
          </cell>
          <cell r="BY12">
            <v>10</v>
          </cell>
          <cell r="CA12">
            <v>5</v>
          </cell>
          <cell r="CD12">
            <v>0</v>
          </cell>
          <cell r="CG12">
            <v>12</v>
          </cell>
          <cell r="CH12">
            <v>13</v>
          </cell>
          <cell r="CR12">
            <v>600</v>
          </cell>
        </row>
        <row r="13">
          <cell r="C13">
            <v>65</v>
          </cell>
          <cell r="I13">
            <v>6.6147259357336938E-2</v>
          </cell>
          <cell r="K13">
            <v>10</v>
          </cell>
          <cell r="L13">
            <v>0.66700000000000004</v>
          </cell>
          <cell r="M13">
            <v>840.47673599999996</v>
          </cell>
          <cell r="V13">
            <v>33.75</v>
          </cell>
          <cell r="CA13">
            <v>3</v>
          </cell>
          <cell r="CC13" t="str">
            <v xml:space="preserve"> -</v>
          </cell>
          <cell r="CD13" t="str">
            <v xml:space="preserve"> -</v>
          </cell>
          <cell r="CG13">
            <v>12</v>
          </cell>
          <cell r="CH13">
            <v>13</v>
          </cell>
          <cell r="CR13">
            <v>792</v>
          </cell>
        </row>
        <row r="14">
          <cell r="C14">
            <v>65</v>
          </cell>
          <cell r="I14">
            <v>6.6147259357336938E-2</v>
          </cell>
          <cell r="K14">
            <v>10</v>
          </cell>
          <cell r="L14">
            <v>0.66700000000000004</v>
          </cell>
          <cell r="M14">
            <v>840.47673599999996</v>
          </cell>
          <cell r="V14">
            <v>33.75</v>
          </cell>
          <cell r="CA14">
            <v>3</v>
          </cell>
          <cell r="CC14" t="str">
            <v xml:space="preserve"> -</v>
          </cell>
          <cell r="CD14" t="str">
            <v xml:space="preserve"> -</v>
          </cell>
          <cell r="CG14">
            <v>12</v>
          </cell>
          <cell r="CH14">
            <v>13</v>
          </cell>
          <cell r="CR14">
            <v>792</v>
          </cell>
        </row>
        <row r="15">
          <cell r="C15">
            <v>65</v>
          </cell>
          <cell r="I15">
            <v>0.28000000000000003</v>
          </cell>
          <cell r="K15">
            <v>15</v>
          </cell>
          <cell r="L15">
            <v>1</v>
          </cell>
          <cell r="M15">
            <v>2260.298385690116</v>
          </cell>
          <cell r="V15">
            <v>33.75</v>
          </cell>
          <cell r="CA15" t="str">
            <v>..</v>
          </cell>
          <cell r="CC15">
            <v>788</v>
          </cell>
          <cell r="CD15">
            <v>4663.75</v>
          </cell>
          <cell r="CG15">
            <v>12</v>
          </cell>
          <cell r="CH15">
            <v>13</v>
          </cell>
          <cell r="CR15">
            <v>788</v>
          </cell>
        </row>
        <row r="16">
          <cell r="C16">
            <v>60</v>
          </cell>
          <cell r="I16">
            <v>0.28000000000000003</v>
          </cell>
          <cell r="K16">
            <v>15</v>
          </cell>
          <cell r="L16">
            <v>1</v>
          </cell>
          <cell r="M16">
            <v>1879.1191538364426</v>
          </cell>
          <cell r="V16">
            <v>30</v>
          </cell>
          <cell r="CA16" t="str">
            <v>..</v>
          </cell>
          <cell r="CC16">
            <v>788</v>
          </cell>
          <cell r="CD16">
            <v>4663.75</v>
          </cell>
          <cell r="CG16">
            <v>12</v>
          </cell>
          <cell r="CH16">
            <v>13</v>
          </cell>
          <cell r="CR16">
            <v>788</v>
          </cell>
        </row>
        <row r="17">
          <cell r="C17">
            <v>62</v>
          </cell>
          <cell r="I17">
            <v>0.13</v>
          </cell>
          <cell r="K17">
            <v>26</v>
          </cell>
          <cell r="L17">
            <v>1</v>
          </cell>
          <cell r="M17">
            <v>1441486.0552666362</v>
          </cell>
          <cell r="V17">
            <v>31.5</v>
          </cell>
          <cell r="CA17">
            <v>10</v>
          </cell>
          <cell r="CC17">
            <v>644350</v>
          </cell>
          <cell r="CD17">
            <v>16108750</v>
          </cell>
          <cell r="CG17">
            <v>13</v>
          </cell>
          <cell r="CH17">
            <v>13</v>
          </cell>
          <cell r="CR17">
            <v>644350</v>
          </cell>
        </row>
        <row r="18">
          <cell r="C18">
            <v>57</v>
          </cell>
          <cell r="I18">
            <v>0.13</v>
          </cell>
          <cell r="K18">
            <v>26</v>
          </cell>
          <cell r="L18">
            <v>1</v>
          </cell>
          <cell r="M18">
            <v>1419747.18399966</v>
          </cell>
          <cell r="V18">
            <v>27.75</v>
          </cell>
          <cell r="CA18">
            <v>10</v>
          </cell>
          <cell r="CC18">
            <v>644350</v>
          </cell>
          <cell r="CD18">
            <v>16108750</v>
          </cell>
          <cell r="CG18">
            <v>13</v>
          </cell>
          <cell r="CH18">
            <v>13</v>
          </cell>
          <cell r="CR18">
            <v>644350</v>
          </cell>
        </row>
        <row r="19">
          <cell r="C19">
            <v>65</v>
          </cell>
          <cell r="I19">
            <v>6.7500000000000004E-2</v>
          </cell>
          <cell r="K19">
            <v>25</v>
          </cell>
          <cell r="L19">
            <v>0.7</v>
          </cell>
          <cell r="M19">
            <v>562871.79185541044</v>
          </cell>
          <cell r="V19">
            <v>33.75</v>
          </cell>
          <cell r="CA19">
            <v>5</v>
          </cell>
          <cell r="CC19">
            <v>131760</v>
          </cell>
          <cell r="CD19" t="str">
            <v xml:space="preserve"> -</v>
          </cell>
          <cell r="CG19">
            <v>12</v>
          </cell>
          <cell r="CH19">
            <v>13</v>
          </cell>
          <cell r="CR19">
            <v>305323.98</v>
          </cell>
        </row>
        <row r="20">
          <cell r="C20">
            <v>65</v>
          </cell>
          <cell r="I20">
            <v>6.7500000000000004E-2</v>
          </cell>
          <cell r="K20">
            <v>25</v>
          </cell>
          <cell r="L20">
            <v>0.7</v>
          </cell>
          <cell r="M20">
            <v>613126.03687346692</v>
          </cell>
          <cell r="V20">
            <v>33.75</v>
          </cell>
          <cell r="CA20">
            <v>5</v>
          </cell>
          <cell r="CC20">
            <v>131760</v>
          </cell>
          <cell r="CD20" t="str">
            <v xml:space="preserve"> -</v>
          </cell>
          <cell r="CG20">
            <v>12</v>
          </cell>
          <cell r="CH20">
            <v>13</v>
          </cell>
          <cell r="CR20">
            <v>305323.98</v>
          </cell>
        </row>
        <row r="21">
          <cell r="C21">
            <v>60</v>
          </cell>
          <cell r="I21">
            <v>0.16499999999999998</v>
          </cell>
          <cell r="K21">
            <v>30</v>
          </cell>
          <cell r="L21">
            <v>0.7</v>
          </cell>
          <cell r="M21">
            <v>243.547236</v>
          </cell>
          <cell r="V21">
            <v>30</v>
          </cell>
          <cell r="BY21">
            <v>30</v>
          </cell>
          <cell r="CA21">
            <v>5</v>
          </cell>
          <cell r="CG21">
            <v>12</v>
          </cell>
          <cell r="CH21">
            <v>13</v>
          </cell>
          <cell r="CR21">
            <v>225</v>
          </cell>
        </row>
        <row r="22">
          <cell r="C22">
            <v>55</v>
          </cell>
          <cell r="I22">
            <v>0.16499999999999998</v>
          </cell>
          <cell r="K22">
            <v>30</v>
          </cell>
          <cell r="L22">
            <v>0.7</v>
          </cell>
          <cell r="M22">
            <v>243.547236</v>
          </cell>
          <cell r="V22">
            <v>26.25</v>
          </cell>
          <cell r="BY22">
            <v>30</v>
          </cell>
          <cell r="CA22">
            <v>5</v>
          </cell>
          <cell r="CG22">
            <v>12</v>
          </cell>
          <cell r="CH22">
            <v>13</v>
          </cell>
          <cell r="CR22">
            <v>225</v>
          </cell>
        </row>
        <row r="23">
          <cell r="C23">
            <v>60</v>
          </cell>
          <cell r="I23">
            <v>8.7400000000000005E-2</v>
          </cell>
          <cell r="K23">
            <v>30</v>
          </cell>
          <cell r="L23">
            <v>0.4</v>
          </cell>
          <cell r="M23">
            <v>721.220458984375</v>
          </cell>
          <cell r="V23">
            <v>30</v>
          </cell>
          <cell r="CA23">
            <v>5</v>
          </cell>
          <cell r="CC23">
            <v>318</v>
          </cell>
          <cell r="CD23" t="str">
            <v>-</v>
          </cell>
          <cell r="CG23">
            <v>12</v>
          </cell>
          <cell r="CH23">
            <v>14</v>
          </cell>
          <cell r="CR23">
            <v>354</v>
          </cell>
        </row>
        <row r="24">
          <cell r="C24">
            <v>60</v>
          </cell>
          <cell r="I24">
            <v>8.7400000000000005E-2</v>
          </cell>
          <cell r="K24">
            <v>30</v>
          </cell>
          <cell r="L24">
            <v>0.4</v>
          </cell>
          <cell r="M24">
            <v>651.58062744140625</v>
          </cell>
          <cell r="V24">
            <v>30</v>
          </cell>
          <cell r="CA24">
            <v>5</v>
          </cell>
          <cell r="CC24">
            <v>318</v>
          </cell>
          <cell r="CD24" t="str">
            <v>-</v>
          </cell>
          <cell r="CG24">
            <v>12</v>
          </cell>
          <cell r="CH24">
            <v>14</v>
          </cell>
          <cell r="CR24">
            <v>354</v>
          </cell>
        </row>
        <row r="25">
          <cell r="C25">
            <v>60</v>
          </cell>
          <cell r="I25">
            <v>0.12000000000000001</v>
          </cell>
          <cell r="K25">
            <v>25</v>
          </cell>
          <cell r="L25">
            <v>0.6</v>
          </cell>
          <cell r="M25">
            <v>479.21763241497695</v>
          </cell>
          <cell r="V25">
            <v>30</v>
          </cell>
          <cell r="BY25">
            <v>3</v>
          </cell>
          <cell r="CA25">
            <v>10</v>
          </cell>
          <cell r="CC25">
            <v>246.60000000000002</v>
          </cell>
          <cell r="CD25" t="str">
            <v> 6,377.15</v>
          </cell>
          <cell r="CG25">
            <v>12</v>
          </cell>
          <cell r="CH25">
            <v>13</v>
          </cell>
          <cell r="CR25">
            <v>246.60000000000002</v>
          </cell>
        </row>
        <row r="26">
          <cell r="C26">
            <v>55</v>
          </cell>
          <cell r="I26">
            <v>0.12000000000000001</v>
          </cell>
          <cell r="K26">
            <v>25</v>
          </cell>
          <cell r="L26">
            <v>0.6</v>
          </cell>
          <cell r="M26">
            <v>495.40470224727801</v>
          </cell>
          <cell r="V26">
            <v>26.25</v>
          </cell>
          <cell r="BY26">
            <v>3</v>
          </cell>
          <cell r="CA26">
            <v>10</v>
          </cell>
          <cell r="CC26">
            <v>246.60000000000002</v>
          </cell>
          <cell r="CD26" t="str">
            <v> 6,377.15</v>
          </cell>
          <cell r="CG26">
            <v>12</v>
          </cell>
          <cell r="CH26">
            <v>13</v>
          </cell>
          <cell r="CR26">
            <v>246.60000000000002</v>
          </cell>
        </row>
        <row r="27">
          <cell r="C27">
            <v>60</v>
          </cell>
          <cell r="I27">
            <v>4.5000000000000005E-2</v>
          </cell>
          <cell r="K27">
            <v>20</v>
          </cell>
          <cell r="L27">
            <v>0.5</v>
          </cell>
          <cell r="M27">
            <v>4320.0283203125</v>
          </cell>
          <cell r="V27">
            <v>30</v>
          </cell>
          <cell r="BY27">
            <v>20</v>
          </cell>
          <cell r="CA27">
            <v>5</v>
          </cell>
          <cell r="CC27">
            <v>2361.6</v>
          </cell>
          <cell r="CD27" t="str">
            <v xml:space="preserve"> -</v>
          </cell>
          <cell r="CG27">
            <v>12</v>
          </cell>
          <cell r="CH27">
            <v>13</v>
          </cell>
          <cell r="CR27">
            <v>2361.6</v>
          </cell>
        </row>
        <row r="28">
          <cell r="C28">
            <v>60</v>
          </cell>
          <cell r="I28">
            <v>4.5000000000000005E-2</v>
          </cell>
          <cell r="K28">
            <v>20</v>
          </cell>
          <cell r="L28">
            <v>0.5</v>
          </cell>
          <cell r="M28">
            <v>3848.85888671875</v>
          </cell>
          <cell r="V28">
            <v>30</v>
          </cell>
          <cell r="BY28">
            <v>20</v>
          </cell>
          <cell r="CA28">
            <v>5</v>
          </cell>
          <cell r="CC28">
            <v>2361.6</v>
          </cell>
          <cell r="CD28" t="str">
            <v xml:space="preserve"> -</v>
          </cell>
          <cell r="CG28">
            <v>12</v>
          </cell>
          <cell r="CH28">
            <v>13</v>
          </cell>
          <cell r="CR28">
            <v>2361.6</v>
          </cell>
        </row>
        <row r="29">
          <cell r="C29">
            <v>60</v>
          </cell>
          <cell r="I29">
            <v>0.13</v>
          </cell>
          <cell r="K29">
            <v>15</v>
          </cell>
          <cell r="L29">
            <v>0.5</v>
          </cell>
          <cell r="M29">
            <v>53750.333769120007</v>
          </cell>
          <cell r="V29">
            <v>30</v>
          </cell>
          <cell r="BY29">
            <v>15</v>
          </cell>
          <cell r="CA29">
            <v>3</v>
          </cell>
          <cell r="CC29">
            <v>30</v>
          </cell>
          <cell r="CD29">
            <v>170812</v>
          </cell>
          <cell r="CG29">
            <v>12</v>
          </cell>
          <cell r="CH29">
            <v>13</v>
          </cell>
          <cell r="CR29" t="str">
            <v>35000 </v>
          </cell>
        </row>
        <row r="30">
          <cell r="C30">
            <v>60</v>
          </cell>
          <cell r="I30">
            <v>0.13</v>
          </cell>
          <cell r="K30">
            <v>15</v>
          </cell>
          <cell r="L30">
            <v>0.5</v>
          </cell>
          <cell r="M30">
            <v>51166.672605701664</v>
          </cell>
          <cell r="V30">
            <v>30</v>
          </cell>
          <cell r="BY30">
            <v>15</v>
          </cell>
          <cell r="CA30">
            <v>3</v>
          </cell>
          <cell r="CC30">
            <v>30</v>
          </cell>
          <cell r="CD30">
            <v>170812</v>
          </cell>
          <cell r="CG30">
            <v>12</v>
          </cell>
          <cell r="CH30">
            <v>13</v>
          </cell>
          <cell r="CR30" t="str">
            <v>35000 </v>
          </cell>
        </row>
        <row r="31">
          <cell r="C31">
            <v>55</v>
          </cell>
          <cell r="I31">
            <v>0.03</v>
          </cell>
          <cell r="K31">
            <v>25</v>
          </cell>
          <cell r="L31">
            <v>0.5</v>
          </cell>
          <cell r="M31">
            <v>2382.2894468933332</v>
          </cell>
          <cell r="V31">
            <v>26.25</v>
          </cell>
          <cell r="BY31">
            <v>25</v>
          </cell>
          <cell r="CA31">
            <v>10</v>
          </cell>
          <cell r="CG31">
            <v>12</v>
          </cell>
          <cell r="CH31">
            <v>13</v>
          </cell>
        </row>
        <row r="32">
          <cell r="C32">
            <v>55</v>
          </cell>
          <cell r="I32">
            <v>0.03</v>
          </cell>
          <cell r="K32">
            <v>25</v>
          </cell>
          <cell r="L32">
            <v>0.5</v>
          </cell>
          <cell r="M32">
            <v>2382.2894468933332</v>
          </cell>
          <cell r="V32">
            <v>26.25</v>
          </cell>
          <cell r="BY32">
            <v>25</v>
          </cell>
          <cell r="CA32">
            <v>10</v>
          </cell>
          <cell r="CG32">
            <v>12</v>
          </cell>
          <cell r="CH32">
            <v>13</v>
          </cell>
        </row>
        <row r="33">
          <cell r="C33">
            <v>65</v>
          </cell>
          <cell r="I33">
            <v>1.9999999999999997E-2</v>
          </cell>
          <cell r="K33">
            <v>15</v>
          </cell>
          <cell r="L33">
            <v>0.4</v>
          </cell>
          <cell r="M33">
            <v>10231.0390625</v>
          </cell>
          <cell r="V33">
            <v>33.75</v>
          </cell>
          <cell r="BY33">
            <v>5</v>
          </cell>
          <cell r="CA33">
            <v>15</v>
          </cell>
          <cell r="CC33">
            <v>7119.1759999999995</v>
          </cell>
          <cell r="CD33">
            <v>14000</v>
          </cell>
          <cell r="CG33">
            <v>12</v>
          </cell>
          <cell r="CH33">
            <v>13</v>
          </cell>
          <cell r="CR33">
            <v>7119.1759999999995</v>
          </cell>
        </row>
        <row r="34">
          <cell r="C34">
            <v>60</v>
          </cell>
          <cell r="I34">
            <v>1.9999999999999997E-2</v>
          </cell>
          <cell r="K34">
            <v>15</v>
          </cell>
          <cell r="L34">
            <v>0.4</v>
          </cell>
          <cell r="M34">
            <v>9955.8564453125</v>
          </cell>
          <cell r="V34">
            <v>30</v>
          </cell>
          <cell r="BY34">
            <v>5</v>
          </cell>
          <cell r="CA34">
            <v>15</v>
          </cell>
          <cell r="CC34">
            <v>7119.1759999999995</v>
          </cell>
          <cell r="CD34">
            <v>14000</v>
          </cell>
          <cell r="CG34">
            <v>12</v>
          </cell>
          <cell r="CH34">
            <v>13</v>
          </cell>
          <cell r="CR34">
            <v>7119.1759999999995</v>
          </cell>
        </row>
        <row r="35">
          <cell r="C35">
            <v>65</v>
          </cell>
          <cell r="I35">
            <v>0.03</v>
          </cell>
          <cell r="K35">
            <v>28.86</v>
          </cell>
          <cell r="L35">
            <v>0</v>
          </cell>
          <cell r="M35">
            <v>42414.212591140727</v>
          </cell>
          <cell r="V35">
            <v>33.75</v>
          </cell>
          <cell r="CA35" t="str">
            <v>..</v>
          </cell>
          <cell r="CC35" t="str">
            <v xml:space="preserve"> ..</v>
          </cell>
          <cell r="CD35">
            <v>125000</v>
          </cell>
          <cell r="CG35">
            <v>13</v>
          </cell>
          <cell r="CH35">
            <v>13</v>
          </cell>
          <cell r="CR35">
            <v>5600</v>
          </cell>
        </row>
        <row r="36">
          <cell r="C36">
            <v>64</v>
          </cell>
          <cell r="I36">
            <v>0.03</v>
          </cell>
          <cell r="K36">
            <v>28.86</v>
          </cell>
          <cell r="L36">
            <v>0</v>
          </cell>
          <cell r="M36">
            <v>42414.212591140727</v>
          </cell>
          <cell r="V36">
            <v>33</v>
          </cell>
          <cell r="CA36" t="str">
            <v>..</v>
          </cell>
          <cell r="CC36" t="str">
            <v xml:space="preserve"> ..</v>
          </cell>
          <cell r="CD36">
            <v>125000</v>
          </cell>
          <cell r="CG36">
            <v>13</v>
          </cell>
          <cell r="CH36">
            <v>13</v>
          </cell>
          <cell r="CR36">
            <v>5600</v>
          </cell>
        </row>
        <row r="37">
          <cell r="C37">
            <v>65</v>
          </cell>
          <cell r="I37">
            <v>6.275E-2</v>
          </cell>
          <cell r="K37">
            <v>10</v>
          </cell>
          <cell r="L37">
            <v>0.9</v>
          </cell>
          <cell r="M37">
            <v>10274.598560449846</v>
          </cell>
          <cell r="V37">
            <v>33.75</v>
          </cell>
          <cell r="CA37" t="str">
            <v>..</v>
          </cell>
          <cell r="CG37">
            <v>12</v>
          </cell>
          <cell r="CH37">
            <v>13</v>
          </cell>
          <cell r="CR37">
            <v>2048.25</v>
          </cell>
        </row>
        <row r="38">
          <cell r="C38">
            <v>65</v>
          </cell>
          <cell r="I38">
            <v>6.275E-2</v>
          </cell>
          <cell r="K38">
            <v>10</v>
          </cell>
          <cell r="L38">
            <v>0.9</v>
          </cell>
          <cell r="M38">
            <v>9251.3285466475318</v>
          </cell>
          <cell r="V38">
            <v>33.75</v>
          </cell>
          <cell r="CA38" t="str">
            <v>..</v>
          </cell>
          <cell r="CG38">
            <v>12</v>
          </cell>
          <cell r="CH38">
            <v>13</v>
          </cell>
          <cell r="CR38">
            <v>2048.25</v>
          </cell>
        </row>
        <row r="39">
          <cell r="C39">
            <v>60</v>
          </cell>
          <cell r="I39">
            <v>0.10000000000000002</v>
          </cell>
          <cell r="K39">
            <v>15</v>
          </cell>
          <cell r="L39">
            <v>0.5</v>
          </cell>
          <cell r="M39">
            <v>7117.3388671875</v>
          </cell>
          <cell r="V39">
            <v>30</v>
          </cell>
          <cell r="BY39">
            <v>15</v>
          </cell>
          <cell r="CA39">
            <v>5</v>
          </cell>
          <cell r="CG39">
            <v>12</v>
          </cell>
          <cell r="CH39">
            <v>13</v>
          </cell>
          <cell r="CR39">
            <v>4285.6400000000003</v>
          </cell>
        </row>
        <row r="40">
          <cell r="C40">
            <v>60</v>
          </cell>
          <cell r="I40">
            <v>0.10000000000000002</v>
          </cell>
          <cell r="K40">
            <v>15</v>
          </cell>
          <cell r="L40">
            <v>0.5</v>
          </cell>
          <cell r="M40">
            <v>6266.67578125</v>
          </cell>
          <cell r="V40">
            <v>30</v>
          </cell>
          <cell r="BY40">
            <v>15</v>
          </cell>
          <cell r="CA40">
            <v>5</v>
          </cell>
          <cell r="CG40">
            <v>12</v>
          </cell>
          <cell r="CH40">
            <v>13</v>
          </cell>
          <cell r="CR40">
            <v>4285.6400000000003</v>
          </cell>
        </row>
        <row r="41">
          <cell r="C41">
            <v>62</v>
          </cell>
          <cell r="I41">
            <v>0.125</v>
          </cell>
          <cell r="K41">
            <v>20</v>
          </cell>
          <cell r="L41">
            <v>0.5</v>
          </cell>
          <cell r="M41">
            <v>830.86691725068988</v>
          </cell>
          <cell r="V41">
            <v>31.5</v>
          </cell>
          <cell r="BY41">
            <v>20</v>
          </cell>
          <cell r="CA41">
            <v>10</v>
          </cell>
          <cell r="CG41">
            <v>12</v>
          </cell>
          <cell r="CH41">
            <v>13</v>
          </cell>
          <cell r="CR41">
            <v>624</v>
          </cell>
        </row>
        <row r="42">
          <cell r="C42">
            <v>57</v>
          </cell>
          <cell r="I42">
            <v>0.125</v>
          </cell>
          <cell r="K42">
            <v>20</v>
          </cell>
          <cell r="L42">
            <v>0.5</v>
          </cell>
          <cell r="M42">
            <v>866.79970678631855</v>
          </cell>
          <cell r="V42">
            <v>27.75</v>
          </cell>
          <cell r="BY42">
            <v>20</v>
          </cell>
          <cell r="CA42">
            <v>10</v>
          </cell>
          <cell r="CG42">
            <v>12</v>
          </cell>
          <cell r="CH42">
            <v>13</v>
          </cell>
          <cell r="CR42">
            <v>624</v>
          </cell>
        </row>
        <row r="43">
          <cell r="C43">
            <v>60</v>
          </cell>
          <cell r="I43">
            <v>0.115</v>
          </cell>
          <cell r="K43">
            <v>24</v>
          </cell>
          <cell r="L43">
            <v>0.6</v>
          </cell>
          <cell r="M43">
            <v>3052979</v>
          </cell>
          <cell r="V43">
            <v>30</v>
          </cell>
          <cell r="BY43">
            <v>24</v>
          </cell>
          <cell r="CA43">
            <v>3</v>
          </cell>
          <cell r="CG43">
            <v>12</v>
          </cell>
          <cell r="CH43">
            <v>13</v>
          </cell>
          <cell r="CR43">
            <v>1824055</v>
          </cell>
        </row>
        <row r="44">
          <cell r="C44">
            <v>60</v>
          </cell>
          <cell r="I44">
            <v>0.115</v>
          </cell>
          <cell r="K44">
            <v>24</v>
          </cell>
          <cell r="L44">
            <v>0.6</v>
          </cell>
          <cell r="M44">
            <v>2711069.5</v>
          </cell>
          <cell r="V44">
            <v>30</v>
          </cell>
          <cell r="BY44">
            <v>24</v>
          </cell>
          <cell r="CA44">
            <v>3</v>
          </cell>
          <cell r="CG44">
            <v>12</v>
          </cell>
          <cell r="CH44">
            <v>13</v>
          </cell>
          <cell r="CR44">
            <v>1824055</v>
          </cell>
        </row>
        <row r="45">
          <cell r="C45">
            <v>65</v>
          </cell>
          <cell r="I45">
            <v>0.12000000000000001</v>
          </cell>
          <cell r="K45">
            <v>20</v>
          </cell>
          <cell r="L45">
            <v>0.5</v>
          </cell>
          <cell r="M45">
            <v>1759.7926902324541</v>
          </cell>
          <cell r="V45">
            <v>33.75</v>
          </cell>
          <cell r="BY45">
            <v>20</v>
          </cell>
          <cell r="CA45">
            <v>5</v>
          </cell>
          <cell r="CG45">
            <v>14</v>
          </cell>
          <cell r="CH45">
            <v>14</v>
          </cell>
          <cell r="CR45">
            <v>750</v>
          </cell>
        </row>
        <row r="46">
          <cell r="C46">
            <v>65</v>
          </cell>
          <cell r="I46">
            <v>0.12000000000000001</v>
          </cell>
          <cell r="K46">
            <v>20</v>
          </cell>
          <cell r="L46">
            <v>0.5</v>
          </cell>
          <cell r="M46">
            <v>1486.2188083090891</v>
          </cell>
          <cell r="V46">
            <v>33.75</v>
          </cell>
          <cell r="BY46">
            <v>20</v>
          </cell>
          <cell r="CA46">
            <v>5</v>
          </cell>
          <cell r="CG46">
            <v>14</v>
          </cell>
          <cell r="CH46">
            <v>14</v>
          </cell>
          <cell r="CR46">
            <v>750</v>
          </cell>
        </row>
        <row r="47">
          <cell r="L47">
            <v>0</v>
          </cell>
          <cell r="BY47">
            <v>0</v>
          </cell>
          <cell r="CG47" t="str">
            <v>..</v>
          </cell>
          <cell r="CH47" t="str">
            <v>..</v>
          </cell>
        </row>
        <row r="48">
          <cell r="L48">
            <v>0</v>
          </cell>
          <cell r="BY48">
            <v>0</v>
          </cell>
          <cell r="CG48" t="str">
            <v>..</v>
          </cell>
          <cell r="CH48" t="str">
            <v>..</v>
          </cell>
        </row>
        <row r="49">
          <cell r="C49">
            <v>60</v>
          </cell>
          <cell r="I49">
            <v>8.6000000000000007E-2</v>
          </cell>
          <cell r="K49">
            <v>15</v>
          </cell>
          <cell r="L49">
            <v>0</v>
          </cell>
          <cell r="BY49">
            <v>15</v>
          </cell>
          <cell r="CG49" t="str">
            <v>..</v>
          </cell>
          <cell r="CH49" t="str">
            <v>..</v>
          </cell>
          <cell r="CR49">
            <v>2600</v>
          </cell>
        </row>
        <row r="50">
          <cell r="C50">
            <v>60</v>
          </cell>
          <cell r="I50">
            <v>8.6000000000000007E-2</v>
          </cell>
          <cell r="K50">
            <v>15</v>
          </cell>
          <cell r="L50">
            <v>0</v>
          </cell>
          <cell r="BY50">
            <v>15</v>
          </cell>
          <cell r="CG50" t="str">
            <v>..</v>
          </cell>
          <cell r="CH50" t="str">
            <v>..</v>
          </cell>
          <cell r="CR50">
            <v>2600</v>
          </cell>
        </row>
        <row r="51">
          <cell r="C51">
            <v>60</v>
          </cell>
          <cell r="I51">
            <v>0.21499999999999997</v>
          </cell>
          <cell r="K51">
            <v>30</v>
          </cell>
          <cell r="L51">
            <v>0.6</v>
          </cell>
          <cell r="M51">
            <v>27830.430538737757</v>
          </cell>
          <cell r="V51">
            <v>30</v>
          </cell>
          <cell r="BY51">
            <v>30</v>
          </cell>
          <cell r="CA51">
            <v>10</v>
          </cell>
          <cell r="CG51">
            <v>12</v>
          </cell>
          <cell r="CH51">
            <v>13</v>
          </cell>
          <cell r="CR51">
            <v>10000</v>
          </cell>
        </row>
        <row r="52">
          <cell r="C52">
            <v>60</v>
          </cell>
          <cell r="I52">
            <v>0.21499999999999997</v>
          </cell>
          <cell r="K52">
            <v>30</v>
          </cell>
          <cell r="L52">
            <v>0.6</v>
          </cell>
          <cell r="M52">
            <v>20584.56351087943</v>
          </cell>
          <cell r="V52">
            <v>30</v>
          </cell>
          <cell r="BY52">
            <v>30</v>
          </cell>
          <cell r="CA52">
            <v>10</v>
          </cell>
          <cell r="CG52">
            <v>12</v>
          </cell>
          <cell r="CH52">
            <v>13</v>
          </cell>
          <cell r="CR52">
            <v>10000</v>
          </cell>
        </row>
        <row r="53">
          <cell r="C53">
            <v>60</v>
          </cell>
          <cell r="I53">
            <v>0.12000000000000001</v>
          </cell>
          <cell r="K53">
            <v>15</v>
          </cell>
          <cell r="L53">
            <v>0.4</v>
          </cell>
          <cell r="M53">
            <v>8701.0565397254613</v>
          </cell>
          <cell r="V53">
            <v>30</v>
          </cell>
          <cell r="CA53">
            <v>10</v>
          </cell>
          <cell r="CD53">
            <v>28112.382499999992</v>
          </cell>
          <cell r="CG53">
            <v>12</v>
          </cell>
          <cell r="CH53">
            <v>13</v>
          </cell>
          <cell r="CR53">
            <v>5622.4764999999989</v>
          </cell>
        </row>
        <row r="54">
          <cell r="C54">
            <v>55</v>
          </cell>
          <cell r="I54">
            <v>0.12000000000000001</v>
          </cell>
          <cell r="K54">
            <v>15</v>
          </cell>
          <cell r="L54">
            <v>0.4</v>
          </cell>
          <cell r="M54">
            <v>8158.4706572228606</v>
          </cell>
          <cell r="V54">
            <v>26.25</v>
          </cell>
          <cell r="CA54">
            <v>10</v>
          </cell>
          <cell r="CD54">
            <v>28112.382499999992</v>
          </cell>
          <cell r="CG54">
            <v>12</v>
          </cell>
          <cell r="CH54">
            <v>13</v>
          </cell>
          <cell r="CR54">
            <v>5622.4764999999989</v>
          </cell>
        </row>
        <row r="58">
          <cell r="B58">
            <v>0.01</v>
          </cell>
        </row>
        <row r="61">
          <cell r="B61">
            <v>0.75</v>
          </cell>
        </row>
        <row r="62">
          <cell r="B62">
            <v>2015</v>
          </cell>
        </row>
      </sheetData>
      <sheetData sheetId="3" refreshError="1"/>
      <sheetData sheetId="4" refreshError="1"/>
      <sheetData sheetId="5">
        <row r="7">
          <cell r="A7">
            <v>50</v>
          </cell>
          <cell r="B7">
            <v>31.585256204977679</v>
          </cell>
          <cell r="C7">
            <v>22.81496115893535</v>
          </cell>
          <cell r="D7">
            <v>19.779368705379099</v>
          </cell>
          <cell r="E7">
            <v>17.350176095869582</v>
          </cell>
          <cell r="G7">
            <v>50</v>
          </cell>
          <cell r="H7">
            <v>37.643036135441164</v>
          </cell>
          <cell r="I7">
            <v>26.03641098495774</v>
          </cell>
          <cell r="J7">
            <v>22.176144595274099</v>
          </cell>
          <cell r="K7">
            <v>19.157276955676686</v>
          </cell>
        </row>
        <row r="8">
          <cell r="A8">
            <v>55</v>
          </cell>
          <cell r="B8">
            <v>27.132382316710931</v>
          </cell>
          <cell r="C8">
            <v>20.351880775956435</v>
          </cell>
          <cell r="D8">
            <v>17.912501338442748</v>
          </cell>
          <cell r="E8">
            <v>15.917384539223951</v>
          </cell>
          <cell r="G8">
            <v>55</v>
          </cell>
          <cell r="H8">
            <v>32.913884278026941</v>
          </cell>
          <cell r="I8">
            <v>23.686234952395754</v>
          </cell>
          <cell r="J8">
            <v>20.488833958022258</v>
          </cell>
          <cell r="K8">
            <v>17.930683188513893</v>
          </cell>
        </row>
        <row r="9">
          <cell r="A9">
            <v>56</v>
          </cell>
          <cell r="B9">
            <v>26.259839756874801</v>
          </cell>
          <cell r="C9">
            <v>19.844940607159899</v>
          </cell>
          <cell r="D9">
            <v>17.519388018651536</v>
          </cell>
          <cell r="E9">
            <v>15.609061797669421</v>
          </cell>
          <cell r="G9">
            <v>56</v>
          </cell>
          <cell r="H9">
            <v>31.982114294234922</v>
          </cell>
          <cell r="I9">
            <v>23.198883099495674</v>
          </cell>
          <cell r="J9">
            <v>20.130552325049081</v>
          </cell>
          <cell r="K9">
            <v>17.664360206107744</v>
          </cell>
        </row>
        <row r="10">
          <cell r="A10">
            <v>57</v>
          </cell>
          <cell r="B10">
            <v>25.398885498941745</v>
          </cell>
          <cell r="C10">
            <v>19.337456835825215</v>
          </cell>
          <cell r="D10">
            <v>17.123263709886213</v>
          </cell>
          <cell r="E10">
            <v>15.296478217194382</v>
          </cell>
          <cell r="G10">
            <v>57</v>
          </cell>
          <cell r="H10">
            <v>31.055537680725024</v>
          </cell>
          <cell r="I10">
            <v>22.705997427886889</v>
          </cell>
          <cell r="J10">
            <v>19.765337523957257</v>
          </cell>
          <cell r="K10">
            <v>17.390854327332594</v>
          </cell>
        </row>
        <row r="11">
          <cell r="A11">
            <v>58</v>
          </cell>
          <cell r="B11">
            <v>24.550089488453523</v>
          </cell>
          <cell r="C11">
            <v>18.829992219554644</v>
          </cell>
          <cell r="D11">
            <v>16.7246017527216</v>
          </cell>
          <cell r="E11">
            <v>14.980012812196145</v>
          </cell>
          <cell r="G11">
            <v>58</v>
          </cell>
          <cell r="H11">
            <v>30.133320543057536</v>
          </cell>
          <cell r="I11">
            <v>22.206913086284736</v>
          </cell>
          <cell r="J11">
            <v>19.392520770815644</v>
          </cell>
          <cell r="K11">
            <v>17.109490082024593</v>
          </cell>
        </row>
        <row r="12">
          <cell r="A12">
            <v>59</v>
          </cell>
          <cell r="B12">
            <v>23.713369786797479</v>
          </cell>
          <cell r="C12">
            <v>18.322624445205395</v>
          </cell>
          <cell r="D12">
            <v>16.323451067023875</v>
          </cell>
          <cell r="E12">
            <v>14.659669041610966</v>
          </cell>
          <cell r="G12">
            <v>59</v>
          </cell>
          <cell r="H12">
            <v>29.214493742006063</v>
          </cell>
          <cell r="I12">
            <v>21.700836799708149</v>
          </cell>
          <cell r="J12">
            <v>19.011307683797238</v>
          </cell>
          <cell r="K12">
            <v>16.819468296920782</v>
          </cell>
        </row>
        <row r="13">
          <cell r="A13">
            <v>60</v>
          </cell>
          <cell r="B13">
            <v>22.888302572932428</v>
          </cell>
          <cell r="C13">
            <v>17.815164133444245</v>
          </cell>
          <cell r="D13">
            <v>15.9196221242011</v>
          </cell>
          <cell r="E13">
            <v>14.335235091107517</v>
          </cell>
          <cell r="G13">
            <v>60</v>
          </cell>
          <cell r="H13">
            <v>28.298574605255492</v>
          </cell>
          <cell r="I13">
            <v>21.187308796530559</v>
          </cell>
          <cell r="J13">
            <v>18.621182542189537</v>
          </cell>
          <cell r="K13">
            <v>16.520223101357526</v>
          </cell>
        </row>
        <row r="14">
          <cell r="A14">
            <v>61</v>
          </cell>
          <cell r="B14">
            <v>22.074304821461688</v>
          </cell>
          <cell r="C14">
            <v>17.307285577434602</v>
          </cell>
          <cell r="D14">
            <v>15.512799169956017</v>
          </cell>
          <cell r="E14">
            <v>14.006381041305605</v>
          </cell>
          <cell r="G14">
            <v>61</v>
          </cell>
          <cell r="H14">
            <v>27.385891874651676</v>
          </cell>
          <cell r="I14">
            <v>20.666467329090597</v>
          </cell>
          <cell r="J14">
            <v>18.222148519590316</v>
          </cell>
          <cell r="K14">
            <v>16.211641068872925</v>
          </cell>
        </row>
        <row r="15">
          <cell r="A15">
            <v>62</v>
          </cell>
          <cell r="B15">
            <v>21.270154302181314</v>
          </cell>
          <cell r="C15">
            <v>16.798138976155329</v>
          </cell>
          <cell r="D15">
            <v>15.102187727918155</v>
          </cell>
          <cell r="E15">
            <v>13.672336248810959</v>
          </cell>
          <cell r="G15">
            <v>62</v>
          </cell>
          <cell r="H15">
            <v>26.477410466139514</v>
          </cell>
          <cell r="I15">
            <v>20.1389459648307</v>
          </cell>
          <cell r="J15">
            <v>17.814648416906117</v>
          </cell>
          <cell r="K15">
            <v>15.893999769029284</v>
          </cell>
        </row>
        <row r="16">
          <cell r="A16">
            <v>63</v>
          </cell>
          <cell r="B16">
            <v>20.474765167491093</v>
          </cell>
          <cell r="C16">
            <v>16.286945384365161</v>
          </cell>
          <cell r="D16">
            <v>14.687042044105137</v>
          </cell>
          <cell r="E16">
            <v>13.332360361310661</v>
          </cell>
          <cell r="G16">
            <v>63</v>
          </cell>
          <cell r="H16">
            <v>25.5737335382683</v>
          </cell>
          <cell r="I16">
            <v>19.605129774505592</v>
          </cell>
          <cell r="J16">
            <v>17.398912715011239</v>
          </cell>
          <cell r="K16">
            <v>15.567390997059201</v>
          </cell>
        </row>
        <row r="17">
          <cell r="A17">
            <v>64</v>
          </cell>
          <cell r="B17">
            <v>19.68738954869406</v>
          </cell>
          <cell r="C17">
            <v>15.773163348860701</v>
          </cell>
          <cell r="D17">
            <v>14.266817238539527</v>
          </cell>
          <cell r="E17">
            <v>12.985882650235753</v>
          </cell>
          <cell r="G17">
            <v>64</v>
          </cell>
          <cell r="H17">
            <v>24.675330350810487</v>
          </cell>
          <cell r="I17">
            <v>19.065318721547385</v>
          </cell>
          <cell r="J17">
            <v>16.975100575379749</v>
          </cell>
          <cell r="K17">
            <v>15.23184375122648</v>
          </cell>
        </row>
        <row r="18">
          <cell r="A18">
            <v>65</v>
          </cell>
          <cell r="B18">
            <v>18.908205383317618</v>
          </cell>
          <cell r="C18">
            <v>15.256978095041168</v>
          </cell>
          <cell r="D18">
            <v>13.841618746162613</v>
          </cell>
          <cell r="E18">
            <v>12.632916749744357</v>
          </cell>
          <cell r="G18">
            <v>65</v>
          </cell>
          <cell r="H18">
            <v>23.782622852535209</v>
          </cell>
          <cell r="I18">
            <v>18.519790527854411</v>
          </cell>
          <cell r="J18">
            <v>16.543354486448312</v>
          </cell>
          <cell r="K18">
            <v>14.887372212218265</v>
          </cell>
        </row>
        <row r="19">
          <cell r="A19">
            <v>66</v>
          </cell>
          <cell r="B19">
            <v>18.139461382237151</v>
          </cell>
          <cell r="C19">
            <v>14.740272797605096</v>
          </cell>
          <cell r="D19">
            <v>13.413102966499226</v>
          </cell>
          <cell r="E19">
            <v>12.27489931238402</v>
          </cell>
          <cell r="G19">
            <v>66</v>
          </cell>
          <cell r="H19">
            <v>22.89585379254989</v>
          </cell>
          <cell r="I19">
            <v>17.968695003109008</v>
          </cell>
          <cell r="J19">
            <v>16.103704861006847</v>
          </cell>
          <cell r="K19">
            <v>14.533889045453307</v>
          </cell>
        </row>
        <row r="20">
          <cell r="A20">
            <v>67</v>
          </cell>
          <cell r="B20">
            <v>17.382328272280898</v>
          </cell>
          <cell r="C20">
            <v>14.22411875652589</v>
          </cell>
          <cell r="D20">
            <v>12.982213701594983</v>
          </cell>
          <cell r="E20">
            <v>11.912635985137841</v>
          </cell>
          <cell r="G20">
            <v>67</v>
          </cell>
          <cell r="H20">
            <v>22.014938706213677</v>
          </cell>
          <cell r="I20">
            <v>17.411929332408533</v>
          </cell>
          <cell r="J20">
            <v>15.655954935689651</v>
          </cell>
          <cell r="K20">
            <v>14.171098679245004</v>
          </cell>
        </row>
        <row r="21">
          <cell r="A21">
            <v>68</v>
          </cell>
          <cell r="B21">
            <v>16.638140366490582</v>
          </cell>
          <cell r="C21">
            <v>13.709763000239668</v>
          </cell>
          <cell r="D21">
            <v>12.550073039303737</v>
          </cell>
          <cell r="E21">
            <v>11.547110499297069</v>
          </cell>
          <cell r="G21">
            <v>68</v>
          </cell>
          <cell r="H21">
            <v>21.139819015457658</v>
          </cell>
          <cell r="I21">
            <v>16.849407778441364</v>
          </cell>
          <cell r="J21">
            <v>15.199919450825647</v>
          </cell>
          <cell r="K21">
            <v>13.798710047514209</v>
          </cell>
        </row>
        <row r="22">
          <cell r="A22">
            <v>69</v>
          </cell>
          <cell r="B22">
            <v>15.907727520536058</v>
          </cell>
          <cell r="C22">
            <v>13.198077837379932</v>
          </cell>
          <cell r="D22">
            <v>12.11747814631782</v>
          </cell>
          <cell r="E22">
            <v>11.179022619372434</v>
          </cell>
          <cell r="G22">
            <v>69</v>
          </cell>
          <cell r="H22">
            <v>20.270660509359804</v>
          </cell>
          <cell r="I22">
            <v>16.281222747109684</v>
          </cell>
          <cell r="J22">
            <v>14.735571020765915</v>
          </cell>
          <cell r="K22">
            <v>13.416570230783451</v>
          </cell>
        </row>
        <row r="23">
          <cell r="A23">
            <v>70</v>
          </cell>
          <cell r="B23">
            <v>15.191489535604509</v>
          </cell>
          <cell r="C23">
            <v>12.689603978576793</v>
          </cell>
          <cell r="D23">
            <v>11.684933764974001</v>
          </cell>
          <cell r="E23">
            <v>10.808812329976812</v>
          </cell>
          <cell r="G23">
            <v>70</v>
          </cell>
          <cell r="H23">
            <v>19.408088407775633</v>
          </cell>
          <cell r="I23">
            <v>15.707844974450941</v>
          </cell>
          <cell r="J23">
            <v>14.263225965070115</v>
          </cell>
          <cell r="K23">
            <v>13.02483751486503</v>
          </cell>
        </row>
        <row r="32">
          <cell r="A32">
            <v>50</v>
          </cell>
          <cell r="B32">
            <v>11.508560896469433</v>
          </cell>
          <cell r="C32">
            <v>5.939507954319553</v>
          </cell>
          <cell r="D32">
            <v>4.3596328711985173</v>
          </cell>
          <cell r="E32">
            <v>3.2462254890017599</v>
          </cell>
          <cell r="G32">
            <v>50</v>
          </cell>
          <cell r="H32">
            <v>2.5159783346884188</v>
          </cell>
          <cell r="I32">
            <v>1.4206566597953454</v>
          </cell>
          <cell r="J32">
            <v>1.0875298398022526</v>
          </cell>
          <cell r="K32">
            <v>0.84278202231751409</v>
          </cell>
        </row>
        <row r="33">
          <cell r="A33">
            <v>55</v>
          </cell>
          <cell r="B33">
            <v>11.076502418814769</v>
          </cell>
          <cell r="C33">
            <v>6.2010543328231336</v>
          </cell>
          <cell r="D33">
            <v>4.7268769767576755</v>
          </cell>
          <cell r="E33">
            <v>3.64757702363889</v>
          </cell>
          <cell r="G33">
            <v>55</v>
          </cell>
          <cell r="H33">
            <v>2.3898770587974214</v>
          </cell>
          <cell r="I33">
            <v>1.4553203433433497</v>
          </cell>
          <cell r="J33">
            <v>1.1535506320396407</v>
          </cell>
          <cell r="K33">
            <v>0.92374259409410364</v>
          </cell>
        </row>
        <row r="34">
          <cell r="A34">
            <v>56</v>
          </cell>
          <cell r="B34">
            <v>10.977487361525586</v>
          </cell>
          <cell r="C34">
            <v>6.2446965143448656</v>
          </cell>
          <cell r="D34">
            <v>4.7956883478777419</v>
          </cell>
          <cell r="E34">
            <v>3.7268404383672764</v>
          </cell>
          <cell r="G34">
            <v>56</v>
          </cell>
          <cell r="H34">
            <v>2.360255826941656</v>
          </cell>
          <cell r="I34">
            <v>1.4580881397599001</v>
          </cell>
          <cell r="J34">
            <v>1.1633885389708336</v>
          </cell>
          <cell r="K34">
            <v>0.93740073163991899</v>
          </cell>
        </row>
        <row r="35">
          <cell r="A35">
            <v>57</v>
          </cell>
          <cell r="B35">
            <v>10.869940682563001</v>
          </cell>
          <cell r="C35">
            <v>6.2816747987300143</v>
          </cell>
          <cell r="D35">
            <v>4.8594810255178569</v>
          </cell>
          <cell r="E35">
            <v>3.8026124222067796</v>
          </cell>
          <cell r="G35">
            <v>57</v>
          </cell>
          <cell r="H35">
            <v>2.3291061546504275</v>
          </cell>
          <cell r="I35">
            <v>1.4593027930324638</v>
          </cell>
          <cell r="J35">
            <v>1.1719083923083704</v>
          </cell>
          <cell r="K35">
            <v>0.95000288039914504</v>
          </cell>
        </row>
        <row r="36">
          <cell r="A36">
            <v>58</v>
          </cell>
          <cell r="B36">
            <v>10.753671848370844</v>
          </cell>
          <cell r="C36">
            <v>6.3115630761844574</v>
          </cell>
          <cell r="D36">
            <v>4.9177828373403036</v>
          </cell>
          <cell r="E36">
            <v>3.8744129704118428</v>
          </cell>
          <cell r="G36">
            <v>58</v>
          </cell>
          <cell r="H36">
            <v>2.2970410971355788</v>
          </cell>
          <cell r="I36">
            <v>1.4594178618030429</v>
          </cell>
          <cell r="J36">
            <v>1.1795032066730491</v>
          </cell>
          <cell r="K36">
            <v>0.96189413797264356</v>
          </cell>
        </row>
        <row r="37">
          <cell r="A37">
            <v>59</v>
          </cell>
          <cell r="B37">
            <v>10.629000334379086</v>
          </cell>
          <cell r="C37">
            <v>6.3343467940501705</v>
          </cell>
          <cell r="D37">
            <v>4.9704897969960502</v>
          </cell>
          <cell r="E37">
            <v>3.9420918961367022</v>
          </cell>
          <cell r="G37">
            <v>59</v>
          </cell>
          <cell r="H37">
            <v>2.2646884583911526</v>
          </cell>
          <cell r="I37">
            <v>1.4589299229182338</v>
          </cell>
          <cell r="J37">
            <v>1.1866169284854755</v>
          </cell>
          <cell r="K37">
            <v>0.97347582492023244</v>
          </cell>
        </row>
        <row r="38">
          <cell r="A38">
            <v>60</v>
          </cell>
          <cell r="B38">
            <v>10.496341262443027</v>
          </cell>
          <cell r="C38">
            <v>6.3501360874751018</v>
          </cell>
          <cell r="D38">
            <v>5.0176237920645352</v>
          </cell>
          <cell r="E38">
            <v>4.0056221166242256</v>
          </cell>
          <cell r="G38">
            <v>60</v>
          </cell>
          <cell r="H38">
            <v>2.2323650690951835</v>
          </cell>
          <cell r="I38">
            <v>1.4581002328932313</v>
          </cell>
          <cell r="J38">
            <v>1.1934867037693697</v>
          </cell>
          <cell r="K38">
            <v>0.98496638723536867</v>
          </cell>
        </row>
        <row r="39">
          <cell r="A39">
            <v>61</v>
          </cell>
          <cell r="B39">
            <v>10.356056818731432</v>
          </cell>
          <cell r="C39">
            <v>6.3590453706531704</v>
          </cell>
          <cell r="D39">
            <v>5.0592248075326838</v>
          </cell>
          <cell r="E39">
            <v>4.0650031786916418</v>
          </cell>
          <cell r="G39">
            <v>61</v>
          </cell>
          <cell r="H39">
            <v>2.1999008188538092</v>
          </cell>
          <cell r="I39">
            <v>1.4567944282303795</v>
          </cell>
          <cell r="J39">
            <v>1.1999902089611847</v>
          </cell>
          <cell r="K39">
            <v>0.99625603330259316</v>
          </cell>
        </row>
        <row r="40">
          <cell r="A40">
            <v>62</v>
          </cell>
          <cell r="B40">
            <v>10.209027898215902</v>
          </cell>
          <cell r="C40">
            <v>6.3616277464710604</v>
          </cell>
          <cell r="D40">
            <v>5.0957368843645616</v>
          </cell>
          <cell r="E40">
            <v>4.120607873030063</v>
          </cell>
          <cell r="G40">
            <v>62</v>
          </cell>
          <cell r="H40">
            <v>2.1668344124462364</v>
          </cell>
          <cell r="I40">
            <v>1.4546151423713509</v>
          </cell>
          <cell r="J40">
            <v>1.2057554441386558</v>
          </cell>
          <cell r="K40">
            <v>1.006997911138513</v>
          </cell>
        </row>
        <row r="41">
          <cell r="A41">
            <v>63</v>
          </cell>
          <cell r="B41">
            <v>10.05617450685958</v>
          </cell>
          <cell r="C41">
            <v>6.3584636450586229</v>
          </cell>
          <cell r="D41">
            <v>5.1276272018537785</v>
          </cell>
          <cell r="E41">
            <v>4.1728291272822329</v>
          </cell>
          <cell r="G41">
            <v>63</v>
          </cell>
          <cell r="H41">
            <v>2.1331955524272486</v>
          </cell>
          <cell r="I41">
            <v>1.4515224946719343</v>
          </cell>
          <cell r="J41">
            <v>1.210718613633776</v>
          </cell>
          <cell r="K41">
            <v>1.0171126331883251</v>
          </cell>
        </row>
        <row r="42">
          <cell r="A42">
            <v>64</v>
          </cell>
          <cell r="B42">
            <v>9.8984031448114216</v>
          </cell>
          <cell r="C42">
            <v>6.3500984084602852</v>
          </cell>
          <cell r="D42">
            <v>5.155321490011981</v>
          </cell>
          <cell r="E42">
            <v>4.2220144519397662</v>
          </cell>
          <cell r="G42">
            <v>64</v>
          </cell>
          <cell r="H42">
            <v>2.0990038717923931</v>
          </cell>
          <cell r="I42">
            <v>1.4474868572370685</v>
          </cell>
          <cell r="J42">
            <v>1.2148310267261451</v>
          </cell>
          <cell r="K42">
            <v>1.0265386377988177</v>
          </cell>
        </row>
        <row r="43">
          <cell r="A43">
            <v>65</v>
          </cell>
          <cell r="B43">
            <v>9.7360394952681304</v>
          </cell>
          <cell r="C43">
            <v>6.3365830121608937</v>
          </cell>
          <cell r="D43">
            <v>5.1787851148821575</v>
          </cell>
          <cell r="E43">
            <v>4.2680809304234479</v>
          </cell>
          <cell r="G43">
            <v>65</v>
          </cell>
          <cell r="H43">
            <v>2.0643546276528753</v>
          </cell>
          <cell r="I43">
            <v>1.4425395005269877</v>
          </cell>
          <cell r="J43">
            <v>1.2180981294825792</v>
          </cell>
          <cell r="K43">
            <v>1.0352622428298248</v>
          </cell>
        </row>
        <row r="44">
          <cell r="A44">
            <v>66</v>
          </cell>
          <cell r="B44">
            <v>9.5674677084583983</v>
          </cell>
          <cell r="C44">
            <v>6.3163794715724402</v>
          </cell>
          <cell r="D44">
            <v>5.1965283621457852</v>
          </cell>
          <cell r="E44">
            <v>4.3096043178635171</v>
          </cell>
          <cell r="G44">
            <v>66</v>
          </cell>
          <cell r="H44">
            <v>2.029418794829891</v>
          </cell>
          <cell r="I44">
            <v>1.4367875627914197</v>
          </cell>
          <cell r="J44">
            <v>1.220599214208127</v>
          </cell>
          <cell r="K44">
            <v>1.0433408263603376</v>
          </cell>
        </row>
        <row r="45">
          <cell r="A45">
            <v>67</v>
          </cell>
          <cell r="B45">
            <v>9.3920059503219786</v>
          </cell>
          <cell r="C45">
            <v>6.2886868222585699</v>
          </cell>
          <cell r="D45">
            <v>5.2077179005109189</v>
          </cell>
          <cell r="E45">
            <v>4.3457464038874631</v>
          </cell>
          <cell r="G45">
            <v>67</v>
          </cell>
          <cell r="H45">
            <v>1.9945368912501478</v>
          </cell>
          <cell r="I45">
            <v>1.4304966236948409</v>
          </cell>
          <cell r="J45">
            <v>1.2225656395098743</v>
          </cell>
          <cell r="K45">
            <v>1.050977273221301</v>
          </cell>
        </row>
        <row r="46">
          <cell r="A46">
            <v>68</v>
          </cell>
          <cell r="B46">
            <v>9.2088371136974949</v>
          </cell>
          <cell r="C46">
            <v>6.2525670281417405</v>
          </cell>
          <cell r="D46">
            <v>5.2113795766271602</v>
          </cell>
          <cell r="E46">
            <v>4.3755239557510262</v>
          </cell>
          <cell r="G46">
            <v>68</v>
          </cell>
          <cell r="H46">
            <v>1.9600735805162857</v>
          </cell>
          <cell r="I46">
            <v>1.4239624036447136</v>
          </cell>
          <cell r="J46">
            <v>1.2242604421276899</v>
          </cell>
          <cell r="K46">
            <v>1.0584069909502059</v>
          </cell>
        </row>
        <row r="47">
          <cell r="A47">
            <v>69</v>
          </cell>
          <cell r="B47">
            <v>9.01754506684372</v>
          </cell>
          <cell r="C47">
            <v>6.207404728520511</v>
          </cell>
          <cell r="D47">
            <v>5.2068259288971586</v>
          </cell>
          <cell r="E47">
            <v>4.3982072524412184</v>
          </cell>
          <cell r="G47">
            <v>69</v>
          </cell>
          <cell r="H47">
            <v>1.9262905248751014</v>
          </cell>
          <cell r="I47">
            <v>1.4174035678313874</v>
          </cell>
          <cell r="J47">
            <v>1.2258793785183981</v>
          </cell>
          <cell r="K47">
            <v>1.0658062423308499</v>
          </cell>
        </row>
        <row r="48">
          <cell r="A48">
            <v>70</v>
          </cell>
          <cell r="B48">
            <v>8.81798606185931</v>
          </cell>
          <cell r="C48">
            <v>6.1528219775265907</v>
          </cell>
          <cell r="D48">
            <v>5.1935868102255274</v>
          </cell>
          <cell r="E48">
            <v>4.4132636224894863</v>
          </cell>
          <cell r="G48">
            <v>70</v>
          </cell>
          <cell r="H48">
            <v>1.8932056204687866</v>
          </cell>
          <cell r="I48">
            <v>1.410836264072252</v>
          </cell>
          <cell r="J48">
            <v>1.227432174851236</v>
          </cell>
          <cell r="K48">
            <v>1.0731795430513631</v>
          </cell>
        </row>
      </sheetData>
      <sheetData sheetId="6" refreshError="1"/>
      <sheetData sheetId="7">
        <row r="6">
          <cell r="A6">
            <v>1</v>
          </cell>
          <cell r="B6">
            <v>0.13</v>
          </cell>
        </row>
        <row r="7">
          <cell r="A7">
            <v>2</v>
          </cell>
          <cell r="B7">
            <v>0.13</v>
          </cell>
        </row>
        <row r="8">
          <cell r="A8">
            <v>3</v>
          </cell>
          <cell r="B8">
            <v>0.13</v>
          </cell>
        </row>
        <row r="9">
          <cell r="A9">
            <v>4</v>
          </cell>
          <cell r="B9">
            <v>0.13</v>
          </cell>
        </row>
        <row r="10">
          <cell r="A10">
            <v>5</v>
          </cell>
          <cell r="B10">
            <v>0.14000000000000001</v>
          </cell>
        </row>
        <row r="11">
          <cell r="A11">
            <v>6</v>
          </cell>
          <cell r="B11">
            <v>0.14000000000000001</v>
          </cell>
        </row>
        <row r="12">
          <cell r="A12">
            <v>7</v>
          </cell>
          <cell r="B12">
            <v>0.14000000000000001</v>
          </cell>
        </row>
        <row r="13">
          <cell r="A13">
            <v>8</v>
          </cell>
          <cell r="B13">
            <v>0.14000000000000001</v>
          </cell>
        </row>
        <row r="14">
          <cell r="A14">
            <v>9</v>
          </cell>
          <cell r="B14">
            <v>0.14000000000000001</v>
          </cell>
        </row>
        <row r="15">
          <cell r="A15">
            <v>10</v>
          </cell>
          <cell r="B15">
            <v>0.14000000000000001</v>
          </cell>
        </row>
        <row r="16">
          <cell r="A16">
            <v>11</v>
          </cell>
          <cell r="B16">
            <v>0.14000000000000001</v>
          </cell>
        </row>
        <row r="17">
          <cell r="A17">
            <v>12</v>
          </cell>
          <cell r="B17">
            <v>0.14000000000000001</v>
          </cell>
        </row>
        <row r="18">
          <cell r="A18">
            <v>13</v>
          </cell>
          <cell r="B18">
            <v>0.14000000000000001</v>
          </cell>
        </row>
        <row r="19">
          <cell r="A19">
            <v>14</v>
          </cell>
          <cell r="B19">
            <v>0.14000000000000001</v>
          </cell>
        </row>
        <row r="20">
          <cell r="A20">
            <v>15</v>
          </cell>
          <cell r="B20">
            <v>0.14000000000000001</v>
          </cell>
        </row>
        <row r="21">
          <cell r="A21">
            <v>16</v>
          </cell>
          <cell r="B21">
            <v>0.14000000000000001</v>
          </cell>
        </row>
        <row r="22">
          <cell r="A22">
            <v>17</v>
          </cell>
          <cell r="B22">
            <v>0.14200000000000002</v>
          </cell>
        </row>
        <row r="23">
          <cell r="A23">
            <v>18</v>
          </cell>
          <cell r="B23">
            <v>0.14400000000000002</v>
          </cell>
        </row>
        <row r="24">
          <cell r="A24">
            <v>19</v>
          </cell>
          <cell r="B24">
            <v>0.14600000000000002</v>
          </cell>
        </row>
        <row r="25">
          <cell r="A25">
            <v>20</v>
          </cell>
          <cell r="B25">
            <v>0.14800000000000002</v>
          </cell>
        </row>
        <row r="26">
          <cell r="A26">
            <v>21</v>
          </cell>
          <cell r="B26">
            <v>0.15000000000000002</v>
          </cell>
        </row>
        <row r="27">
          <cell r="A27">
            <v>22</v>
          </cell>
          <cell r="B27">
            <v>0.15000000000000002</v>
          </cell>
        </row>
        <row r="28">
          <cell r="A28">
            <v>23</v>
          </cell>
          <cell r="B28">
            <v>0.15000000000000002</v>
          </cell>
        </row>
        <row r="29">
          <cell r="A29">
            <v>24</v>
          </cell>
          <cell r="B29">
            <v>0.15000000000000002</v>
          </cell>
        </row>
        <row r="30">
          <cell r="A30">
            <v>25</v>
          </cell>
          <cell r="B30">
            <v>0.15000000000000002</v>
          </cell>
        </row>
        <row r="31">
          <cell r="A31">
            <v>26</v>
          </cell>
          <cell r="B31">
            <v>0.15000000000000002</v>
          </cell>
        </row>
        <row r="32">
          <cell r="A32">
            <v>27</v>
          </cell>
          <cell r="B32">
            <v>0.15000000000000002</v>
          </cell>
        </row>
        <row r="33">
          <cell r="A33">
            <v>28</v>
          </cell>
          <cell r="B33">
            <v>0.15000000000000002</v>
          </cell>
        </row>
        <row r="34">
          <cell r="A34">
            <v>29</v>
          </cell>
          <cell r="B34">
            <v>0.15000000000000002</v>
          </cell>
        </row>
        <row r="35">
          <cell r="A35">
            <v>30</v>
          </cell>
          <cell r="B35">
            <v>0.15000000000000002</v>
          </cell>
        </row>
        <row r="36">
          <cell r="A36">
            <v>31</v>
          </cell>
          <cell r="B36">
            <v>0.15000000000000002</v>
          </cell>
        </row>
        <row r="37">
          <cell r="A37">
            <v>32</v>
          </cell>
          <cell r="B37">
            <v>0.15000000000000002</v>
          </cell>
        </row>
        <row r="38">
          <cell r="A38">
            <v>33</v>
          </cell>
          <cell r="B38">
            <v>0.15000000000000002</v>
          </cell>
        </row>
        <row r="39">
          <cell r="A39">
            <v>34</v>
          </cell>
          <cell r="B39">
            <v>0.15000000000000002</v>
          </cell>
        </row>
        <row r="40">
          <cell r="A40">
            <v>35</v>
          </cell>
          <cell r="B40">
            <v>0.15000000000000002</v>
          </cell>
        </row>
      </sheetData>
      <sheetData sheetId="8" refreshError="1"/>
      <sheetData sheetId="9" refreshError="1"/>
      <sheetData sheetId="10">
        <row r="1">
          <cell r="G1">
            <v>354</v>
          </cell>
        </row>
        <row r="6">
          <cell r="A6">
            <v>50</v>
          </cell>
          <cell r="B6">
            <v>40</v>
          </cell>
          <cell r="C6">
            <v>5</v>
          </cell>
          <cell r="D6">
            <v>0.4375</v>
          </cell>
          <cell r="F6">
            <v>1</v>
          </cell>
          <cell r="G6">
            <v>0.5</v>
          </cell>
        </row>
        <row r="7">
          <cell r="A7">
            <v>51</v>
          </cell>
          <cell r="B7">
            <v>40</v>
          </cell>
          <cell r="C7">
            <v>6</v>
          </cell>
          <cell r="D7">
            <v>0.45</v>
          </cell>
          <cell r="F7">
            <v>2</v>
          </cell>
          <cell r="G7">
            <v>0.5</v>
          </cell>
        </row>
        <row r="8">
          <cell r="A8">
            <v>52</v>
          </cell>
          <cell r="B8">
            <v>40</v>
          </cell>
          <cell r="C8">
            <v>7</v>
          </cell>
          <cell r="D8">
            <v>0.46250000000000002</v>
          </cell>
          <cell r="F8">
            <v>3</v>
          </cell>
          <cell r="G8">
            <v>0.5</v>
          </cell>
        </row>
        <row r="9">
          <cell r="A9">
            <v>53</v>
          </cell>
          <cell r="B9">
            <v>40</v>
          </cell>
          <cell r="C9">
            <v>8</v>
          </cell>
          <cell r="D9">
            <v>0.47499999999999998</v>
          </cell>
          <cell r="F9">
            <v>4</v>
          </cell>
          <cell r="G9">
            <v>0.5</v>
          </cell>
        </row>
        <row r="10">
          <cell r="A10">
            <v>54</v>
          </cell>
          <cell r="B10">
            <v>40</v>
          </cell>
          <cell r="C10">
            <v>9</v>
          </cell>
          <cell r="D10">
            <v>0.48749999999999999</v>
          </cell>
          <cell r="F10">
            <v>5</v>
          </cell>
          <cell r="G10">
            <v>0.5</v>
          </cell>
        </row>
        <row r="11">
          <cell r="A11">
            <v>55</v>
          </cell>
          <cell r="B11">
            <v>40</v>
          </cell>
          <cell r="C11">
            <v>10</v>
          </cell>
          <cell r="D11">
            <v>0.5</v>
          </cell>
          <cell r="F11">
            <v>6</v>
          </cell>
          <cell r="G11">
            <v>0.5</v>
          </cell>
        </row>
        <row r="12">
          <cell r="A12">
            <v>56</v>
          </cell>
          <cell r="B12">
            <v>40</v>
          </cell>
          <cell r="C12">
            <v>11</v>
          </cell>
          <cell r="D12">
            <v>0.51249999999999996</v>
          </cell>
          <cell r="F12">
            <v>7</v>
          </cell>
          <cell r="G12">
            <v>0.5</v>
          </cell>
        </row>
        <row r="13">
          <cell r="A13">
            <v>57</v>
          </cell>
          <cell r="B13">
            <v>40</v>
          </cell>
          <cell r="C13">
            <v>12</v>
          </cell>
          <cell r="D13">
            <v>0.52500000000000002</v>
          </cell>
          <cell r="F13">
            <v>8</v>
          </cell>
          <cell r="G13">
            <v>0.5</v>
          </cell>
        </row>
        <row r="14">
          <cell r="A14">
            <v>58</v>
          </cell>
          <cell r="B14">
            <v>40</v>
          </cell>
          <cell r="C14">
            <v>13</v>
          </cell>
          <cell r="D14">
            <v>0.53749999999999998</v>
          </cell>
          <cell r="F14">
            <v>9</v>
          </cell>
          <cell r="G14">
            <v>0.5</v>
          </cell>
        </row>
        <row r="15">
          <cell r="A15">
            <v>59</v>
          </cell>
          <cell r="B15">
            <v>40</v>
          </cell>
          <cell r="C15">
            <v>14</v>
          </cell>
          <cell r="D15">
            <v>0.55000000000000004</v>
          </cell>
          <cell r="F15">
            <v>10</v>
          </cell>
          <cell r="G15">
            <v>0.5</v>
          </cell>
          <cell r="H15">
            <v>2.5</v>
          </cell>
        </row>
        <row r="16">
          <cell r="A16">
            <v>60</v>
          </cell>
          <cell r="B16">
            <v>30</v>
          </cell>
          <cell r="C16">
            <v>15</v>
          </cell>
          <cell r="D16">
            <v>0.5625</v>
          </cell>
          <cell r="F16">
            <v>11</v>
          </cell>
          <cell r="G16">
            <v>0.6</v>
          </cell>
          <cell r="H16">
            <v>2.5</v>
          </cell>
        </row>
        <row r="17">
          <cell r="A17">
            <v>61</v>
          </cell>
          <cell r="B17">
            <v>30</v>
          </cell>
          <cell r="C17">
            <v>16</v>
          </cell>
          <cell r="D17">
            <v>0.57499999999999996</v>
          </cell>
          <cell r="F17">
            <v>12</v>
          </cell>
          <cell r="G17">
            <v>0.6</v>
          </cell>
          <cell r="H17">
            <v>2.5</v>
          </cell>
        </row>
        <row r="18">
          <cell r="A18">
            <v>62</v>
          </cell>
          <cell r="B18">
            <v>30</v>
          </cell>
          <cell r="C18">
            <v>17</v>
          </cell>
          <cell r="D18">
            <v>0.58750000000000002</v>
          </cell>
          <cell r="F18">
            <v>13</v>
          </cell>
          <cell r="G18">
            <v>0.6</v>
          </cell>
          <cell r="H18">
            <v>2.5</v>
          </cell>
        </row>
        <row r="19">
          <cell r="A19">
            <v>63</v>
          </cell>
          <cell r="B19">
            <v>30</v>
          </cell>
          <cell r="C19">
            <v>18</v>
          </cell>
          <cell r="D19">
            <v>0.6</v>
          </cell>
          <cell r="F19">
            <v>14</v>
          </cell>
          <cell r="G19">
            <v>0.6</v>
          </cell>
          <cell r="H19">
            <v>2.5</v>
          </cell>
        </row>
        <row r="20">
          <cell r="A20">
            <v>64</v>
          </cell>
          <cell r="B20">
            <v>30</v>
          </cell>
          <cell r="C20">
            <v>19</v>
          </cell>
          <cell r="D20">
            <v>0.61250000000000004</v>
          </cell>
          <cell r="F20">
            <v>15</v>
          </cell>
          <cell r="G20">
            <v>0.6</v>
          </cell>
          <cell r="H20">
            <v>3</v>
          </cell>
        </row>
        <row r="21">
          <cell r="A21">
            <v>65</v>
          </cell>
          <cell r="B21">
            <v>15</v>
          </cell>
          <cell r="C21">
            <v>20</v>
          </cell>
          <cell r="D21">
            <v>0.625</v>
          </cell>
          <cell r="F21">
            <v>16</v>
          </cell>
          <cell r="G21">
            <v>0.6</v>
          </cell>
          <cell r="H21">
            <v>3</v>
          </cell>
        </row>
        <row r="22">
          <cell r="A22">
            <v>66</v>
          </cell>
          <cell r="B22">
            <v>15</v>
          </cell>
          <cell r="C22">
            <v>21</v>
          </cell>
          <cell r="D22">
            <v>0.63749999999999996</v>
          </cell>
          <cell r="F22">
            <v>17</v>
          </cell>
          <cell r="G22">
            <v>0.6</v>
          </cell>
          <cell r="H22">
            <v>3</v>
          </cell>
        </row>
        <row r="23">
          <cell r="A23">
            <v>67</v>
          </cell>
          <cell r="B23">
            <v>15</v>
          </cell>
          <cell r="C23">
            <v>22</v>
          </cell>
          <cell r="D23">
            <v>0.65</v>
          </cell>
          <cell r="F23">
            <v>18</v>
          </cell>
          <cell r="G23">
            <v>0.6</v>
          </cell>
          <cell r="H23">
            <v>3</v>
          </cell>
        </row>
        <row r="24">
          <cell r="A24">
            <v>68</v>
          </cell>
          <cell r="B24">
            <v>15</v>
          </cell>
          <cell r="C24">
            <v>23</v>
          </cell>
          <cell r="D24">
            <v>0.66249999999999998</v>
          </cell>
          <cell r="F24">
            <v>19</v>
          </cell>
          <cell r="G24">
            <v>0.6</v>
          </cell>
          <cell r="H24">
            <v>3</v>
          </cell>
        </row>
        <row r="25">
          <cell r="A25">
            <v>69</v>
          </cell>
          <cell r="B25">
            <v>15</v>
          </cell>
          <cell r="C25">
            <v>24</v>
          </cell>
          <cell r="D25">
            <v>0.67500000000000004</v>
          </cell>
          <cell r="F25">
            <v>20</v>
          </cell>
          <cell r="G25">
            <v>0.6</v>
          </cell>
          <cell r="H25">
            <v>3.5</v>
          </cell>
        </row>
        <row r="26">
          <cell r="A26">
            <v>70</v>
          </cell>
          <cell r="B26">
            <v>10</v>
          </cell>
          <cell r="C26">
            <v>25</v>
          </cell>
          <cell r="D26">
            <v>0.6875</v>
          </cell>
          <cell r="F26">
            <v>21</v>
          </cell>
          <cell r="G26">
            <v>0.7</v>
          </cell>
          <cell r="H26">
            <v>3.5</v>
          </cell>
        </row>
        <row r="27">
          <cell r="A27">
            <v>71</v>
          </cell>
          <cell r="B27">
            <v>10</v>
          </cell>
          <cell r="C27">
            <v>26</v>
          </cell>
          <cell r="D27">
            <v>0.7</v>
          </cell>
          <cell r="F27">
            <v>22</v>
          </cell>
          <cell r="G27">
            <v>0.7</v>
          </cell>
          <cell r="H27">
            <v>3.5</v>
          </cell>
        </row>
        <row r="28">
          <cell r="A28">
            <v>72</v>
          </cell>
          <cell r="B28">
            <v>10</v>
          </cell>
          <cell r="C28">
            <v>27</v>
          </cell>
          <cell r="D28">
            <v>0.71250000000000002</v>
          </cell>
          <cell r="F28">
            <v>23</v>
          </cell>
          <cell r="G28">
            <v>0.7</v>
          </cell>
          <cell r="H28">
            <v>3.5</v>
          </cell>
        </row>
        <row r="29">
          <cell r="A29">
            <v>73</v>
          </cell>
          <cell r="B29">
            <v>10</v>
          </cell>
          <cell r="C29">
            <v>28</v>
          </cell>
          <cell r="D29">
            <v>0.72499999999999998</v>
          </cell>
          <cell r="F29">
            <v>24</v>
          </cell>
          <cell r="G29">
            <v>0.7</v>
          </cell>
          <cell r="H29">
            <v>3.5</v>
          </cell>
        </row>
        <row r="30">
          <cell r="A30">
            <v>74</v>
          </cell>
          <cell r="B30">
            <v>10</v>
          </cell>
          <cell r="C30">
            <v>29</v>
          </cell>
          <cell r="D30">
            <v>0.73750000000000004</v>
          </cell>
          <cell r="F30">
            <v>25</v>
          </cell>
          <cell r="G30">
            <v>0.7</v>
          </cell>
          <cell r="H30">
            <v>4</v>
          </cell>
        </row>
        <row r="31">
          <cell r="A31">
            <v>75</v>
          </cell>
          <cell r="B31">
            <v>10</v>
          </cell>
          <cell r="C31">
            <v>30</v>
          </cell>
          <cell r="D31">
            <v>0.75</v>
          </cell>
          <cell r="F31">
            <v>26</v>
          </cell>
          <cell r="G31">
            <v>0.7</v>
          </cell>
          <cell r="H31">
            <v>4</v>
          </cell>
        </row>
        <row r="32">
          <cell r="A32">
            <v>76</v>
          </cell>
          <cell r="B32">
            <v>10</v>
          </cell>
          <cell r="C32">
            <v>31</v>
          </cell>
          <cell r="D32">
            <v>0.76249999999999996</v>
          </cell>
          <cell r="F32">
            <v>27</v>
          </cell>
          <cell r="G32">
            <v>0.7</v>
          </cell>
          <cell r="H32">
            <v>4</v>
          </cell>
        </row>
        <row r="33">
          <cell r="A33">
            <v>77</v>
          </cell>
          <cell r="B33">
            <v>10</v>
          </cell>
          <cell r="C33">
            <v>32</v>
          </cell>
          <cell r="D33">
            <v>0.77500000000000002</v>
          </cell>
          <cell r="F33">
            <v>28</v>
          </cell>
          <cell r="G33">
            <v>0.7</v>
          </cell>
          <cell r="H33">
            <v>4</v>
          </cell>
        </row>
        <row r="34">
          <cell r="A34">
            <v>78</v>
          </cell>
          <cell r="B34">
            <v>10</v>
          </cell>
          <cell r="C34">
            <v>33</v>
          </cell>
          <cell r="D34">
            <v>0.78749999999999998</v>
          </cell>
          <cell r="F34">
            <v>29</v>
          </cell>
          <cell r="G34">
            <v>0.7</v>
          </cell>
          <cell r="H34">
            <v>4</v>
          </cell>
        </row>
        <row r="35">
          <cell r="A35">
            <v>79</v>
          </cell>
          <cell r="B35">
            <v>10</v>
          </cell>
          <cell r="C35">
            <v>34</v>
          </cell>
          <cell r="D35">
            <v>0.8</v>
          </cell>
          <cell r="F35">
            <v>30</v>
          </cell>
          <cell r="G35">
            <v>0.7</v>
          </cell>
          <cell r="H35">
            <v>4.5</v>
          </cell>
        </row>
        <row r="36">
          <cell r="A36">
            <v>80</v>
          </cell>
          <cell r="B36">
            <v>10</v>
          </cell>
          <cell r="C36">
            <v>35</v>
          </cell>
          <cell r="D36">
            <v>0.8125</v>
          </cell>
          <cell r="F36">
            <v>31</v>
          </cell>
          <cell r="G36">
            <v>0.8</v>
          </cell>
          <cell r="H36">
            <v>4.5</v>
          </cell>
        </row>
        <row r="37">
          <cell r="C37">
            <v>36</v>
          </cell>
          <cell r="D37">
            <v>0.83250000000000002</v>
          </cell>
          <cell r="F37">
            <v>32</v>
          </cell>
          <cell r="G37">
            <v>0.8</v>
          </cell>
          <cell r="H37">
            <v>4.5</v>
          </cell>
        </row>
        <row r="38">
          <cell r="C38">
            <v>37</v>
          </cell>
          <cell r="D38">
            <v>0.86050000000000004</v>
          </cell>
          <cell r="F38">
            <v>33</v>
          </cell>
          <cell r="G38">
            <v>0.8</v>
          </cell>
          <cell r="H38">
            <v>4.5</v>
          </cell>
        </row>
        <row r="39">
          <cell r="C39">
            <v>38</v>
          </cell>
          <cell r="D39">
            <v>0.89700000000000002</v>
          </cell>
          <cell r="F39">
            <v>34</v>
          </cell>
          <cell r="G39">
            <v>0.8</v>
          </cell>
          <cell r="H39">
            <v>4.5</v>
          </cell>
        </row>
        <row r="40">
          <cell r="C40">
            <v>39</v>
          </cell>
          <cell r="D40">
            <v>0.94299999999999995</v>
          </cell>
          <cell r="F40">
            <v>35</v>
          </cell>
          <cell r="G40">
            <v>0.8</v>
          </cell>
          <cell r="H40">
            <v>5</v>
          </cell>
        </row>
        <row r="41">
          <cell r="C41">
            <v>40</v>
          </cell>
          <cell r="D41">
            <v>1</v>
          </cell>
          <cell r="F41">
            <v>36</v>
          </cell>
          <cell r="G41">
            <v>0.9</v>
          </cell>
          <cell r="H41">
            <v>5</v>
          </cell>
        </row>
        <row r="42">
          <cell r="C42">
            <v>41</v>
          </cell>
          <cell r="D42">
            <v>1.0125</v>
          </cell>
          <cell r="F42">
            <v>37</v>
          </cell>
          <cell r="G42">
            <v>0.9</v>
          </cell>
          <cell r="H42">
            <v>5</v>
          </cell>
        </row>
        <row r="43">
          <cell r="C43">
            <v>42</v>
          </cell>
          <cell r="D43">
            <v>1.0249999999999999</v>
          </cell>
          <cell r="F43">
            <v>38</v>
          </cell>
          <cell r="G43">
            <v>0.9</v>
          </cell>
          <cell r="H43">
            <v>5</v>
          </cell>
        </row>
        <row r="44">
          <cell r="C44">
            <v>43</v>
          </cell>
          <cell r="D44">
            <v>1.0374999999999999</v>
          </cell>
          <cell r="F44">
            <v>39</v>
          </cell>
          <cell r="G44">
            <v>0.9</v>
          </cell>
          <cell r="H44">
            <v>5</v>
          </cell>
        </row>
        <row r="45">
          <cell r="C45">
            <v>44</v>
          </cell>
          <cell r="D45">
            <v>1.0499999999999998</v>
          </cell>
          <cell r="F45">
            <v>40</v>
          </cell>
          <cell r="G45">
            <v>1</v>
          </cell>
          <cell r="H45">
            <v>5.5</v>
          </cell>
        </row>
        <row r="46">
          <cell r="C46">
            <v>45</v>
          </cell>
          <cell r="D46">
            <v>1.0624999999999998</v>
          </cell>
          <cell r="F46">
            <v>41</v>
          </cell>
          <cell r="G46">
            <v>1</v>
          </cell>
          <cell r="H46">
            <v>5.5</v>
          </cell>
        </row>
        <row r="47">
          <cell r="C47">
            <v>46</v>
          </cell>
          <cell r="D47">
            <v>1.0749999999999997</v>
          </cell>
          <cell r="F47">
            <v>42</v>
          </cell>
          <cell r="G47">
            <v>1</v>
          </cell>
          <cell r="H47">
            <v>5.5</v>
          </cell>
        </row>
        <row r="48">
          <cell r="C48">
            <v>47</v>
          </cell>
          <cell r="D48">
            <v>1.0874999999999997</v>
          </cell>
          <cell r="F48">
            <v>43</v>
          </cell>
          <cell r="G48">
            <v>1</v>
          </cell>
          <cell r="H48">
            <v>5.5</v>
          </cell>
        </row>
        <row r="49">
          <cell r="C49">
            <v>48</v>
          </cell>
          <cell r="D49">
            <v>1.0999999999999996</v>
          </cell>
          <cell r="F49">
            <v>44</v>
          </cell>
          <cell r="G49">
            <v>1</v>
          </cell>
          <cell r="H49">
            <v>5.5</v>
          </cell>
        </row>
        <row r="50">
          <cell r="C50">
            <v>49</v>
          </cell>
          <cell r="D50">
            <v>1.1124999999999996</v>
          </cell>
          <cell r="F50">
            <v>45</v>
          </cell>
          <cell r="G50">
            <v>1</v>
          </cell>
          <cell r="H50">
            <v>5.5</v>
          </cell>
        </row>
        <row r="51">
          <cell r="C51">
            <v>50</v>
          </cell>
          <cell r="D51">
            <v>1.1249999999999996</v>
          </cell>
          <cell r="F51">
            <v>46</v>
          </cell>
          <cell r="G51">
            <v>1</v>
          </cell>
          <cell r="H51">
            <v>5.5</v>
          </cell>
        </row>
        <row r="52">
          <cell r="C52">
            <v>51</v>
          </cell>
          <cell r="D52">
            <v>1.1374999999999995</v>
          </cell>
          <cell r="F52">
            <v>47</v>
          </cell>
          <cell r="G52">
            <v>1</v>
          </cell>
          <cell r="H52">
            <v>5.5</v>
          </cell>
        </row>
        <row r="53">
          <cell r="C53">
            <v>52</v>
          </cell>
          <cell r="D53">
            <v>1.1499999999999995</v>
          </cell>
          <cell r="F53">
            <v>48</v>
          </cell>
          <cell r="G53">
            <v>1</v>
          </cell>
          <cell r="H53">
            <v>5.5</v>
          </cell>
        </row>
        <row r="54">
          <cell r="C54">
            <v>53</v>
          </cell>
          <cell r="D54">
            <v>1.1624999999999994</v>
          </cell>
          <cell r="F54">
            <v>49</v>
          </cell>
          <cell r="G54">
            <v>1</v>
          </cell>
          <cell r="H54">
            <v>5.5</v>
          </cell>
        </row>
        <row r="55">
          <cell r="C55">
            <v>54</v>
          </cell>
          <cell r="D55">
            <v>1.1749999999999994</v>
          </cell>
          <cell r="F55">
            <v>50</v>
          </cell>
          <cell r="G55">
            <v>1</v>
          </cell>
          <cell r="H55">
            <v>5.5</v>
          </cell>
        </row>
        <row r="56">
          <cell r="C56">
            <v>55</v>
          </cell>
          <cell r="D56">
            <v>1.1874999999999993</v>
          </cell>
          <cell r="F56">
            <v>51</v>
          </cell>
          <cell r="G56">
            <v>1</v>
          </cell>
          <cell r="H56">
            <v>5.5</v>
          </cell>
        </row>
        <row r="57">
          <cell r="F57">
            <v>52</v>
          </cell>
          <cell r="G57">
            <v>1</v>
          </cell>
          <cell r="H57">
            <v>5.5</v>
          </cell>
        </row>
        <row r="58">
          <cell r="F58">
            <v>53</v>
          </cell>
          <cell r="G58">
            <v>1</v>
          </cell>
          <cell r="H58">
            <v>5.5</v>
          </cell>
        </row>
        <row r="59">
          <cell r="F59">
            <v>54</v>
          </cell>
          <cell r="G59">
            <v>1</v>
          </cell>
          <cell r="H59">
            <v>5.5</v>
          </cell>
        </row>
        <row r="60">
          <cell r="F60">
            <v>55</v>
          </cell>
          <cell r="G60">
            <v>1</v>
          </cell>
          <cell r="H60">
            <v>5.5</v>
          </cell>
        </row>
      </sheetData>
      <sheetData sheetId="11">
        <row r="8">
          <cell r="A8">
            <v>0</v>
          </cell>
          <cell r="B8">
            <v>1</v>
          </cell>
          <cell r="C8">
            <v>0.8</v>
          </cell>
          <cell r="D8">
            <v>5.6299999999999996E-3</v>
          </cell>
        </row>
        <row r="9">
          <cell r="A9">
            <v>1.01</v>
          </cell>
          <cell r="B9">
            <v>1.25</v>
          </cell>
          <cell r="C9">
            <v>0.77110000000000001</v>
          </cell>
          <cell r="D9">
            <v>8.1399999999999997E-3</v>
          </cell>
        </row>
        <row r="10">
          <cell r="A10">
            <v>1.26</v>
          </cell>
          <cell r="B10">
            <v>1.5</v>
          </cell>
          <cell r="C10">
            <v>0.58179999999999998</v>
          </cell>
          <cell r="D10">
            <v>1.1780000000000001E-2</v>
          </cell>
        </row>
        <row r="11">
          <cell r="A11">
            <v>1.51</v>
          </cell>
          <cell r="B11">
            <v>1.75</v>
          </cell>
          <cell r="C11">
            <v>0.49230000000000002</v>
          </cell>
          <cell r="D11">
            <v>1.43E-2</v>
          </cell>
        </row>
        <row r="12">
          <cell r="A12">
            <v>1.76</v>
          </cell>
          <cell r="B12">
            <v>2</v>
          </cell>
          <cell r="C12">
            <v>0.42670000000000002</v>
          </cell>
          <cell r="D12">
            <v>1.6150000000000001E-2</v>
          </cell>
        </row>
        <row r="13">
          <cell r="A13">
            <v>2.0099999999999998</v>
          </cell>
          <cell r="B13">
            <v>2.25</v>
          </cell>
          <cell r="C13">
            <v>0.3765</v>
          </cell>
          <cell r="D13">
            <v>1.7559999999999999E-2</v>
          </cell>
        </row>
        <row r="14">
          <cell r="A14">
            <v>2.2599999999999998</v>
          </cell>
          <cell r="B14">
            <v>2.5</v>
          </cell>
          <cell r="C14">
            <v>0.33679999999999999</v>
          </cell>
          <cell r="D14">
            <v>1.8679999999999999E-2</v>
          </cell>
        </row>
        <row r="15">
          <cell r="A15">
            <v>2.5099999999999998</v>
          </cell>
          <cell r="B15">
            <v>2.75</v>
          </cell>
          <cell r="C15">
            <v>0.30480000000000002</v>
          </cell>
          <cell r="D15">
            <v>1.958E-2</v>
          </cell>
        </row>
        <row r="16">
          <cell r="A16">
            <v>2.76</v>
          </cell>
          <cell r="B16">
            <v>3</v>
          </cell>
          <cell r="C16">
            <v>0.27829999999999999</v>
          </cell>
          <cell r="D16">
            <v>2.0330000000000001E-2</v>
          </cell>
        </row>
        <row r="17">
          <cell r="A17">
            <v>3.01</v>
          </cell>
          <cell r="B17">
            <v>3.25</v>
          </cell>
          <cell r="C17">
            <v>0.25600000000000001</v>
          </cell>
          <cell r="D17">
            <v>2.0959999999999999E-2</v>
          </cell>
        </row>
        <row r="18">
          <cell r="A18">
            <v>3.26</v>
          </cell>
          <cell r="B18">
            <v>3.5</v>
          </cell>
          <cell r="C18">
            <v>0.23699999999999999</v>
          </cell>
          <cell r="D18">
            <v>2.1489999999999999E-2</v>
          </cell>
        </row>
        <row r="19">
          <cell r="A19">
            <v>3.51</v>
          </cell>
          <cell r="B19">
            <v>3.75</v>
          </cell>
          <cell r="C19">
            <v>0.22070000000000001</v>
          </cell>
          <cell r="D19">
            <v>2.1950000000000001E-2</v>
          </cell>
        </row>
        <row r="20">
          <cell r="A20">
            <v>3.76</v>
          </cell>
          <cell r="B20">
            <v>4</v>
          </cell>
          <cell r="C20">
            <v>0.20649999999999999</v>
          </cell>
          <cell r="D20">
            <v>2.2349999999999998E-2</v>
          </cell>
        </row>
        <row r="21">
          <cell r="A21">
            <v>4.01</v>
          </cell>
          <cell r="B21">
            <v>4.25</v>
          </cell>
          <cell r="C21">
            <v>0.19389999999999999</v>
          </cell>
          <cell r="D21">
            <v>2.2710000000000001E-2</v>
          </cell>
        </row>
        <row r="22">
          <cell r="A22">
            <v>4.26</v>
          </cell>
          <cell r="B22">
            <v>4.5</v>
          </cell>
          <cell r="C22">
            <v>0.18290000000000001</v>
          </cell>
          <cell r="D22">
            <v>2.3019999999999999E-2</v>
          </cell>
        </row>
        <row r="23">
          <cell r="A23">
            <v>4.51</v>
          </cell>
          <cell r="B23">
            <v>4.75</v>
          </cell>
          <cell r="C23">
            <v>0.17299999999999999</v>
          </cell>
          <cell r="D23">
            <v>2.3300000000000001E-2</v>
          </cell>
        </row>
        <row r="24">
          <cell r="A24">
            <v>4.76</v>
          </cell>
          <cell r="B24">
            <v>5</v>
          </cell>
          <cell r="C24">
            <v>0.1641</v>
          </cell>
          <cell r="D24">
            <v>2.3550000000000001E-2</v>
          </cell>
        </row>
        <row r="25">
          <cell r="A25">
            <v>5.01</v>
          </cell>
          <cell r="B25">
            <v>5.25</v>
          </cell>
          <cell r="C25">
            <v>0.15609999999999999</v>
          </cell>
          <cell r="D25">
            <v>2.3769999999999999E-2</v>
          </cell>
        </row>
        <row r="26">
          <cell r="A26">
            <v>5.26</v>
          </cell>
          <cell r="B26">
            <v>5.5</v>
          </cell>
          <cell r="C26">
            <v>0.14879999999999999</v>
          </cell>
          <cell r="D26">
            <v>2.3980000000000001E-2</v>
          </cell>
        </row>
        <row r="27">
          <cell r="A27">
            <v>5.51</v>
          </cell>
          <cell r="B27">
            <v>5.75</v>
          </cell>
          <cell r="C27">
            <v>0.14219999999999999</v>
          </cell>
          <cell r="D27">
            <v>2.4160000000000001E-2</v>
          </cell>
        </row>
        <row r="28">
          <cell r="A28">
            <v>5.76</v>
          </cell>
          <cell r="B28">
            <v>6</v>
          </cell>
          <cell r="C28">
            <v>0.13619999999999999</v>
          </cell>
          <cell r="D28">
            <v>2.4330000000000001E-2</v>
          </cell>
        </row>
        <row r="29">
          <cell r="A29">
            <v>6.01</v>
          </cell>
          <cell r="B29">
            <v>10</v>
          </cell>
          <cell r="C29">
            <v>0.13</v>
          </cell>
          <cell r="D29">
            <v>2.4500000000000001E-2</v>
          </cell>
        </row>
      </sheetData>
      <sheetData sheetId="12" refreshError="1"/>
      <sheetData sheetId="13" refreshError="1"/>
      <sheetData sheetId="14" refreshError="1"/>
      <sheetData sheetId="15" refreshError="1"/>
      <sheetData sheetId="16">
        <row r="1">
          <cell r="E1" t="str">
            <v>Hypotetical Replacement rate in a DC system (4% rate of return)</v>
          </cell>
        </row>
      </sheetData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"/>
      <sheetName val="Gráficos"/>
    </sheetNames>
    <sheetDataSet>
      <sheetData sheetId="0">
        <row r="1">
          <cell r="B1" t="str">
            <v>Cajas Municipales</v>
          </cell>
          <cell r="Q1" t="str">
            <v>Cajas Rurales</v>
          </cell>
          <cell r="AD1" t="str">
            <v>EDPYMEs</v>
          </cell>
        </row>
      </sheetData>
      <sheetData sheetId="1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ase2"/>
      <sheetName val="Base"/>
      <sheetName val="Base IMFNB"/>
      <sheetName val="BM"/>
      <sheetName val="EF"/>
      <sheetName val="AF"/>
      <sheetName val="AG"/>
      <sheetName val="BN"/>
      <sheetName val="CM"/>
      <sheetName val="CR"/>
      <sheetName val="ED"/>
      <sheetName val="IMFNB"/>
      <sheetName val="SSFF"/>
      <sheetName val="SFP"/>
      <sheetName val="SIST MICROF."/>
      <sheetName val="Calculos Reporte"/>
      <sheetName val="Carátula Gráf"/>
      <sheetName val="Definic tipos cred (2)"/>
      <sheetName val="Índice Graficos"/>
      <sheetName val="caratulas"/>
      <sheetName val="Gráf 1"/>
      <sheetName val="Gráf 2"/>
      <sheetName val="Gráf 3"/>
      <sheetName val="Graficos antiguos"/>
      <sheetName val="otros inglés"/>
      <sheetName val="Ctas SIST MICROF."/>
      <sheetName val="Indic SIST MICROF."/>
      <sheetName val="Carátula"/>
      <sheetName val="Presentación"/>
      <sheetName val="Definic tipos cred"/>
      <sheetName val="Índice"/>
      <sheetName val="Estructura"/>
      <sheetName val="Ctas SSFF"/>
      <sheetName val="Indic SSFF"/>
      <sheetName val="Ctas SFP"/>
      <sheetName val="Indic SFP"/>
      <sheetName val="Ctas BM"/>
      <sheetName val="Indic BM"/>
      <sheetName val="Ctas EF"/>
      <sheetName val="Indic EF"/>
      <sheetName val="Ctas IMFNB"/>
      <sheetName val="Indic IMFNB"/>
      <sheetName val="Ctas CM"/>
      <sheetName val="Indic CM"/>
      <sheetName val="Ctas CR"/>
      <sheetName val="Indic CR"/>
      <sheetName val="Ctas &amp; Indic EDPYME"/>
      <sheetName val="Ctas &amp; Indic AF"/>
      <sheetName val="Ctas &amp; Indic BN"/>
      <sheetName val="Ctas &amp; Indic Agro"/>
      <sheetName val="Créditos x tipo"/>
      <sheetName val="Depósitos x tipo"/>
      <sheetName val="Ins Sectores"/>
      <sheetName val="Cred. Act. Emp."/>
      <sheetName val="Créditos x Dpto."/>
      <sheetName val="Depósitos x Dpto."/>
      <sheetName val="Depositantes"/>
      <sheetName val="Morosidad x Dpto."/>
      <sheetName val="Morosidad x SE"/>
      <sheetName val="Créd x tipo y prov"/>
      <sheetName val="Hoja1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raf_tasa4"/>
      <sheetName val="Graf_tasa6"/>
      <sheetName val="supuestos"/>
      <sheetName val="Vejez sc"/>
      <sheetName val="Vejez cc"/>
      <sheetName val="Graf_tasa4_reforma"/>
      <sheetName val="Vejez sc (reforma)"/>
      <sheetName val="Vejez cc (reforma)"/>
      <sheetName val="Rentas"/>
      <sheetName val="SM"/>
      <sheetName val="data"/>
      <sheetName val="formula"/>
      <sheetName val="metodologia"/>
    </sheetNames>
    <sheetDataSet>
      <sheetData sheetId="0"/>
      <sheetData sheetId="1"/>
      <sheetData sheetId="2">
        <row r="6">
          <cell r="C6">
            <v>0.01</v>
          </cell>
        </row>
        <row r="7">
          <cell r="C7">
            <v>25</v>
          </cell>
        </row>
        <row r="8">
          <cell r="C8">
            <v>13</v>
          </cell>
        </row>
        <row r="9">
          <cell r="C9">
            <v>0.06</v>
          </cell>
        </row>
        <row r="10">
          <cell r="C10">
            <v>62</v>
          </cell>
        </row>
        <row r="11">
          <cell r="C11">
            <v>57</v>
          </cell>
        </row>
        <row r="20">
          <cell r="C20">
            <v>644350</v>
          </cell>
        </row>
        <row r="24">
          <cell r="C24">
            <v>4</v>
          </cell>
        </row>
      </sheetData>
      <sheetData sheetId="3">
        <row r="5">
          <cell r="C5">
            <v>0.75</v>
          </cell>
        </row>
      </sheetData>
      <sheetData sheetId="4">
        <row r="5">
          <cell r="C5">
            <v>0.75</v>
          </cell>
        </row>
      </sheetData>
      <sheetData sheetId="5"/>
      <sheetData sheetId="6"/>
      <sheetData sheetId="7"/>
      <sheetData sheetId="8">
        <row r="7">
          <cell r="A7">
            <v>55</v>
          </cell>
          <cell r="B7">
            <v>20.40030798553385</v>
          </cell>
          <cell r="C7">
            <v>17.940960108609801</v>
          </cell>
          <cell r="D7">
            <v>15.933565612969113</v>
          </cell>
          <cell r="E7">
            <v>12.89831453157859</v>
          </cell>
          <cell r="G7">
            <v>55</v>
          </cell>
          <cell r="H7">
            <v>22.894812923946496</v>
          </cell>
          <cell r="I7">
            <v>19.867271634571448</v>
          </cell>
          <cell r="J7">
            <v>17.437811786751052</v>
          </cell>
          <cell r="K7">
            <v>13.846165855607293</v>
          </cell>
        </row>
        <row r="8">
          <cell r="A8">
            <v>56</v>
          </cell>
          <cell r="B8">
            <v>19.900291869183903</v>
          </cell>
          <cell r="C8">
            <v>17.55390069370463</v>
          </cell>
          <cell r="D8">
            <v>15.630490129307548</v>
          </cell>
          <cell r="E8">
            <v>12.706194267859326</v>
          </cell>
          <cell r="G8">
            <v>56</v>
          </cell>
          <cell r="H8">
            <v>22.406652353543009</v>
          </cell>
          <cell r="I8">
            <v>19.503591917845178</v>
          </cell>
          <cell r="J8">
            <v>17.163580473368818</v>
          </cell>
          <cell r="K8">
            <v>13.684502460748353</v>
          </cell>
        </row>
        <row r="9">
          <cell r="A9">
            <v>57</v>
          </cell>
          <cell r="B9">
            <v>19.395928204012773</v>
          </cell>
          <cell r="C9">
            <v>17.160519507585711</v>
          </cell>
          <cell r="D9">
            <v>15.320241421699933</v>
          </cell>
          <cell r="E9">
            <v>12.50689496613086</v>
          </cell>
          <cell r="G9">
            <v>57</v>
          </cell>
          <cell r="H9">
            <v>21.912496289244114</v>
          </cell>
          <cell r="I9">
            <v>19.132475914917176</v>
          </cell>
          <cell r="J9">
            <v>16.881586540129199</v>
          </cell>
          <cell r="K9">
            <v>13.515889627545388</v>
          </cell>
        </row>
        <row r="10">
          <cell r="A10">
            <v>58</v>
          </cell>
          <cell r="B10">
            <v>18.887638316786656</v>
          </cell>
          <cell r="C10">
            <v>16.761110296318968</v>
          </cell>
          <cell r="D10">
            <v>15.002992769057933</v>
          </cell>
          <cell r="E10">
            <v>12.300404183888245</v>
          </cell>
          <cell r="G10">
            <v>58</v>
          </cell>
          <cell r="H10">
            <v>21.412568015978081</v>
          </cell>
          <cell r="I10">
            <v>18.754023642237534</v>
          </cell>
          <cell r="J10">
            <v>16.591823957588137</v>
          </cell>
          <cell r="K10">
            <v>13.340181672045979</v>
          </cell>
        </row>
        <row r="11">
          <cell r="A11">
            <v>59</v>
          </cell>
          <cell r="B11">
            <v>18.37588780234509</v>
          </cell>
          <cell r="C11">
            <v>16.356011615368068</v>
          </cell>
          <cell r="D11">
            <v>14.67896025847199</v>
          </cell>
          <cell r="E11">
            <v>12.086743821955915</v>
          </cell>
          <cell r="G11">
            <v>59</v>
          </cell>
          <cell r="H11">
            <v>20.907179641341806</v>
          </cell>
          <cell r="I11">
            <v>18.3684153946589</v>
          </cell>
          <cell r="J11">
            <v>16.294357722007945</v>
          </cell>
          <cell r="K11">
            <v>13.157285804313057</v>
          </cell>
        </row>
        <row r="12">
          <cell r="A12">
            <v>60</v>
          </cell>
          <cell r="B12">
            <v>17.861156725783609</v>
          </cell>
          <cell r="C12">
            <v>15.945581038807164</v>
          </cell>
          <cell r="D12">
            <v>14.348380325314254</v>
          </cell>
          <cell r="E12">
            <v>11.865952614339987</v>
          </cell>
          <cell r="G12">
            <v>60</v>
          </cell>
          <cell r="H12">
            <v>20.396574819324176</v>
          </cell>
          <cell r="I12">
            <v>17.975774504950149</v>
          </cell>
          <cell r="J12">
            <v>15.989202866704952</v>
          </cell>
          <cell r="K12">
            <v>12.967065321677968</v>
          </cell>
        </row>
        <row r="13">
          <cell r="A13">
            <v>61</v>
          </cell>
          <cell r="B13">
            <v>17.344019362733999</v>
          </cell>
          <cell r="C13">
            <v>15.530267080745709</v>
          </cell>
          <cell r="D13">
            <v>14.01157519040312</v>
          </cell>
          <cell r="E13">
            <v>11.638141346092871</v>
          </cell>
          <cell r="G13">
            <v>61</v>
          </cell>
          <cell r="H13">
            <v>19.881112258978675</v>
          </cell>
          <cell r="I13">
            <v>17.576328752405242</v>
          </cell>
          <cell r="J13">
            <v>15.676467824885671</v>
          </cell>
          <cell r="K13">
            <v>12.769455505195486</v>
          </cell>
        </row>
        <row r="14">
          <cell r="A14">
            <v>62</v>
          </cell>
          <cell r="B14">
            <v>16.82503934669543</v>
          </cell>
          <cell r="C14">
            <v>15.11051660646309</v>
          </cell>
          <cell r="D14">
            <v>13.668870517251278</v>
          </cell>
          <cell r="E14">
            <v>11.403426266380848</v>
          </cell>
          <cell r="G14">
            <v>62</v>
          </cell>
          <cell r="H14">
            <v>19.361131935449272</v>
          </cell>
          <cell r="I14">
            <v>17.170293676431331</v>
          </cell>
          <cell r="J14">
            <v>15.356251679112974</v>
          </cell>
          <cell r="K14">
            <v>12.564381686962689</v>
          </cell>
        </row>
        <row r="15">
          <cell r="A15">
            <v>63</v>
          </cell>
          <cell r="B15">
            <v>16.304878055438529</v>
          </cell>
          <cell r="C15">
            <v>14.68687256328821</v>
          </cell>
          <cell r="D15">
            <v>13.320684296415459</v>
          </cell>
          <cell r="E15">
            <v>11.162004085605684</v>
          </cell>
          <cell r="G15">
            <v>63</v>
          </cell>
          <cell r="H15">
            <v>18.837046811612549</v>
          </cell>
          <cell r="I15">
            <v>16.757954097291435</v>
          </cell>
          <cell r="J15">
            <v>15.028717286709007</v>
          </cell>
          <cell r="K15">
            <v>12.351819355750749</v>
          </cell>
        </row>
        <row r="16">
          <cell r="A16">
            <v>64</v>
          </cell>
          <cell r="B16">
            <v>15.787096566292421</v>
          </cell>
          <cell r="C16">
            <v>14.262514897454672</v>
          </cell>
          <cell r="D16">
            <v>12.96984640477395</v>
          </cell>
          <cell r="E16">
            <v>10.916119583366955</v>
          </cell>
          <cell r="G16">
            <v>64</v>
          </cell>
          <cell r="H16">
            <v>18.309272903845084</v>
          </cell>
          <cell r="I16">
            <v>16.339603029706797</v>
          </cell>
          <cell r="J16">
            <v>14.694037492237559</v>
          </cell>
          <cell r="K16">
            <v>12.131751346808795</v>
          </cell>
        </row>
        <row r="17">
          <cell r="A17">
            <v>65</v>
          </cell>
          <cell r="B17">
            <v>15.272230231041982</v>
          </cell>
          <cell r="C17">
            <v>13.837932663908713</v>
          </cell>
          <cell r="D17">
            <v>12.616775111753599</v>
          </cell>
          <cell r="E17">
            <v>10.666038688624546</v>
          </cell>
          <cell r="G17">
            <v>65</v>
          </cell>
          <cell r="H17">
            <v>17.778275575307301</v>
          </cell>
          <cell r="I17">
            <v>15.915583369489992</v>
          </cell>
          <cell r="J17">
            <v>14.352433021181733</v>
          </cell>
          <cell r="K17">
            <v>11.904199733691025</v>
          </cell>
        </row>
        <row r="18">
          <cell r="A18">
            <v>66</v>
          </cell>
          <cell r="B18">
            <v>14.760763230749024</v>
          </cell>
          <cell r="C18">
            <v>13.413576519166533</v>
          </cell>
          <cell r="D18">
            <v>12.261860154985234</v>
          </cell>
          <cell r="E18">
            <v>10.412010936629892</v>
          </cell>
          <cell r="G18">
            <v>66</v>
          </cell>
          <cell r="H18">
            <v>17.244555790202313</v>
          </cell>
          <cell r="I18">
            <v>15.486276562116851</v>
          </cell>
          <cell r="J18">
            <v>14.004163176398141</v>
          </cell>
          <cell r="K18">
            <v>11.669219495434801</v>
          </cell>
        </row>
        <row r="19">
          <cell r="A19">
            <v>67</v>
          </cell>
          <cell r="B19">
            <v>14.253240372093941</v>
          </cell>
          <cell r="C19">
            <v>12.989959922850243</v>
          </cell>
          <cell r="D19">
            <v>11.905555096355929</v>
          </cell>
          <cell r="E19">
            <v>10.154347969861373</v>
          </cell>
          <cell r="G19">
            <v>67</v>
          </cell>
          <cell r="H19">
            <v>16.708670795956525</v>
          </cell>
          <cell r="I19">
            <v>15.052122069109267</v>
          </cell>
          <cell r="J19">
            <v>13.649544317872941</v>
          </cell>
          <cell r="K19">
            <v>11.426915308874255</v>
          </cell>
        </row>
        <row r="20">
          <cell r="A20">
            <v>68</v>
          </cell>
          <cell r="B20">
            <v>13.750161587090286</v>
          </cell>
          <cell r="C20">
            <v>12.567563603222389</v>
          </cell>
          <cell r="D20">
            <v>11.548290448069428</v>
          </cell>
          <cell r="E20">
            <v>9.8933507933708924</v>
          </cell>
          <cell r="G20">
            <v>68</v>
          </cell>
          <cell r="H20">
            <v>16.171166533427371</v>
          </cell>
          <cell r="I20">
            <v>14.613557312103559</v>
          </cell>
          <cell r="J20">
            <v>13.288896240999211</v>
          </cell>
          <cell r="K20">
            <v>11.177398027433611</v>
          </cell>
        </row>
        <row r="21">
          <cell r="A21">
            <v>69</v>
          </cell>
          <cell r="B21">
            <v>13.252083829519796</v>
          </cell>
          <cell r="C21">
            <v>12.146928354243327</v>
          </cell>
          <cell r="D21">
            <v>11.1905588384769</v>
          </cell>
          <cell r="E21">
            <v>9.6293829286725927</v>
          </cell>
          <cell r="G21">
            <v>69</v>
          </cell>
          <cell r="H21">
            <v>15.632678848505504</v>
          </cell>
          <cell r="I21">
            <v>14.171109525121667</v>
          </cell>
          <cell r="J21">
            <v>12.922626204495117</v>
          </cell>
          <cell r="K21">
            <v>10.920856309221472</v>
          </cell>
        </row>
        <row r="22">
          <cell r="A22">
            <v>70</v>
          </cell>
          <cell r="B22">
            <v>12.759519803165912</v>
          </cell>
          <cell r="C22">
            <v>11.728562760231135</v>
          </cell>
          <cell r="D22">
            <v>10.832830644843217</v>
          </cell>
          <cell r="E22">
            <v>9.3627991607139052</v>
          </cell>
          <cell r="G22">
            <v>70</v>
          </cell>
          <cell r="H22">
            <v>15.09384672906158</v>
          </cell>
          <cell r="I22">
            <v>13.725318507637908</v>
          </cell>
          <cell r="J22">
            <v>12.551159853197447</v>
          </cell>
          <cell r="K22">
            <v>10.657500521450883</v>
          </cell>
        </row>
        <row r="31">
          <cell r="A31">
            <v>55</v>
          </cell>
          <cell r="B31">
            <v>30.711488734777415</v>
          </cell>
          <cell r="C31">
            <v>28.252140857853352</v>
          </cell>
          <cell r="D31">
            <v>26.244746362212677</v>
          </cell>
          <cell r="E31">
            <v>23.209495280822157</v>
          </cell>
          <cell r="G31">
            <v>55</v>
          </cell>
          <cell r="H31">
            <v>26.004145519492688</v>
          </cell>
          <cell r="I31">
            <v>22.976604230117633</v>
          </cell>
          <cell r="J31">
            <v>20.547144382297247</v>
          </cell>
          <cell r="K31">
            <v>16.955498451153488</v>
          </cell>
        </row>
        <row r="32">
          <cell r="A32">
            <v>56</v>
          </cell>
          <cell r="B32">
            <v>30.11486021367509</v>
          </cell>
          <cell r="C32">
            <v>27.768469038195832</v>
          </cell>
          <cell r="D32">
            <v>25.845058473798741</v>
          </cell>
          <cell r="E32">
            <v>22.920762612350519</v>
          </cell>
          <cell r="G32">
            <v>56</v>
          </cell>
          <cell r="H32">
            <v>25.475982497636785</v>
          </cell>
          <cell r="I32">
            <v>22.572922061938961</v>
          </cell>
          <cell r="J32">
            <v>20.232910617462597</v>
          </cell>
          <cell r="K32">
            <v>16.753832604842145</v>
          </cell>
        </row>
        <row r="33">
          <cell r="A33">
            <v>57</v>
          </cell>
          <cell r="B33">
            <v>29.510354844173499</v>
          </cell>
          <cell r="C33">
            <v>27.274946147746441</v>
          </cell>
          <cell r="D33">
            <v>25.434668061860666</v>
          </cell>
          <cell r="E33">
            <v>22.621321606291591</v>
          </cell>
          <cell r="G33">
            <v>57</v>
          </cell>
          <cell r="H33">
            <v>24.940887903076582</v>
          </cell>
          <cell r="I33">
            <v>22.160867528749634</v>
          </cell>
          <cell r="J33">
            <v>19.909978153961656</v>
          </cell>
          <cell r="K33">
            <v>16.544281241377842</v>
          </cell>
        </row>
        <row r="34">
          <cell r="A34">
            <v>58</v>
          </cell>
          <cell r="B34">
            <v>28.898099431753582</v>
          </cell>
          <cell r="C34">
            <v>26.771571411285894</v>
          </cell>
          <cell r="D34">
            <v>25.013453884024859</v>
          </cell>
          <cell r="E34">
            <v>22.310865298855177</v>
          </cell>
          <cell r="G34">
            <v>58</v>
          </cell>
          <cell r="H34">
            <v>24.399052255406605</v>
          </cell>
          <cell r="I34">
            <v>21.740507881666051</v>
          </cell>
          <cell r="J34">
            <v>19.57830819701665</v>
          </cell>
          <cell r="K34">
            <v>16.326665911474493</v>
          </cell>
        </row>
        <row r="35">
          <cell r="A35">
            <v>59</v>
          </cell>
          <cell r="B35">
            <v>28.277984411519903</v>
          </cell>
          <cell r="C35">
            <v>26.258108224542891</v>
          </cell>
          <cell r="D35">
            <v>24.581056867646812</v>
          </cell>
          <cell r="E35">
            <v>21.988840431130733</v>
          </cell>
          <cell r="G35">
            <v>59</v>
          </cell>
          <cell r="H35">
            <v>23.850699978225613</v>
          </cell>
          <cell r="I35">
            <v>21.311935731542697</v>
          </cell>
          <cell r="J35">
            <v>19.237878058891731</v>
          </cell>
          <cell r="K35">
            <v>16.100806141196866</v>
          </cell>
        </row>
        <row r="36">
          <cell r="A36">
            <v>60</v>
          </cell>
          <cell r="B36">
            <v>27.650203855390721</v>
          </cell>
          <cell r="C36">
            <v>25.734628168414297</v>
          </cell>
          <cell r="D36">
            <v>24.137427454921379</v>
          </cell>
          <cell r="E36">
            <v>21.654999743947112</v>
          </cell>
          <cell r="G36">
            <v>60</v>
          </cell>
          <cell r="H36">
            <v>23.296094049215117</v>
          </cell>
          <cell r="I36">
            <v>20.875293734841083</v>
          </cell>
          <cell r="J36">
            <v>18.888722096595899</v>
          </cell>
          <cell r="K36">
            <v>15.866584551568911</v>
          </cell>
        </row>
        <row r="37">
          <cell r="A37">
            <v>61</v>
          </cell>
          <cell r="B37">
            <v>27.01499934183601</v>
          </cell>
          <cell r="C37">
            <v>25.201247059847709</v>
          </cell>
          <cell r="D37">
            <v>23.682555169505132</v>
          </cell>
          <cell r="E37">
            <v>21.309121325194894</v>
          </cell>
          <cell r="G37">
            <v>61</v>
          </cell>
          <cell r="H37">
            <v>22.736051063495786</v>
          </cell>
          <cell r="I37">
            <v>20.431267556922354</v>
          </cell>
          <cell r="J37">
            <v>18.531406629402763</v>
          </cell>
          <cell r="K37">
            <v>15.624394309712594</v>
          </cell>
        </row>
        <row r="38">
          <cell r="A38">
            <v>62</v>
          </cell>
          <cell r="B38">
            <v>26.372691668811832</v>
          </cell>
          <cell r="C38">
            <v>24.658168928579503</v>
          </cell>
          <cell r="D38">
            <v>23.216522839367684</v>
          </cell>
          <cell r="E38">
            <v>20.951078588497261</v>
          </cell>
          <cell r="G38">
            <v>62</v>
          </cell>
          <cell r="H38">
            <v>22.170877554177288</v>
          </cell>
          <cell r="I38">
            <v>19.980039295159354</v>
          </cell>
          <cell r="J38">
            <v>18.165997297840999</v>
          </cell>
          <cell r="K38">
            <v>15.37412730569071</v>
          </cell>
        </row>
        <row r="39">
          <cell r="A39">
            <v>63</v>
          </cell>
          <cell r="B39">
            <v>25.723600308686155</v>
          </cell>
          <cell r="C39">
            <v>24.105594816535845</v>
          </cell>
          <cell r="D39">
            <v>22.739406549663087</v>
          </cell>
          <cell r="E39">
            <v>20.58072633885331</v>
          </cell>
          <cell r="G39">
            <v>63</v>
          </cell>
          <cell r="H39">
            <v>21.600912791449812</v>
          </cell>
          <cell r="I39">
            <v>19.521820077128687</v>
          </cell>
          <cell r="J39">
            <v>17.792583266546263</v>
          </cell>
          <cell r="K39">
            <v>15.115685335588001</v>
          </cell>
        </row>
        <row r="40">
          <cell r="A40">
            <v>64</v>
          </cell>
          <cell r="B40">
            <v>25.067938403782023</v>
          </cell>
          <cell r="C40">
            <v>23.543356734944282</v>
          </cell>
          <cell r="D40">
            <v>22.250688242263553</v>
          </cell>
          <cell r="E40">
            <v>20.19696142085656</v>
          </cell>
          <cell r="G40">
            <v>64</v>
          </cell>
          <cell r="H40">
            <v>21.026540213062432</v>
          </cell>
          <cell r="I40">
            <v>19.05687033892416</v>
          </cell>
          <cell r="J40">
            <v>17.411304801454914</v>
          </cell>
          <cell r="K40">
            <v>14.84901865602615</v>
          </cell>
        </row>
        <row r="41">
          <cell r="A41">
            <v>65</v>
          </cell>
          <cell r="B41">
            <v>24.406274561054257</v>
          </cell>
          <cell r="C41">
            <v>22.971976993920986</v>
          </cell>
          <cell r="D41">
            <v>21.750819441765863</v>
          </cell>
          <cell r="E41">
            <v>19.800083018636805</v>
          </cell>
          <cell r="G41">
            <v>65</v>
          </cell>
          <cell r="H41">
            <v>20.448176731194547</v>
          </cell>
          <cell r="I41">
            <v>18.585484525377247</v>
          </cell>
          <cell r="J41">
            <v>17.022334177068984</v>
          </cell>
          <cell r="K41">
            <v>14.574100889578261</v>
          </cell>
        </row>
        <row r="42">
          <cell r="A42">
            <v>66</v>
          </cell>
          <cell r="B42">
            <v>23.739243097803808</v>
          </cell>
          <cell r="C42">
            <v>22.392056386221309</v>
          </cell>
          <cell r="D42">
            <v>21.240340022040023</v>
          </cell>
          <cell r="E42">
            <v>19.390490803684671</v>
          </cell>
          <cell r="G42">
            <v>66</v>
          </cell>
          <cell r="H42">
            <v>19.866291352332816</v>
          </cell>
          <cell r="I42">
            <v>18.108012124247367</v>
          </cell>
          <cell r="J42">
            <v>16.625898738528665</v>
          </cell>
          <cell r="K42">
            <v>14.290955057565313</v>
          </cell>
        </row>
        <row r="43">
          <cell r="A43">
            <v>67</v>
          </cell>
          <cell r="B43">
            <v>23.067503345070715</v>
          </cell>
          <cell r="C43">
            <v>21.804222895827014</v>
          </cell>
          <cell r="D43">
            <v>20.719818069332707</v>
          </cell>
          <cell r="E43">
            <v>18.968610942838147</v>
          </cell>
          <cell r="G43">
            <v>67</v>
          </cell>
          <cell r="H43">
            <v>19.281391547375694</v>
          </cell>
          <cell r="I43">
            <v>17.624842820528432</v>
          </cell>
          <cell r="J43">
            <v>16.222265069292106</v>
          </cell>
          <cell r="K43">
            <v>13.999636060293421</v>
          </cell>
        </row>
        <row r="44">
          <cell r="A44">
            <v>68</v>
          </cell>
          <cell r="B44">
            <v>22.391767047982018</v>
          </cell>
          <cell r="C44">
            <v>21.209169064114118</v>
          </cell>
          <cell r="D44">
            <v>20.189895908961162</v>
          </cell>
          <cell r="E44">
            <v>18.534956254262607</v>
          </cell>
          <cell r="G44">
            <v>68</v>
          </cell>
          <cell r="H44">
            <v>18.69401677264468</v>
          </cell>
          <cell r="I44">
            <v>17.136407551320868</v>
          </cell>
          <cell r="J44">
            <v>15.811746480216526</v>
          </cell>
          <cell r="K44">
            <v>13.700248266650913</v>
          </cell>
        </row>
        <row r="45">
          <cell r="A45">
            <v>69</v>
          </cell>
          <cell r="B45">
            <v>21.712786889766566</v>
          </cell>
          <cell r="C45">
            <v>20.6076314144901</v>
          </cell>
          <cell r="D45">
            <v>19.651261898723664</v>
          </cell>
          <cell r="E45">
            <v>18.090085988919363</v>
          </cell>
          <cell r="G45">
            <v>69</v>
          </cell>
          <cell r="H45">
            <v>18.104771985308634</v>
          </cell>
          <cell r="I45">
            <v>16.643202661924803</v>
          </cell>
          <cell r="J45">
            <v>15.39471934129825</v>
          </cell>
          <cell r="K45">
            <v>13.3929494460246</v>
          </cell>
        </row>
        <row r="46">
          <cell r="A46">
            <v>70</v>
          </cell>
          <cell r="B46">
            <v>21.031368867710167</v>
          </cell>
          <cell r="C46">
            <v>20.000411824775398</v>
          </cell>
          <cell r="D46">
            <v>19.104679709387483</v>
          </cell>
          <cell r="E46">
            <v>17.634648225258168</v>
          </cell>
          <cell r="G46">
            <v>70</v>
          </cell>
          <cell r="H46">
            <v>17.514288213395997</v>
          </cell>
          <cell r="I46">
            <v>16.145759991972323</v>
          </cell>
          <cell r="J46">
            <v>14.971601337531871</v>
          </cell>
          <cell r="K46">
            <v>13.077942005785294</v>
          </cell>
        </row>
      </sheetData>
      <sheetData sheetId="9"/>
      <sheetData sheetId="10"/>
      <sheetData sheetId="11"/>
      <sheetData sheetId="12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ensual"/>
      <sheetName val="trimestral"/>
      <sheetName val="anual"/>
      <sheetName val="var%A"/>
      <sheetName val="var%M"/>
      <sheetName val="var%ac(mes)"/>
      <sheetName val="var%A(trim)"/>
      <sheetName val="var%(año)"/>
      <sheetName val="mensual (2)"/>
      <sheetName val="IndiceProd"/>
    </sheetNames>
    <sheetDataSet>
      <sheetData sheetId="0" refreshError="1"/>
      <sheetData sheetId="1" refreshError="1">
        <row r="9">
          <cell r="V9" t="str">
            <v>Mes</v>
          </cell>
          <cell r="W9" t="str">
            <v>Trimestre</v>
          </cell>
        </row>
        <row r="10">
          <cell r="V10">
            <v>1</v>
          </cell>
          <cell r="W10" t="str">
            <v>I</v>
          </cell>
        </row>
        <row r="11">
          <cell r="V11">
            <v>2</v>
          </cell>
          <cell r="W11" t="str">
            <v>I</v>
          </cell>
        </row>
        <row r="12">
          <cell r="V12">
            <v>3</v>
          </cell>
          <cell r="W12" t="str">
            <v>I</v>
          </cell>
        </row>
        <row r="13">
          <cell r="V13">
            <v>4</v>
          </cell>
          <cell r="W13" t="str">
            <v>II</v>
          </cell>
        </row>
        <row r="14">
          <cell r="V14">
            <v>5</v>
          </cell>
          <cell r="W14" t="str">
            <v>II</v>
          </cell>
        </row>
        <row r="15">
          <cell r="V15">
            <v>6</v>
          </cell>
          <cell r="W15" t="str">
            <v>II</v>
          </cell>
        </row>
        <row r="16">
          <cell r="V16">
            <v>7</v>
          </cell>
          <cell r="W16" t="str">
            <v>III</v>
          </cell>
        </row>
        <row r="17">
          <cell r="V17">
            <v>8</v>
          </cell>
          <cell r="W17" t="str">
            <v>III</v>
          </cell>
        </row>
        <row r="18">
          <cell r="V18">
            <v>9</v>
          </cell>
          <cell r="W18" t="str">
            <v>III</v>
          </cell>
        </row>
        <row r="19">
          <cell r="V19">
            <v>10</v>
          </cell>
          <cell r="W19" t="str">
            <v>IV</v>
          </cell>
        </row>
        <row r="20">
          <cell r="V20">
            <v>11</v>
          </cell>
          <cell r="W20" t="str">
            <v>IV</v>
          </cell>
        </row>
        <row r="21">
          <cell r="V21">
            <v>12</v>
          </cell>
          <cell r="W21" t="str">
            <v>IV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cro1"/>
      <sheetName val="MACRO"/>
      <sheetName val="BASE DATA"/>
      <sheetName val="Nueva Dinámica (2)"/>
      <sheetName val="Dinámica para Carpeta (2)"/>
      <sheetName val="Dinámica para Carpeta (3)"/>
      <sheetName val="Nueva Dinámica (3)"/>
      <sheetName val="data pisco a diciembre"/>
      <sheetName val="BASE JULIO"/>
      <sheetName val="Validación"/>
      <sheetName val="Créd x tipo y prov"/>
      <sheetName val="Dinámica para Carpeta"/>
      <sheetName val="Créd x tipo y distrito"/>
      <sheetName val="Hoja2"/>
      <sheetName val="Hoja5"/>
      <sheetName val="Hoja4"/>
      <sheetName val="Hoja1"/>
      <sheetName val="Hoja3"/>
    </sheetNames>
    <sheetDataSet>
      <sheetData sheetId="0"/>
      <sheetData sheetId="1"/>
      <sheetData sheetId="2">
        <row r="1">
          <cell r="A1" t="str">
            <v>NOMBRE</v>
          </cell>
          <cell r="B1" t="str">
            <v>CLASE</v>
          </cell>
        </row>
        <row r="2">
          <cell r="A2" t="str">
            <v>BANCO AZTECA</v>
          </cell>
          <cell r="B2" t="str">
            <v>Banca Multiple</v>
          </cell>
        </row>
        <row r="3">
          <cell r="A3" t="str">
            <v>B B V A BANCO CONTIN</v>
          </cell>
          <cell r="B3" t="str">
            <v>Banca Multiple</v>
          </cell>
        </row>
        <row r="4">
          <cell r="A4" t="str">
            <v>BANCO INTERAMERICANO</v>
          </cell>
          <cell r="B4" t="str">
            <v>Banca Multiple</v>
          </cell>
        </row>
        <row r="5">
          <cell r="A5" t="str">
            <v>CITIBANK PERU</v>
          </cell>
          <cell r="B5" t="str">
            <v>Banca Multiple</v>
          </cell>
        </row>
        <row r="6">
          <cell r="A6" t="str">
            <v>COMERCIO</v>
          </cell>
          <cell r="B6" t="str">
            <v>Banca Multiple</v>
          </cell>
        </row>
        <row r="7">
          <cell r="A7" t="str">
            <v>CREDITO</v>
          </cell>
          <cell r="B7" t="str">
            <v>Banca Multiple</v>
          </cell>
        </row>
        <row r="8">
          <cell r="A8" t="str">
            <v>FINANCIERO</v>
          </cell>
          <cell r="B8" t="str">
            <v>Banca Multiple</v>
          </cell>
        </row>
        <row r="9">
          <cell r="A9" t="str">
            <v>HSBC BANK PERU</v>
          </cell>
          <cell r="B9" t="str">
            <v>Banca Multiple</v>
          </cell>
        </row>
        <row r="10">
          <cell r="A10" t="str">
            <v>INTERBANK</v>
          </cell>
          <cell r="B10" t="str">
            <v>Banca Multiple</v>
          </cell>
        </row>
        <row r="11">
          <cell r="A11" t="str">
            <v>MIBANCO</v>
          </cell>
          <cell r="B11" t="str">
            <v>Banca Multiple</v>
          </cell>
        </row>
        <row r="12">
          <cell r="A12" t="str">
            <v>SANTANDER PERU</v>
          </cell>
          <cell r="B12" t="str">
            <v>Banca Multiple</v>
          </cell>
        </row>
        <row r="13">
          <cell r="A13" t="str">
            <v>SCOTIABANK PERU</v>
          </cell>
          <cell r="B13" t="str">
            <v>Banca Multiple</v>
          </cell>
        </row>
        <row r="14">
          <cell r="A14" t="str">
            <v>FALABELLA PERÚ S A</v>
          </cell>
          <cell r="B14" t="str">
            <v>Banca Multiple</v>
          </cell>
        </row>
        <row r="15">
          <cell r="A15" t="str">
            <v>RIPLEY</v>
          </cell>
          <cell r="B15" t="str">
            <v>Banca Multiple</v>
          </cell>
        </row>
        <row r="16">
          <cell r="A16" t="str">
            <v>FINANCIERA CONFIANZA</v>
          </cell>
          <cell r="B16" t="str">
            <v>Financieras</v>
          </cell>
        </row>
        <row r="17">
          <cell r="A17" t="str">
            <v>FINANCIERA CREAR</v>
          </cell>
          <cell r="B17" t="str">
            <v>Financieras</v>
          </cell>
        </row>
        <row r="18">
          <cell r="A18" t="str">
            <v>FINANC DE CREDITO</v>
          </cell>
          <cell r="B18" t="str">
            <v>Financieras</v>
          </cell>
        </row>
        <row r="19">
          <cell r="A19" t="str">
            <v>FINANCIERA TFC S A</v>
          </cell>
          <cell r="B19" t="str">
            <v>Financieras</v>
          </cell>
        </row>
        <row r="20">
          <cell r="A20" t="str">
            <v>FINANCIERA UNIVERSAL</v>
          </cell>
          <cell r="B20" t="str">
            <v>Financieras</v>
          </cell>
        </row>
        <row r="21">
          <cell r="A21" t="str">
            <v>FINANCIERA UNO S A</v>
          </cell>
          <cell r="B21" t="str">
            <v>Financieras</v>
          </cell>
        </row>
        <row r="22">
          <cell r="A22" t="str">
            <v>FINANCIERA EDYFICAR</v>
          </cell>
          <cell r="B22" t="str">
            <v>Financieras</v>
          </cell>
        </row>
        <row r="23">
          <cell r="A23" t="str">
            <v>AMÉRIKA FINANCIERA</v>
          </cell>
          <cell r="B23" t="str">
            <v>Financieras</v>
          </cell>
        </row>
        <row r="24">
          <cell r="A24" t="str">
            <v>MITSUI FINANCE</v>
          </cell>
          <cell r="B24" t="str">
            <v>Financieras</v>
          </cell>
        </row>
        <row r="25">
          <cell r="A25" t="str">
            <v>CREDISCOTIA</v>
          </cell>
          <cell r="B25" t="str">
            <v>Financieras</v>
          </cell>
        </row>
        <row r="26">
          <cell r="A26" t="str">
            <v>CMAC AREQUIPA</v>
          </cell>
          <cell r="B26" t="str">
            <v>Cajas Municipales</v>
          </cell>
        </row>
        <row r="27">
          <cell r="A27" t="str">
            <v>CMAC CUSCO S A</v>
          </cell>
          <cell r="B27" t="str">
            <v>Cajas Municipales</v>
          </cell>
        </row>
        <row r="28">
          <cell r="A28" t="str">
            <v>CMAC DEL SANTA</v>
          </cell>
          <cell r="B28" t="str">
            <v>Cajas Municipales</v>
          </cell>
        </row>
        <row r="29">
          <cell r="A29" t="str">
            <v>CMAC HUANCAYO</v>
          </cell>
          <cell r="B29" t="str">
            <v>Cajas Municipales</v>
          </cell>
        </row>
        <row r="30">
          <cell r="A30" t="str">
            <v>CMAC ICA</v>
          </cell>
          <cell r="B30" t="str">
            <v>Cajas Municipales</v>
          </cell>
        </row>
        <row r="31">
          <cell r="A31" t="str">
            <v>CMAC MAYNAS</v>
          </cell>
          <cell r="B31" t="str">
            <v>Cajas Municipales</v>
          </cell>
        </row>
        <row r="32">
          <cell r="A32" t="str">
            <v>CMAC PAITA</v>
          </cell>
          <cell r="B32" t="str">
            <v>Cajas Municipales</v>
          </cell>
        </row>
        <row r="33">
          <cell r="A33" t="str">
            <v>CMAC PISCO</v>
          </cell>
          <cell r="B33" t="str">
            <v>Cajas Municipales</v>
          </cell>
        </row>
        <row r="34">
          <cell r="A34" t="str">
            <v>CMAC PIURA</v>
          </cell>
          <cell r="B34" t="str">
            <v>Cajas Municipales</v>
          </cell>
        </row>
        <row r="35">
          <cell r="A35" t="str">
            <v>CMAC SULLANA</v>
          </cell>
          <cell r="B35" t="str">
            <v>Cajas Municipales</v>
          </cell>
        </row>
        <row r="36">
          <cell r="A36" t="str">
            <v>CMAC TACNA</v>
          </cell>
          <cell r="B36" t="str">
            <v>Cajas Municipales</v>
          </cell>
        </row>
        <row r="37">
          <cell r="A37" t="str">
            <v>CMAC TRUJILLO</v>
          </cell>
          <cell r="B37" t="str">
            <v>Cajas Municipales</v>
          </cell>
        </row>
        <row r="38">
          <cell r="A38" t="str">
            <v>CMCP LIMA</v>
          </cell>
          <cell r="B38" t="str">
            <v>Cajas Municipales</v>
          </cell>
        </row>
        <row r="39">
          <cell r="A39" t="str">
            <v>CAJA CAJAMARCA</v>
          </cell>
          <cell r="B39" t="str">
            <v>Cajas Rurales de Ahorro y Crédito</v>
          </cell>
        </row>
        <row r="40">
          <cell r="A40" t="str">
            <v>CHAVIN</v>
          </cell>
          <cell r="B40" t="str">
            <v>Cajas Rurales de Ahorro y Crédito</v>
          </cell>
        </row>
        <row r="41">
          <cell r="A41" t="str">
            <v>CRAC PRYMERA</v>
          </cell>
          <cell r="B41" t="str">
            <v>Cajas Rurales de Ahorro y Crédito</v>
          </cell>
        </row>
        <row r="42">
          <cell r="A42" t="str">
            <v>CRAC SIPAN S A</v>
          </cell>
          <cell r="B42" t="str">
            <v>Cajas Rurales de Ahorro y Crédito</v>
          </cell>
        </row>
        <row r="43">
          <cell r="A43" t="str">
            <v>CREDINKA</v>
          </cell>
          <cell r="B43" t="str">
            <v>Cajas Rurales de Ahorro y Crédito</v>
          </cell>
        </row>
        <row r="44">
          <cell r="A44" t="str">
            <v>LIBERTADORES AYACUCH</v>
          </cell>
          <cell r="B44" t="str">
            <v>Cajas Rurales de Ahorro y Crédito</v>
          </cell>
        </row>
        <row r="45">
          <cell r="A45" t="str">
            <v>LOS ANDES</v>
          </cell>
          <cell r="B45" t="str">
            <v>Cajas Rurales de Ahorro y Crédito</v>
          </cell>
        </row>
        <row r="46">
          <cell r="A46" t="str">
            <v>CAJA NUESTRA GENTE</v>
          </cell>
          <cell r="B46" t="str">
            <v>Cajas Rurales de Ahorro y Crédito</v>
          </cell>
        </row>
        <row r="47">
          <cell r="A47" t="str">
            <v>PROFINANZAS S A A</v>
          </cell>
          <cell r="B47" t="str">
            <v>Cajas Rurales de Ahorro y Crédito</v>
          </cell>
        </row>
        <row r="48">
          <cell r="A48" t="str">
            <v>SEÑOR DE LUREN</v>
          </cell>
          <cell r="B48" t="str">
            <v>Cajas Rurales de Ahorro y Crédito</v>
          </cell>
        </row>
        <row r="49">
          <cell r="A49" t="str">
            <v>INCASUR S.A.</v>
          </cell>
          <cell r="B49" t="str">
            <v>Cajas Rurales de Ahorro y Crédito</v>
          </cell>
        </row>
        <row r="50">
          <cell r="A50" t="str">
            <v>EDPYME ALTERNATIVA</v>
          </cell>
          <cell r="B50" t="str">
            <v>Edpymes</v>
          </cell>
        </row>
        <row r="51">
          <cell r="A51" t="str">
            <v>ACCESO CREDITICIO</v>
          </cell>
          <cell r="B51" t="str">
            <v>Edpymes</v>
          </cell>
        </row>
        <row r="52">
          <cell r="A52" t="str">
            <v>EDPYME CREDIJET</v>
          </cell>
          <cell r="B52" t="str">
            <v>Edpymes</v>
          </cell>
        </row>
        <row r="53">
          <cell r="A53" t="str">
            <v>EDPYME CREDIVISION</v>
          </cell>
          <cell r="B53" t="str">
            <v>Edpymes</v>
          </cell>
        </row>
        <row r="54">
          <cell r="A54" t="str">
            <v>FINANCIERA EFECTIVA</v>
          </cell>
          <cell r="B54" t="str">
            <v>Financieras</v>
          </cell>
        </row>
        <row r="55">
          <cell r="A55" t="str">
            <v>EDPYME EFECTIVA</v>
          </cell>
          <cell r="B55" t="str">
            <v>Edpymes</v>
          </cell>
        </row>
        <row r="56">
          <cell r="A56" t="str">
            <v>EDPYME MICASITA S A</v>
          </cell>
          <cell r="B56" t="str">
            <v>Edpymes</v>
          </cell>
        </row>
        <row r="57">
          <cell r="A57" t="str">
            <v xml:space="preserve">EDPYME NUEVA VISION </v>
          </cell>
          <cell r="B57" t="str">
            <v>Edpymes</v>
          </cell>
        </row>
        <row r="58">
          <cell r="A58" t="str">
            <v>EDPYME PRO NEGOCIOS</v>
          </cell>
          <cell r="B58" t="str">
            <v>Edpymes</v>
          </cell>
        </row>
        <row r="59">
          <cell r="A59" t="str">
            <v>EDPYME PROEMPRESA</v>
          </cell>
          <cell r="B59" t="str">
            <v>Edpymes</v>
          </cell>
        </row>
        <row r="60">
          <cell r="A60" t="str">
            <v>EDPYME RAIZ</v>
          </cell>
          <cell r="B60" t="str">
            <v>Edpymes</v>
          </cell>
        </row>
        <row r="61">
          <cell r="A61" t="str">
            <v>EDPYME SOLIDARIDAD</v>
          </cell>
          <cell r="B61" t="str">
            <v>Edpymes</v>
          </cell>
        </row>
        <row r="62">
          <cell r="A62" t="str">
            <v>INVERSIONES LA CRUZ</v>
          </cell>
          <cell r="B62" t="str">
            <v>Edpymes</v>
          </cell>
        </row>
        <row r="63">
          <cell r="A63" t="str">
            <v>FINAN. PROEMPRESA</v>
          </cell>
          <cell r="B63" t="str">
            <v>Financieras</v>
          </cell>
        </row>
        <row r="64">
          <cell r="A64" t="str">
            <v>BANCO CENCOSUD</v>
          </cell>
          <cell r="B64" t="str">
            <v>Banca Multiple</v>
          </cell>
        </row>
        <row r="65">
          <cell r="A65" t="str">
            <v>EDPYME MARCIMEX</v>
          </cell>
          <cell r="B65" t="str">
            <v>Edpymes</v>
          </cell>
        </row>
        <row r="66">
          <cell r="A66" t="str">
            <v>FINANC. COMPARTAMOS</v>
          </cell>
          <cell r="B66" t="str">
            <v>Financieras</v>
          </cell>
        </row>
        <row r="67">
          <cell r="A67" t="str">
            <v>BANCO GNB</v>
          </cell>
          <cell r="B67" t="str">
            <v>Banca Multiple</v>
          </cell>
        </row>
        <row r="68">
          <cell r="A68" t="str">
            <v>FINANC. NUEVA VISION</v>
          </cell>
          <cell r="B68" t="str">
            <v>Financieras</v>
          </cell>
        </row>
        <row r="69">
          <cell r="A69" t="str">
            <v>ICBC BANK</v>
          </cell>
          <cell r="B69" t="str">
            <v>Banca Multiple</v>
          </cell>
        </row>
        <row r="70">
          <cell r="A70" t="str">
            <v>BBVA CONSUMER FINANC</v>
          </cell>
          <cell r="B70" t="str">
            <v>Edpymes</v>
          </cell>
        </row>
        <row r="71">
          <cell r="A71" t="str">
            <v>GMG SERVICIOS PERU</v>
          </cell>
          <cell r="B71" t="str">
            <v>Edpymes</v>
          </cell>
        </row>
        <row r="72">
          <cell r="A72" t="str">
            <v>GMG SERVICIOS PERU</v>
          </cell>
          <cell r="B72" t="str">
            <v>Edpymes</v>
          </cell>
        </row>
      </sheetData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eudores Dinámica"/>
      <sheetName val="Copia Para Boletín"/>
      <sheetName val="Deudores Dinámica (2)"/>
      <sheetName val="Copia para el Boletín 2"/>
      <sheetName val="NEXOS"/>
      <sheetName val="GRUPOS POR TIPO"/>
      <sheetName val="GRUPOS AGREGADO 2"/>
      <sheetName val="B.ESTATAL POR TIPO"/>
      <sheetName val="B. ESTATAL AGREGADO"/>
      <sheetName val="SIST FIN TOTAL POR TIPO"/>
      <sheetName val="SIST FIN TOTAL AGREGADO"/>
      <sheetName val="CONSOLIDADO"/>
    </sheetNames>
    <sheetDataSet>
      <sheetData sheetId="0"/>
      <sheetData sheetId="1"/>
      <sheetData sheetId="2" refreshError="1"/>
      <sheetData sheetId="3" refreshError="1"/>
      <sheetData sheetId="4" refreshError="1"/>
      <sheetData sheetId="5">
        <row r="3">
          <cell r="A3">
            <v>1</v>
          </cell>
          <cell r="D3">
            <v>37256</v>
          </cell>
          <cell r="E3">
            <v>37621</v>
          </cell>
          <cell r="F3">
            <v>37986</v>
          </cell>
          <cell r="G3">
            <v>38352</v>
          </cell>
          <cell r="H3">
            <v>38717</v>
          </cell>
          <cell r="I3">
            <v>39082</v>
          </cell>
          <cell r="J3">
            <v>39447</v>
          </cell>
          <cell r="K3">
            <v>39813</v>
          </cell>
          <cell r="L3">
            <v>39844</v>
          </cell>
          <cell r="M3">
            <v>39872</v>
          </cell>
          <cell r="N3">
            <v>39903</v>
          </cell>
          <cell r="O3">
            <v>39933</v>
          </cell>
          <cell r="P3">
            <v>39964</v>
          </cell>
          <cell r="Q3">
            <v>39994</v>
          </cell>
          <cell r="R3">
            <v>40025</v>
          </cell>
          <cell r="S3">
            <v>40056</v>
          </cell>
          <cell r="T3">
            <v>40086</v>
          </cell>
          <cell r="U3">
            <v>40117</v>
          </cell>
          <cell r="V3">
            <v>40147</v>
          </cell>
          <cell r="W3">
            <v>40178</v>
          </cell>
          <cell r="X3">
            <v>40209</v>
          </cell>
          <cell r="Y3">
            <v>40237</v>
          </cell>
          <cell r="Z3">
            <v>40268</v>
          </cell>
          <cell r="AA3">
            <v>40298</v>
          </cell>
          <cell r="AB3">
            <v>40329</v>
          </cell>
          <cell r="AC3">
            <v>40359</v>
          </cell>
          <cell r="AD3">
            <v>40390</v>
          </cell>
          <cell r="AE3">
            <v>40421</v>
          </cell>
          <cell r="AF3">
            <v>40451</v>
          </cell>
          <cell r="AG3">
            <v>40482</v>
          </cell>
          <cell r="AH3">
            <v>40512</v>
          </cell>
          <cell r="AI3">
            <v>40543</v>
          </cell>
          <cell r="AJ3">
            <v>40574</v>
          </cell>
          <cell r="AK3">
            <v>40602</v>
          </cell>
          <cell r="AL3">
            <v>40633</v>
          </cell>
          <cell r="AM3">
            <v>40663</v>
          </cell>
          <cell r="AN3">
            <v>40694</v>
          </cell>
          <cell r="AO3">
            <v>40724</v>
          </cell>
          <cell r="AP3">
            <v>40755</v>
          </cell>
          <cell r="AQ3">
            <v>40786</v>
          </cell>
          <cell r="AR3">
            <v>40816</v>
          </cell>
          <cell r="AS3">
            <v>40847</v>
          </cell>
          <cell r="AT3">
            <v>40877</v>
          </cell>
          <cell r="AU3">
            <v>40908</v>
          </cell>
          <cell r="AV3">
            <v>40939</v>
          </cell>
          <cell r="AW3">
            <v>40968</v>
          </cell>
          <cell r="AX3">
            <v>40999</v>
          </cell>
          <cell r="AY3">
            <v>41029</v>
          </cell>
          <cell r="AZ3">
            <v>41060</v>
          </cell>
          <cell r="BA3">
            <v>41090</v>
          </cell>
          <cell r="BB3">
            <v>41121</v>
          </cell>
          <cell r="BC3">
            <v>41152</v>
          </cell>
          <cell r="BD3">
            <v>41182</v>
          </cell>
          <cell r="BE3">
            <v>41213</v>
          </cell>
          <cell r="BF3">
            <v>41243</v>
          </cell>
          <cell r="BG3">
            <v>41274</v>
          </cell>
          <cell r="BH3">
            <v>41305</v>
          </cell>
          <cell r="BI3">
            <v>41333</v>
          </cell>
          <cell r="BJ3">
            <v>41364</v>
          </cell>
          <cell r="BK3">
            <v>41394</v>
          </cell>
          <cell r="BL3">
            <v>41425</v>
          </cell>
          <cell r="BM3">
            <v>41455</v>
          </cell>
          <cell r="BN3">
            <v>41486</v>
          </cell>
          <cell r="BO3">
            <v>41517</v>
          </cell>
          <cell r="BP3">
            <v>41547</v>
          </cell>
          <cell r="BQ3">
            <v>41578</v>
          </cell>
          <cell r="BR3">
            <v>41608</v>
          </cell>
          <cell r="BS3">
            <v>41639</v>
          </cell>
          <cell r="BT3">
            <v>41670</v>
          </cell>
          <cell r="BU3">
            <v>41698</v>
          </cell>
          <cell r="BV3">
            <v>41729</v>
          </cell>
          <cell r="BW3">
            <v>41759</v>
          </cell>
          <cell r="BX3">
            <v>41790</v>
          </cell>
          <cell r="BY3">
            <v>41820</v>
          </cell>
          <cell r="BZ3">
            <v>41851</v>
          </cell>
          <cell r="CA3">
            <v>41882</v>
          </cell>
          <cell r="CB3">
            <v>41912</v>
          </cell>
          <cell r="CC3">
            <v>41943</v>
          </cell>
          <cell r="CD3">
            <v>41973</v>
          </cell>
          <cell r="CE3">
            <v>42004</v>
          </cell>
          <cell r="CF3">
            <v>42035</v>
          </cell>
          <cell r="CG3">
            <v>42063</v>
          </cell>
          <cell r="CH3">
            <v>42094</v>
          </cell>
          <cell r="CI3">
            <v>42124</v>
          </cell>
          <cell r="CJ3">
            <v>42155</v>
          </cell>
          <cell r="CK3">
            <v>42185</v>
          </cell>
          <cell r="CL3">
            <v>42216</v>
          </cell>
          <cell r="CM3">
            <v>42247</v>
          </cell>
          <cell r="CN3">
            <v>42277</v>
          </cell>
          <cell r="CO3">
            <v>42308</v>
          </cell>
          <cell r="CP3">
            <v>42338</v>
          </cell>
          <cell r="CQ3">
            <v>42369</v>
          </cell>
          <cell r="CR3">
            <v>42400</v>
          </cell>
          <cell r="CS3">
            <v>42429</v>
          </cell>
          <cell r="CT3">
            <v>42460</v>
          </cell>
          <cell r="CU3">
            <v>42490</v>
          </cell>
          <cell r="CV3">
            <v>42521</v>
          </cell>
          <cell r="CW3">
            <v>42551</v>
          </cell>
          <cell r="CX3">
            <v>42582</v>
          </cell>
          <cell r="CY3">
            <v>42613</v>
          </cell>
          <cell r="CZ3">
            <v>42643</v>
          </cell>
          <cell r="DA3">
            <v>42674</v>
          </cell>
          <cell r="DB3">
            <v>42704</v>
          </cell>
          <cell r="DC3">
            <v>42735</v>
          </cell>
          <cell r="DD3">
            <v>42766</v>
          </cell>
          <cell r="DE3">
            <v>42794</v>
          </cell>
          <cell r="DF3">
            <v>42825</v>
          </cell>
          <cell r="DG3">
            <v>42855</v>
          </cell>
          <cell r="DH3">
            <v>42886</v>
          </cell>
          <cell r="DI3">
            <v>42916</v>
          </cell>
          <cell r="DJ3">
            <v>42947</v>
          </cell>
          <cell r="DK3">
            <v>42978</v>
          </cell>
          <cell r="DL3">
            <v>43008</v>
          </cell>
          <cell r="DM3">
            <v>43039</v>
          </cell>
          <cell r="DN3">
            <v>43069</v>
          </cell>
          <cell r="DO3">
            <v>43100</v>
          </cell>
          <cell r="DP3">
            <v>43131</v>
          </cell>
          <cell r="DQ3">
            <v>43159</v>
          </cell>
          <cell r="DR3">
            <v>43190</v>
          </cell>
          <cell r="DS3">
            <v>43220</v>
          </cell>
          <cell r="DT3">
            <v>43251</v>
          </cell>
          <cell r="DU3">
            <v>43281</v>
          </cell>
          <cell r="DV3">
            <v>43312</v>
          </cell>
          <cell r="DW3">
            <v>43343</v>
          </cell>
          <cell r="DX3">
            <v>43373</v>
          </cell>
          <cell r="DY3">
            <v>43404</v>
          </cell>
          <cell r="DZ3">
            <v>43434</v>
          </cell>
          <cell r="EA3">
            <v>43465</v>
          </cell>
          <cell r="EB3">
            <v>43496</v>
          </cell>
          <cell r="EC3">
            <v>43524</v>
          </cell>
          <cell r="ED3">
            <v>43555</v>
          </cell>
          <cell r="EE3">
            <v>43585</v>
          </cell>
          <cell r="EF3">
            <v>43616</v>
          </cell>
          <cell r="EG3">
            <v>43646</v>
          </cell>
          <cell r="EH3">
            <v>43677</v>
          </cell>
          <cell r="EI3">
            <v>43708</v>
          </cell>
          <cell r="EJ3">
            <v>43738</v>
          </cell>
          <cell r="EK3">
            <v>43769</v>
          </cell>
          <cell r="EL3">
            <v>43799</v>
          </cell>
          <cell r="EM3">
            <v>43830</v>
          </cell>
          <cell r="EN3">
            <v>43861</v>
          </cell>
          <cell r="EO3">
            <v>43890</v>
          </cell>
          <cell r="EP3">
            <v>43921</v>
          </cell>
          <cell r="EQ3">
            <v>43951</v>
          </cell>
          <cell r="ER3">
            <v>43982</v>
          </cell>
          <cell r="ES3">
            <v>44012</v>
          </cell>
          <cell r="ET3">
            <v>44043</v>
          </cell>
          <cell r="EU3">
            <v>44074</v>
          </cell>
          <cell r="EV3">
            <v>44104</v>
          </cell>
          <cell r="EW3">
            <v>44135</v>
          </cell>
          <cell r="EX3">
            <v>44165</v>
          </cell>
          <cell r="EY3">
            <v>44196</v>
          </cell>
          <cell r="EZ3">
            <v>44227</v>
          </cell>
          <cell r="FA3">
            <v>44255</v>
          </cell>
          <cell r="FB3">
            <v>44286</v>
          </cell>
          <cell r="FC3">
            <v>44316</v>
          </cell>
          <cell r="FD3">
            <v>44347</v>
          </cell>
          <cell r="FE3">
            <v>44377</v>
          </cell>
          <cell r="FF3">
            <v>44408</v>
          </cell>
          <cell r="FG3">
            <v>44439</v>
          </cell>
          <cell r="FH3">
            <v>44469</v>
          </cell>
          <cell r="FI3">
            <v>44500</v>
          </cell>
          <cell r="FJ3">
            <v>44530</v>
          </cell>
          <cell r="FK3">
            <v>44561</v>
          </cell>
          <cell r="FL3">
            <v>44592</v>
          </cell>
          <cell r="FM3">
            <v>44620</v>
          </cell>
          <cell r="FN3">
            <v>44651</v>
          </cell>
          <cell r="FO3">
            <v>44681</v>
          </cell>
          <cell r="FP3">
            <v>44712</v>
          </cell>
          <cell r="FQ3">
            <v>44742</v>
          </cell>
          <cell r="FR3">
            <v>44773</v>
          </cell>
          <cell r="FS3">
            <v>44804</v>
          </cell>
          <cell r="FT3">
            <v>44834</v>
          </cell>
          <cell r="FU3">
            <v>44865</v>
          </cell>
          <cell r="FV3">
            <v>44895</v>
          </cell>
          <cell r="FW3">
            <v>44926</v>
          </cell>
          <cell r="FX3">
            <v>44957</v>
          </cell>
          <cell r="FY3">
            <v>44985</v>
          </cell>
          <cell r="FZ3">
            <v>45016</v>
          </cell>
          <cell r="GA3">
            <v>45046</v>
          </cell>
          <cell r="GB3">
            <v>45077</v>
          </cell>
          <cell r="GC3">
            <v>45107</v>
          </cell>
          <cell r="GD3">
            <v>45138</v>
          </cell>
          <cell r="GE3">
            <v>45169</v>
          </cell>
          <cell r="GF3">
            <v>45199</v>
          </cell>
          <cell r="GG3">
            <v>45230</v>
          </cell>
          <cell r="GH3">
            <v>45260</v>
          </cell>
          <cell r="GI3">
            <v>45291</v>
          </cell>
          <cell r="GJ3">
            <v>45322</v>
          </cell>
          <cell r="GK3">
            <v>45351</v>
          </cell>
          <cell r="GL3">
            <v>45382</v>
          </cell>
          <cell r="GM3">
            <v>45412</v>
          </cell>
          <cell r="GN3">
            <v>45443</v>
          </cell>
          <cell r="GO3">
            <v>45473</v>
          </cell>
          <cell r="GP3">
            <v>45504</v>
          </cell>
          <cell r="GQ3">
            <v>45535</v>
          </cell>
          <cell r="GR3">
            <v>45565</v>
          </cell>
          <cell r="GS3">
            <v>45596</v>
          </cell>
          <cell r="GT3">
            <v>45626</v>
          </cell>
          <cell r="GU3">
            <v>45657</v>
          </cell>
          <cell r="GV3">
            <v>45688</v>
          </cell>
          <cell r="GW3">
            <v>45716</v>
          </cell>
          <cell r="GX3">
            <v>45747</v>
          </cell>
          <cell r="GY3">
            <v>45777</v>
          </cell>
          <cell r="GZ3">
            <v>45808</v>
          </cell>
          <cell r="HA3">
            <v>45838</v>
          </cell>
          <cell r="HB3">
            <v>45869</v>
          </cell>
          <cell r="HC3">
            <v>45900</v>
          </cell>
          <cell r="HD3">
            <v>45930</v>
          </cell>
          <cell r="HE3">
            <v>45961</v>
          </cell>
          <cell r="HF3">
            <v>45991</v>
          </cell>
          <cell r="HG3">
            <v>46022</v>
          </cell>
          <cell r="HH3">
            <v>46053</v>
          </cell>
          <cell r="HI3">
            <v>46081</v>
          </cell>
          <cell r="HJ3">
            <v>46112</v>
          </cell>
          <cell r="HK3">
            <v>46142</v>
          </cell>
          <cell r="HL3">
            <v>46173</v>
          </cell>
          <cell r="HM3">
            <v>46203</v>
          </cell>
          <cell r="HN3">
            <v>46234</v>
          </cell>
          <cell r="HO3">
            <v>46265</v>
          </cell>
          <cell r="HP3">
            <v>46295</v>
          </cell>
          <cell r="HQ3">
            <v>46326</v>
          </cell>
          <cell r="HR3">
            <v>46356</v>
          </cell>
          <cell r="HS3">
            <v>46387</v>
          </cell>
          <cell r="HT3">
            <v>46418</v>
          </cell>
          <cell r="HU3">
            <v>46446</v>
          </cell>
          <cell r="HV3">
            <v>46477</v>
          </cell>
          <cell r="HW3">
            <v>46507</v>
          </cell>
          <cell r="HX3">
            <v>46538</v>
          </cell>
          <cell r="HY3">
            <v>46568</v>
          </cell>
          <cell r="HZ3">
            <v>46599</v>
          </cell>
          <cell r="IA3">
            <v>46630</v>
          </cell>
          <cell r="IB3">
            <v>46660</v>
          </cell>
          <cell r="IC3">
            <v>46691</v>
          </cell>
          <cell r="ID3">
            <v>46721</v>
          </cell>
          <cell r="IE3">
            <v>46752</v>
          </cell>
          <cell r="IF3">
            <v>46783</v>
          </cell>
          <cell r="IG3">
            <v>46812</v>
          </cell>
          <cell r="IH3">
            <v>46843</v>
          </cell>
          <cell r="II3">
            <v>46873</v>
          </cell>
          <cell r="IJ3">
            <v>46904</v>
          </cell>
          <cell r="IK3">
            <v>46934</v>
          </cell>
          <cell r="IL3">
            <v>46965</v>
          </cell>
          <cell r="IM3">
            <v>46996</v>
          </cell>
          <cell r="IN3">
            <v>47026</v>
          </cell>
          <cell r="IO3">
            <v>47057</v>
          </cell>
          <cell r="IP3">
            <v>47087</v>
          </cell>
          <cell r="IQ3">
            <v>47118</v>
          </cell>
          <cell r="IR3">
            <v>47149</v>
          </cell>
          <cell r="IS3">
            <v>47177</v>
          </cell>
          <cell r="IT3">
            <v>47208</v>
          </cell>
          <cell r="IU3">
            <v>47238</v>
          </cell>
          <cell r="IV3">
            <v>47269</v>
          </cell>
        </row>
        <row r="4">
          <cell r="A4">
            <v>2</v>
          </cell>
          <cell r="K4" t="str">
            <v># deudores informados</v>
          </cell>
          <cell r="L4" t="str">
            <v># deudores informados</v>
          </cell>
          <cell r="M4" t="str">
            <v># deudores informados</v>
          </cell>
          <cell r="N4" t="str">
            <v># deudores informados</v>
          </cell>
          <cell r="O4" t="str">
            <v># deudores informados</v>
          </cell>
          <cell r="P4" t="str">
            <v># deudores informados</v>
          </cell>
          <cell r="Q4" t="str">
            <v># deudores informados</v>
          </cell>
          <cell r="R4" t="str">
            <v># deudores informados</v>
          </cell>
          <cell r="AH4" t="str">
            <v/>
          </cell>
        </row>
        <row r="5">
          <cell r="A5">
            <v>3</v>
          </cell>
          <cell r="B5" t="str">
            <v>Arrendamiento financiero</v>
          </cell>
          <cell r="C5" t="str">
            <v>Grandes empresas</v>
          </cell>
          <cell r="D5">
            <v>5</v>
          </cell>
          <cell r="K5" t="str">
            <v/>
          </cell>
          <cell r="L5" t="str">
            <v/>
          </cell>
          <cell r="M5" t="str">
            <v/>
          </cell>
          <cell r="N5" t="str">
            <v/>
          </cell>
          <cell r="O5" t="str">
            <v/>
          </cell>
          <cell r="P5" t="str">
            <v/>
          </cell>
          <cell r="Q5" t="str">
            <v/>
          </cell>
          <cell r="R5" t="str">
            <v/>
          </cell>
          <cell r="AF5" t="str">
            <v/>
          </cell>
          <cell r="AG5">
            <v>2</v>
          </cell>
          <cell r="AH5">
            <v>10</v>
          </cell>
        </row>
        <row r="6">
          <cell r="A6">
            <v>4</v>
          </cell>
          <cell r="B6" t="str">
            <v>Arrendamiento financiero</v>
          </cell>
          <cell r="C6" t="str">
            <v>Medianas empresas</v>
          </cell>
          <cell r="D6">
            <v>6</v>
          </cell>
          <cell r="AD6">
            <v>363</v>
          </cell>
          <cell r="AE6">
            <v>367</v>
          </cell>
          <cell r="AF6">
            <v>380</v>
          </cell>
          <cell r="AG6">
            <v>294</v>
          </cell>
          <cell r="AH6">
            <v>295</v>
          </cell>
        </row>
        <row r="7">
          <cell r="A7">
            <v>5</v>
          </cell>
          <cell r="B7" t="str">
            <v>Arrendamiento financiero</v>
          </cell>
          <cell r="C7" t="str">
            <v>Microempresas</v>
          </cell>
          <cell r="D7">
            <v>7</v>
          </cell>
          <cell r="AD7">
            <v>81</v>
          </cell>
          <cell r="AE7">
            <v>91</v>
          </cell>
          <cell r="AF7">
            <v>89</v>
          </cell>
          <cell r="AG7">
            <v>110</v>
          </cell>
          <cell r="AH7">
            <v>98</v>
          </cell>
        </row>
        <row r="8">
          <cell r="A8">
            <v>6</v>
          </cell>
          <cell r="B8" t="str">
            <v>Arrendamiento financiero</v>
          </cell>
          <cell r="C8" t="str">
            <v>Pequeñas empresas</v>
          </cell>
          <cell r="D8">
            <v>8</v>
          </cell>
          <cell r="AD8">
            <v>311</v>
          </cell>
          <cell r="AE8">
            <v>305</v>
          </cell>
          <cell r="AF8">
            <v>301</v>
          </cell>
          <cell r="AG8">
            <v>376</v>
          </cell>
          <cell r="AH8">
            <v>385</v>
          </cell>
        </row>
        <row r="9">
          <cell r="A9">
            <v>7</v>
          </cell>
          <cell r="B9" t="str">
            <v>Banco</v>
          </cell>
          <cell r="K9" t="str">
            <v/>
          </cell>
          <cell r="L9" t="str">
            <v/>
          </cell>
          <cell r="M9" t="str">
            <v/>
          </cell>
          <cell r="N9" t="str">
            <v/>
          </cell>
          <cell r="O9" t="str">
            <v/>
          </cell>
          <cell r="P9" t="str">
            <v/>
          </cell>
          <cell r="Q9" t="str">
            <v/>
          </cell>
          <cell r="R9" t="str">
            <v/>
          </cell>
          <cell r="AH9" t="str">
            <v/>
          </cell>
        </row>
        <row r="10">
          <cell r="A10">
            <v>8</v>
          </cell>
          <cell r="B10" t="str">
            <v>Banco</v>
          </cell>
          <cell r="C10" t="str">
            <v>Consumo</v>
          </cell>
          <cell r="K10">
            <v>2356690</v>
          </cell>
          <cell r="L10">
            <v>2219881</v>
          </cell>
          <cell r="M10">
            <v>2235153</v>
          </cell>
          <cell r="N10">
            <v>2236817</v>
          </cell>
          <cell r="O10">
            <v>2095270</v>
          </cell>
          <cell r="P10">
            <v>2114234</v>
          </cell>
          <cell r="Q10">
            <v>2131560</v>
          </cell>
          <cell r="R10">
            <v>2143776</v>
          </cell>
          <cell r="S10">
            <v>2063637</v>
          </cell>
          <cell r="T10">
            <v>2151474</v>
          </cell>
          <cell r="U10">
            <v>2157358</v>
          </cell>
          <cell r="V10">
            <v>2166906</v>
          </cell>
          <cell r="W10">
            <v>2183308</v>
          </cell>
          <cell r="X10">
            <v>2188591</v>
          </cell>
          <cell r="Y10">
            <v>2195681</v>
          </cell>
          <cell r="Z10">
            <v>2198719</v>
          </cell>
          <cell r="AA10">
            <v>2216535</v>
          </cell>
          <cell r="AB10">
            <v>2230798</v>
          </cell>
          <cell r="AC10">
            <v>2239495</v>
          </cell>
          <cell r="AD10">
            <v>2235937</v>
          </cell>
          <cell r="AE10">
            <v>2250894</v>
          </cell>
          <cell r="AF10">
            <v>2254571</v>
          </cell>
          <cell r="AG10">
            <v>2270704</v>
          </cell>
          <cell r="AH10">
            <v>2292435</v>
          </cell>
        </row>
        <row r="11">
          <cell r="A11">
            <v>9</v>
          </cell>
          <cell r="B11" t="str">
            <v>Banco</v>
          </cell>
          <cell r="C11" t="str">
            <v>Corporativos</v>
          </cell>
          <cell r="AD11">
            <v>926</v>
          </cell>
          <cell r="AE11">
            <v>567</v>
          </cell>
          <cell r="AF11">
            <v>558</v>
          </cell>
          <cell r="AG11">
            <v>585</v>
          </cell>
          <cell r="AH11">
            <v>454</v>
          </cell>
        </row>
        <row r="12">
          <cell r="A12">
            <v>10</v>
          </cell>
          <cell r="B12" t="str">
            <v>Banco</v>
          </cell>
          <cell r="C12" t="str">
            <v>Grandes empresas</v>
          </cell>
          <cell r="AD12">
            <v>2113</v>
          </cell>
          <cell r="AE12">
            <v>2136</v>
          </cell>
          <cell r="AF12">
            <v>1706</v>
          </cell>
          <cell r="AG12">
            <v>1677</v>
          </cell>
          <cell r="AH12">
            <v>1691</v>
          </cell>
        </row>
        <row r="13">
          <cell r="A13">
            <v>11</v>
          </cell>
          <cell r="B13" t="str">
            <v>Banco</v>
          </cell>
          <cell r="C13" t="str">
            <v>Hipotecario</v>
          </cell>
          <cell r="K13">
            <v>113027</v>
          </cell>
          <cell r="L13">
            <v>112931</v>
          </cell>
          <cell r="M13">
            <v>113649</v>
          </cell>
          <cell r="N13">
            <v>114530</v>
          </cell>
          <cell r="O13">
            <v>115323</v>
          </cell>
          <cell r="P13">
            <v>116158</v>
          </cell>
          <cell r="Q13">
            <v>116894</v>
          </cell>
          <cell r="R13">
            <v>117820</v>
          </cell>
          <cell r="S13">
            <v>118597</v>
          </cell>
          <cell r="T13">
            <v>119757</v>
          </cell>
          <cell r="U13">
            <v>120639</v>
          </cell>
          <cell r="V13">
            <v>121681</v>
          </cell>
          <cell r="W13">
            <v>122586</v>
          </cell>
          <cell r="X13">
            <v>123401</v>
          </cell>
          <cell r="Y13">
            <v>124282</v>
          </cell>
          <cell r="Z13">
            <v>125610</v>
          </cell>
          <cell r="AA13">
            <v>127282</v>
          </cell>
          <cell r="AB13">
            <v>128364</v>
          </cell>
          <cell r="AC13">
            <v>129601</v>
          </cell>
          <cell r="AD13">
            <v>130762</v>
          </cell>
          <cell r="AE13">
            <v>132089</v>
          </cell>
          <cell r="AF13">
            <v>133376</v>
          </cell>
          <cell r="AG13">
            <v>134776</v>
          </cell>
          <cell r="AH13">
            <v>136208</v>
          </cell>
        </row>
        <row r="14">
          <cell r="A14">
            <v>12</v>
          </cell>
          <cell r="B14" t="str">
            <v>Banco</v>
          </cell>
          <cell r="C14" t="str">
            <v>Medianas empresas</v>
          </cell>
          <cell r="AD14">
            <v>14132</v>
          </cell>
          <cell r="AE14">
            <v>14357</v>
          </cell>
          <cell r="AF14">
            <v>14014</v>
          </cell>
          <cell r="AG14">
            <v>14399</v>
          </cell>
          <cell r="AH14">
            <v>14651</v>
          </cell>
        </row>
        <row r="15">
          <cell r="A15">
            <v>13</v>
          </cell>
          <cell r="B15" t="str">
            <v>Banco</v>
          </cell>
          <cell r="C15" t="str">
            <v>Microempresas</v>
          </cell>
          <cell r="AD15">
            <v>387679</v>
          </cell>
          <cell r="AE15">
            <v>388247</v>
          </cell>
          <cell r="AF15">
            <v>388429</v>
          </cell>
          <cell r="AG15">
            <v>390578</v>
          </cell>
          <cell r="AH15">
            <v>392347</v>
          </cell>
        </row>
        <row r="16">
          <cell r="A16">
            <v>14</v>
          </cell>
          <cell r="B16" t="str">
            <v>Banco</v>
          </cell>
          <cell r="C16" t="str">
            <v>Pequeñas empresas</v>
          </cell>
          <cell r="AD16">
            <v>129750</v>
          </cell>
          <cell r="AE16">
            <v>130551</v>
          </cell>
          <cell r="AF16">
            <v>138105</v>
          </cell>
          <cell r="AG16">
            <v>143065</v>
          </cell>
          <cell r="AH16">
            <v>145828</v>
          </cell>
        </row>
        <row r="17">
          <cell r="A17">
            <v>15</v>
          </cell>
          <cell r="B17" t="str">
            <v>Caja municipal</v>
          </cell>
          <cell r="K17" t="str">
            <v/>
          </cell>
          <cell r="L17" t="str">
            <v/>
          </cell>
          <cell r="M17" t="str">
            <v/>
          </cell>
          <cell r="N17" t="str">
            <v/>
          </cell>
          <cell r="O17" t="str">
            <v/>
          </cell>
          <cell r="P17" t="str">
            <v/>
          </cell>
          <cell r="Q17" t="str">
            <v/>
          </cell>
          <cell r="R17" t="str">
            <v/>
          </cell>
          <cell r="AH17" t="str">
            <v/>
          </cell>
        </row>
        <row r="18">
          <cell r="A18">
            <v>16</v>
          </cell>
          <cell r="B18" t="str">
            <v>Caja municipal</v>
          </cell>
          <cell r="C18" t="str">
            <v>Consumo</v>
          </cell>
          <cell r="D18">
            <v>18</v>
          </cell>
          <cell r="K18">
            <v>302990</v>
          </cell>
          <cell r="L18">
            <v>305107</v>
          </cell>
          <cell r="M18">
            <v>307215</v>
          </cell>
          <cell r="N18">
            <v>310638</v>
          </cell>
          <cell r="O18">
            <v>312313</v>
          </cell>
          <cell r="P18">
            <v>313150</v>
          </cell>
          <cell r="Q18">
            <v>314141</v>
          </cell>
          <cell r="R18">
            <v>313472</v>
          </cell>
          <cell r="S18">
            <v>312997</v>
          </cell>
          <cell r="T18">
            <v>313646</v>
          </cell>
          <cell r="U18">
            <v>315576</v>
          </cell>
          <cell r="V18">
            <v>315855</v>
          </cell>
          <cell r="W18">
            <v>310675</v>
          </cell>
          <cell r="X18">
            <v>310083</v>
          </cell>
          <cell r="Y18">
            <v>311839</v>
          </cell>
          <cell r="Z18">
            <v>313827</v>
          </cell>
          <cell r="AA18">
            <v>315194</v>
          </cell>
          <cell r="AB18">
            <v>316895</v>
          </cell>
          <cell r="AC18">
            <v>316479</v>
          </cell>
          <cell r="AD18">
            <v>316182</v>
          </cell>
          <cell r="AE18">
            <v>320323</v>
          </cell>
          <cell r="AF18">
            <v>323008</v>
          </cell>
          <cell r="AG18">
            <v>326441</v>
          </cell>
          <cell r="AH18">
            <v>329008</v>
          </cell>
        </row>
        <row r="19">
          <cell r="A19">
            <v>17</v>
          </cell>
          <cell r="B19" t="str">
            <v>Caja municipal</v>
          </cell>
          <cell r="C19" t="str">
            <v>Corporativos</v>
          </cell>
          <cell r="D19">
            <v>19</v>
          </cell>
          <cell r="AD19">
            <v>11</v>
          </cell>
          <cell r="AE19">
            <v>11</v>
          </cell>
          <cell r="AF19">
            <v>10</v>
          </cell>
          <cell r="AG19">
            <v>10</v>
          </cell>
          <cell r="AH19">
            <v>8</v>
          </cell>
        </row>
        <row r="20">
          <cell r="A20">
            <v>18</v>
          </cell>
          <cell r="B20" t="str">
            <v>Caja municipal</v>
          </cell>
          <cell r="C20" t="str">
            <v>Grandes empresas</v>
          </cell>
          <cell r="D20">
            <v>20</v>
          </cell>
          <cell r="AD20">
            <v>11</v>
          </cell>
          <cell r="AE20">
            <v>11</v>
          </cell>
          <cell r="AF20">
            <v>7</v>
          </cell>
          <cell r="AG20">
            <v>8</v>
          </cell>
          <cell r="AH20">
            <v>7</v>
          </cell>
        </row>
        <row r="21">
          <cell r="A21">
            <v>19</v>
          </cell>
          <cell r="B21" t="str">
            <v>Caja municipal</v>
          </cell>
          <cell r="C21" t="str">
            <v>Hipotecario</v>
          </cell>
          <cell r="D21">
            <v>21</v>
          </cell>
          <cell r="K21">
            <v>4164</v>
          </cell>
          <cell r="L21">
            <v>4200</v>
          </cell>
          <cell r="M21">
            <v>4249</v>
          </cell>
          <cell r="N21">
            <v>4289</v>
          </cell>
          <cell r="O21">
            <v>4347</v>
          </cell>
          <cell r="P21">
            <v>4395</v>
          </cell>
          <cell r="Q21">
            <v>4458</v>
          </cell>
          <cell r="R21">
            <v>4530</v>
          </cell>
          <cell r="S21">
            <v>4596</v>
          </cell>
          <cell r="T21">
            <v>4667</v>
          </cell>
          <cell r="U21">
            <v>4732</v>
          </cell>
          <cell r="V21">
            <v>4809</v>
          </cell>
          <cell r="W21">
            <v>4920</v>
          </cell>
          <cell r="X21">
            <v>4969</v>
          </cell>
          <cell r="Y21">
            <v>5032</v>
          </cell>
          <cell r="Z21">
            <v>5113</v>
          </cell>
          <cell r="AA21">
            <v>5221</v>
          </cell>
          <cell r="AB21">
            <v>5318</v>
          </cell>
          <cell r="AC21">
            <v>5415</v>
          </cell>
          <cell r="AD21">
            <v>5442</v>
          </cell>
          <cell r="AE21">
            <v>5635</v>
          </cell>
          <cell r="AF21">
            <v>5856</v>
          </cell>
          <cell r="AG21">
            <v>6032</v>
          </cell>
          <cell r="AH21">
            <v>6179</v>
          </cell>
        </row>
        <row r="22">
          <cell r="A22">
            <v>20</v>
          </cell>
          <cell r="B22" t="str">
            <v>Caja municipal</v>
          </cell>
          <cell r="C22" t="str">
            <v>Medianas empresas</v>
          </cell>
          <cell r="D22">
            <v>22</v>
          </cell>
          <cell r="AD22">
            <v>1551</v>
          </cell>
          <cell r="AE22">
            <v>1599</v>
          </cell>
          <cell r="AF22">
            <v>1762</v>
          </cell>
          <cell r="AG22">
            <v>1654</v>
          </cell>
          <cell r="AH22">
            <v>1700</v>
          </cell>
        </row>
        <row r="23">
          <cell r="A23">
            <v>21</v>
          </cell>
          <cell r="B23" t="str">
            <v>Caja municipal</v>
          </cell>
          <cell r="C23" t="str">
            <v>Microempresas</v>
          </cell>
          <cell r="D23">
            <v>23</v>
          </cell>
          <cell r="AD23">
            <v>478409</v>
          </cell>
          <cell r="AE23">
            <v>480791</v>
          </cell>
          <cell r="AF23">
            <v>481382</v>
          </cell>
          <cell r="AG23">
            <v>488181</v>
          </cell>
          <cell r="AH23">
            <v>492074</v>
          </cell>
        </row>
        <row r="24">
          <cell r="A24">
            <v>22</v>
          </cell>
          <cell r="B24" t="str">
            <v>Caja municipal</v>
          </cell>
          <cell r="C24" t="str">
            <v>Pequeñas empresas</v>
          </cell>
          <cell r="D24">
            <v>24</v>
          </cell>
          <cell r="AD24">
            <v>84603</v>
          </cell>
          <cell r="AE24">
            <v>87341</v>
          </cell>
          <cell r="AF24">
            <v>90129</v>
          </cell>
          <cell r="AG24">
            <v>90430</v>
          </cell>
          <cell r="AH24">
            <v>93112</v>
          </cell>
        </row>
        <row r="25">
          <cell r="A25">
            <v>23</v>
          </cell>
          <cell r="B25" t="str">
            <v>Caja rural</v>
          </cell>
          <cell r="K25" t="str">
            <v/>
          </cell>
          <cell r="L25" t="str">
            <v/>
          </cell>
          <cell r="M25" t="str">
            <v/>
          </cell>
          <cell r="N25" t="str">
            <v/>
          </cell>
          <cell r="O25" t="str">
            <v/>
          </cell>
          <cell r="P25" t="str">
            <v/>
          </cell>
          <cell r="Q25" t="str">
            <v/>
          </cell>
          <cell r="R25" t="str">
            <v/>
          </cell>
          <cell r="AH25" t="str">
            <v/>
          </cell>
        </row>
        <row r="26">
          <cell r="A26">
            <v>24</v>
          </cell>
          <cell r="B26" t="str">
            <v>Caja rural</v>
          </cell>
          <cell r="C26" t="str">
            <v>Consumo</v>
          </cell>
          <cell r="D26">
            <v>26</v>
          </cell>
          <cell r="K26">
            <v>61840</v>
          </cell>
          <cell r="L26">
            <v>62151</v>
          </cell>
          <cell r="M26">
            <v>62828</v>
          </cell>
          <cell r="N26">
            <v>63558</v>
          </cell>
          <cell r="O26">
            <v>63977</v>
          </cell>
          <cell r="P26">
            <v>64241</v>
          </cell>
          <cell r="Q26">
            <v>64600</v>
          </cell>
          <cell r="R26">
            <v>64305</v>
          </cell>
          <cell r="S26">
            <v>64427</v>
          </cell>
          <cell r="T26">
            <v>65034</v>
          </cell>
          <cell r="U26">
            <v>65416</v>
          </cell>
          <cell r="V26">
            <v>65439</v>
          </cell>
          <cell r="W26">
            <v>65196</v>
          </cell>
          <cell r="X26">
            <v>65206</v>
          </cell>
          <cell r="Y26">
            <v>65550</v>
          </cell>
          <cell r="Z26">
            <v>66236</v>
          </cell>
          <cell r="AA26">
            <v>67127</v>
          </cell>
          <cell r="AB26">
            <v>67678</v>
          </cell>
          <cell r="AC26">
            <v>67002</v>
          </cell>
          <cell r="AD26">
            <v>67281</v>
          </cell>
          <cell r="AE26">
            <v>68111</v>
          </cell>
          <cell r="AF26">
            <v>68662</v>
          </cell>
          <cell r="AG26">
            <v>69039</v>
          </cell>
          <cell r="AH26">
            <v>68289</v>
          </cell>
        </row>
        <row r="27">
          <cell r="A27">
            <v>25</v>
          </cell>
          <cell r="B27" t="str">
            <v>Caja rural</v>
          </cell>
          <cell r="C27" t="str">
            <v>Corporativos</v>
          </cell>
          <cell r="D27">
            <v>27</v>
          </cell>
          <cell r="AD27">
            <v>1</v>
          </cell>
          <cell r="AE27">
            <v>1</v>
          </cell>
          <cell r="AF27">
            <v>2</v>
          </cell>
          <cell r="AG27">
            <v>2</v>
          </cell>
          <cell r="AH27">
            <v>1</v>
          </cell>
        </row>
        <row r="28">
          <cell r="A28">
            <v>26</v>
          </cell>
          <cell r="B28" t="str">
            <v>Caja rural</v>
          </cell>
          <cell r="C28" t="str">
            <v>Grandes empresas</v>
          </cell>
          <cell r="D28">
            <v>28</v>
          </cell>
          <cell r="AD28">
            <v>2</v>
          </cell>
          <cell r="AE28">
            <v>1</v>
          </cell>
          <cell r="AF28">
            <v>2</v>
          </cell>
          <cell r="AG28">
            <v>3</v>
          </cell>
          <cell r="AH28">
            <v>4</v>
          </cell>
        </row>
        <row r="29">
          <cell r="A29">
            <v>27</v>
          </cell>
          <cell r="B29" t="str">
            <v>Caja rural</v>
          </cell>
          <cell r="C29" t="str">
            <v>Hipotecario</v>
          </cell>
          <cell r="D29">
            <v>29</v>
          </cell>
          <cell r="K29">
            <v>1036</v>
          </cell>
          <cell r="L29">
            <v>1049</v>
          </cell>
          <cell r="M29">
            <v>1049</v>
          </cell>
          <cell r="N29">
            <v>1050</v>
          </cell>
          <cell r="O29">
            <v>1068</v>
          </cell>
          <cell r="P29">
            <v>1080</v>
          </cell>
          <cell r="Q29">
            <v>1084</v>
          </cell>
          <cell r="R29">
            <v>1089</v>
          </cell>
          <cell r="S29">
            <v>1092</v>
          </cell>
          <cell r="T29">
            <v>1098</v>
          </cell>
          <cell r="U29">
            <v>1113</v>
          </cell>
          <cell r="V29">
            <v>1151</v>
          </cell>
          <cell r="W29">
            <v>1198</v>
          </cell>
          <cell r="X29">
            <v>1219</v>
          </cell>
          <cell r="Y29">
            <v>1240</v>
          </cell>
          <cell r="Z29">
            <v>1276</v>
          </cell>
          <cell r="AA29">
            <v>1303</v>
          </cell>
          <cell r="AB29">
            <v>1338</v>
          </cell>
          <cell r="AC29">
            <v>1361</v>
          </cell>
          <cell r="AD29">
            <v>1379</v>
          </cell>
          <cell r="AE29">
            <v>1400</v>
          </cell>
          <cell r="AF29">
            <v>1440</v>
          </cell>
          <cell r="AG29">
            <v>1472</v>
          </cell>
          <cell r="AH29">
            <v>1489</v>
          </cell>
        </row>
        <row r="30">
          <cell r="A30">
            <v>28</v>
          </cell>
          <cell r="B30" t="str">
            <v>Caja rural</v>
          </cell>
          <cell r="C30" t="str">
            <v>Medianas empresas</v>
          </cell>
          <cell r="D30">
            <v>30</v>
          </cell>
          <cell r="AD30">
            <v>291</v>
          </cell>
          <cell r="AE30">
            <v>287</v>
          </cell>
          <cell r="AF30">
            <v>290</v>
          </cell>
          <cell r="AG30">
            <v>314</v>
          </cell>
          <cell r="AH30">
            <v>323</v>
          </cell>
        </row>
        <row r="31">
          <cell r="A31">
            <v>29</v>
          </cell>
          <cell r="B31" t="str">
            <v>Caja rural</v>
          </cell>
          <cell r="C31" t="str">
            <v>Microempresas</v>
          </cell>
          <cell r="D31">
            <v>31</v>
          </cell>
          <cell r="AD31">
            <v>162563</v>
          </cell>
          <cell r="AE31">
            <v>165988</v>
          </cell>
          <cell r="AF31">
            <v>169231</v>
          </cell>
          <cell r="AG31">
            <v>173623</v>
          </cell>
          <cell r="AH31">
            <v>175814</v>
          </cell>
        </row>
        <row r="32">
          <cell r="A32">
            <v>30</v>
          </cell>
          <cell r="B32" t="str">
            <v>Caja rural</v>
          </cell>
          <cell r="C32" t="str">
            <v>Pequeñas empresas</v>
          </cell>
          <cell r="D32">
            <v>32</v>
          </cell>
          <cell r="AD32">
            <v>22080</v>
          </cell>
          <cell r="AE32">
            <v>21479</v>
          </cell>
          <cell r="AF32">
            <v>22277</v>
          </cell>
          <cell r="AG32">
            <v>23561</v>
          </cell>
          <cell r="AH32">
            <v>24584</v>
          </cell>
        </row>
        <row r="33">
          <cell r="A33">
            <v>31</v>
          </cell>
          <cell r="B33" t="str">
            <v>Edpyme</v>
          </cell>
          <cell r="K33" t="str">
            <v/>
          </cell>
          <cell r="L33" t="str">
            <v/>
          </cell>
          <cell r="M33" t="str">
            <v/>
          </cell>
          <cell r="N33" t="str">
            <v/>
          </cell>
          <cell r="O33" t="str">
            <v/>
          </cell>
          <cell r="P33" t="str">
            <v/>
          </cell>
          <cell r="Q33" t="str">
            <v/>
          </cell>
          <cell r="R33" t="str">
            <v/>
          </cell>
          <cell r="AH33" t="str">
            <v/>
          </cell>
        </row>
        <row r="34">
          <cell r="A34">
            <v>32</v>
          </cell>
          <cell r="B34" t="str">
            <v>Edpyme</v>
          </cell>
          <cell r="C34" t="str">
            <v>Consumo</v>
          </cell>
          <cell r="D34">
            <v>34</v>
          </cell>
          <cell r="K34">
            <v>143729</v>
          </cell>
          <cell r="L34">
            <v>145068</v>
          </cell>
          <cell r="M34">
            <v>146543</v>
          </cell>
          <cell r="N34">
            <v>145979</v>
          </cell>
          <cell r="O34">
            <v>146793</v>
          </cell>
          <cell r="P34">
            <v>150069</v>
          </cell>
          <cell r="Q34">
            <v>145760</v>
          </cell>
          <cell r="R34">
            <v>148394</v>
          </cell>
          <cell r="S34">
            <v>192640</v>
          </cell>
          <cell r="T34">
            <v>126098</v>
          </cell>
          <cell r="U34">
            <v>128859</v>
          </cell>
          <cell r="V34">
            <v>128521</v>
          </cell>
          <cell r="W34">
            <v>136845</v>
          </cell>
          <cell r="X34">
            <v>137294</v>
          </cell>
          <cell r="Y34">
            <v>138650</v>
          </cell>
          <cell r="Z34">
            <v>140368</v>
          </cell>
          <cell r="AA34">
            <v>31139</v>
          </cell>
          <cell r="AB34">
            <v>32229</v>
          </cell>
          <cell r="AC34">
            <v>33437</v>
          </cell>
          <cell r="AD34">
            <v>34906</v>
          </cell>
          <cell r="AE34">
            <v>35580</v>
          </cell>
          <cell r="AF34">
            <v>36527</v>
          </cell>
          <cell r="AG34">
            <v>37199</v>
          </cell>
          <cell r="AH34">
            <v>38062</v>
          </cell>
        </row>
        <row r="35">
          <cell r="A35">
            <v>33</v>
          </cell>
          <cell r="B35" t="str">
            <v>Edpyme</v>
          </cell>
          <cell r="C35" t="str">
            <v>Hipotecario</v>
          </cell>
          <cell r="D35">
            <v>35</v>
          </cell>
          <cell r="K35">
            <v>591</v>
          </cell>
          <cell r="L35">
            <v>652</v>
          </cell>
          <cell r="M35">
            <v>652</v>
          </cell>
          <cell r="N35">
            <v>670</v>
          </cell>
          <cell r="O35">
            <v>689</v>
          </cell>
          <cell r="P35">
            <v>713</v>
          </cell>
          <cell r="Q35">
            <v>725</v>
          </cell>
          <cell r="R35">
            <v>749</v>
          </cell>
          <cell r="S35">
            <v>1011</v>
          </cell>
          <cell r="T35">
            <v>636</v>
          </cell>
          <cell r="U35">
            <v>668</v>
          </cell>
          <cell r="V35">
            <v>682</v>
          </cell>
          <cell r="W35">
            <v>695</v>
          </cell>
          <cell r="X35">
            <v>716</v>
          </cell>
          <cell r="Y35">
            <v>746</v>
          </cell>
          <cell r="Z35">
            <v>762</v>
          </cell>
          <cell r="AA35">
            <v>787</v>
          </cell>
          <cell r="AB35">
            <v>806</v>
          </cell>
          <cell r="AC35">
            <v>834</v>
          </cell>
          <cell r="AD35">
            <v>870</v>
          </cell>
          <cell r="AE35">
            <v>878</v>
          </cell>
          <cell r="AF35">
            <v>934</v>
          </cell>
          <cell r="AG35">
            <v>943</v>
          </cell>
          <cell r="AH35">
            <v>967</v>
          </cell>
        </row>
        <row r="36">
          <cell r="A36">
            <v>34</v>
          </cell>
          <cell r="B36" t="str">
            <v>Edpyme</v>
          </cell>
          <cell r="C36" t="str">
            <v>Medianas empresas</v>
          </cell>
          <cell r="D36">
            <v>36</v>
          </cell>
          <cell r="AD36">
            <v>164</v>
          </cell>
          <cell r="AE36">
            <v>146</v>
          </cell>
          <cell r="AF36">
            <v>150</v>
          </cell>
          <cell r="AG36">
            <v>153</v>
          </cell>
          <cell r="AH36">
            <v>164</v>
          </cell>
        </row>
        <row r="37">
          <cell r="A37">
            <v>35</v>
          </cell>
          <cell r="B37" t="str">
            <v>Edpyme</v>
          </cell>
          <cell r="C37" t="str">
            <v>Microempresas</v>
          </cell>
          <cell r="D37">
            <v>37</v>
          </cell>
          <cell r="AD37">
            <v>128875</v>
          </cell>
          <cell r="AE37">
            <v>133947</v>
          </cell>
          <cell r="AF37">
            <v>136879</v>
          </cell>
          <cell r="AG37">
            <v>139642</v>
          </cell>
          <cell r="AH37">
            <v>141932</v>
          </cell>
        </row>
        <row r="38">
          <cell r="A38">
            <v>36</v>
          </cell>
          <cell r="B38" t="str">
            <v>Edpyme</v>
          </cell>
          <cell r="C38" t="str">
            <v>Pequeñas empresas</v>
          </cell>
          <cell r="D38">
            <v>38</v>
          </cell>
          <cell r="AD38">
            <v>18658</v>
          </cell>
          <cell r="AE38">
            <v>14358</v>
          </cell>
          <cell r="AF38">
            <v>14781</v>
          </cell>
          <cell r="AG38">
            <v>15430</v>
          </cell>
          <cell r="AH38">
            <v>16205</v>
          </cell>
        </row>
        <row r="39">
          <cell r="A39">
            <v>37</v>
          </cell>
          <cell r="B39" t="str">
            <v>Financiera</v>
          </cell>
          <cell r="K39" t="str">
            <v/>
          </cell>
          <cell r="L39" t="str">
            <v/>
          </cell>
          <cell r="M39" t="str">
            <v/>
          </cell>
          <cell r="N39" t="str">
            <v/>
          </cell>
          <cell r="O39" t="str">
            <v/>
          </cell>
          <cell r="P39" t="str">
            <v/>
          </cell>
          <cell r="Q39" t="str">
            <v/>
          </cell>
          <cell r="R39" t="str">
            <v/>
          </cell>
          <cell r="AH39" t="str">
            <v/>
          </cell>
        </row>
        <row r="40">
          <cell r="A40">
            <v>38</v>
          </cell>
          <cell r="B40" t="str">
            <v>Financiera</v>
          </cell>
          <cell r="C40" t="str">
            <v>Consumo</v>
          </cell>
          <cell r="D40">
            <v>40</v>
          </cell>
          <cell r="K40">
            <v>192084</v>
          </cell>
          <cell r="L40">
            <v>600773</v>
          </cell>
          <cell r="M40">
            <v>591880</v>
          </cell>
          <cell r="N40">
            <v>578250</v>
          </cell>
          <cell r="O40">
            <v>866640</v>
          </cell>
          <cell r="P40">
            <v>855592</v>
          </cell>
          <cell r="Q40">
            <v>834777</v>
          </cell>
          <cell r="R40">
            <v>811146</v>
          </cell>
          <cell r="S40">
            <v>1081250</v>
          </cell>
          <cell r="T40">
            <v>816823</v>
          </cell>
          <cell r="U40">
            <v>805034</v>
          </cell>
          <cell r="V40">
            <v>795387</v>
          </cell>
          <cell r="W40">
            <v>791285</v>
          </cell>
          <cell r="X40">
            <v>775200</v>
          </cell>
          <cell r="Y40">
            <v>768402</v>
          </cell>
          <cell r="Z40">
            <v>763580</v>
          </cell>
          <cell r="AA40">
            <v>862983</v>
          </cell>
          <cell r="AB40">
            <v>872733</v>
          </cell>
          <cell r="AC40">
            <v>886921</v>
          </cell>
          <cell r="AD40">
            <v>879392</v>
          </cell>
          <cell r="AE40">
            <v>881189</v>
          </cell>
          <cell r="AF40">
            <v>878914</v>
          </cell>
          <cell r="AG40">
            <v>880788</v>
          </cell>
          <cell r="AH40">
            <v>888227</v>
          </cell>
        </row>
        <row r="41">
          <cell r="A41">
            <v>39</v>
          </cell>
          <cell r="B41" t="str">
            <v>Financiera</v>
          </cell>
          <cell r="C41" t="str">
            <v>Corporativos</v>
          </cell>
          <cell r="D41">
            <v>41</v>
          </cell>
          <cell r="AD41">
            <v>21</v>
          </cell>
          <cell r="AE41">
            <v>19</v>
          </cell>
          <cell r="AF41">
            <v>18</v>
          </cell>
          <cell r="AG41">
            <v>19</v>
          </cell>
          <cell r="AH41">
            <v>17</v>
          </cell>
        </row>
        <row r="42">
          <cell r="A42">
            <v>40</v>
          </cell>
          <cell r="B42" t="str">
            <v>Financiera</v>
          </cell>
          <cell r="C42" t="str">
            <v>Grandes empresas</v>
          </cell>
          <cell r="D42">
            <v>42</v>
          </cell>
          <cell r="AD42">
            <v>124</v>
          </cell>
          <cell r="AE42">
            <v>129</v>
          </cell>
          <cell r="AF42">
            <v>133</v>
          </cell>
          <cell r="AG42">
            <v>135</v>
          </cell>
          <cell r="AH42">
            <v>141</v>
          </cell>
        </row>
        <row r="43">
          <cell r="A43">
            <v>41</v>
          </cell>
          <cell r="B43" t="str">
            <v>Financiera</v>
          </cell>
          <cell r="C43" t="str">
            <v>Hipotecario</v>
          </cell>
          <cell r="D43">
            <v>43</v>
          </cell>
          <cell r="K43">
            <v>1308</v>
          </cell>
          <cell r="L43">
            <v>2205</v>
          </cell>
          <cell r="M43">
            <v>2227</v>
          </cell>
          <cell r="N43">
            <v>2261</v>
          </cell>
          <cell r="O43">
            <v>2293</v>
          </cell>
          <cell r="P43">
            <v>2333</v>
          </cell>
          <cell r="Q43">
            <v>2381</v>
          </cell>
          <cell r="R43">
            <v>2394</v>
          </cell>
          <cell r="S43">
            <v>2287</v>
          </cell>
          <cell r="T43">
            <v>2617</v>
          </cell>
          <cell r="U43">
            <v>2672</v>
          </cell>
          <cell r="V43">
            <v>2730</v>
          </cell>
          <cell r="W43">
            <v>2766</v>
          </cell>
          <cell r="X43">
            <v>2809</v>
          </cell>
          <cell r="Y43">
            <v>2852</v>
          </cell>
          <cell r="Z43">
            <v>2902</v>
          </cell>
          <cell r="AA43">
            <v>2953</v>
          </cell>
          <cell r="AB43">
            <v>3007</v>
          </cell>
          <cell r="AC43">
            <v>1816</v>
          </cell>
          <cell r="AD43">
            <v>1892</v>
          </cell>
          <cell r="AE43">
            <v>1969</v>
          </cell>
          <cell r="AF43">
            <v>2056</v>
          </cell>
          <cell r="AG43">
            <v>2144</v>
          </cell>
          <cell r="AH43">
            <v>2241</v>
          </cell>
        </row>
        <row r="44">
          <cell r="A44">
            <v>42</v>
          </cell>
          <cell r="B44" t="str">
            <v>Financiera</v>
          </cell>
          <cell r="C44" t="str">
            <v>Medianas empresas</v>
          </cell>
          <cell r="D44">
            <v>44</v>
          </cell>
          <cell r="AD44">
            <v>940</v>
          </cell>
          <cell r="AE44">
            <v>946</v>
          </cell>
          <cell r="AF44">
            <v>948</v>
          </cell>
          <cell r="AG44">
            <v>985</v>
          </cell>
          <cell r="AH44">
            <v>977</v>
          </cell>
        </row>
        <row r="45">
          <cell r="A45">
            <v>43</v>
          </cell>
          <cell r="B45" t="str">
            <v>Financiera</v>
          </cell>
          <cell r="C45" t="str">
            <v>Microempresas</v>
          </cell>
          <cell r="D45">
            <v>45</v>
          </cell>
          <cell r="AD45">
            <v>360971</v>
          </cell>
          <cell r="AE45">
            <v>366739</v>
          </cell>
          <cell r="AF45">
            <v>375201</v>
          </cell>
          <cell r="AG45">
            <v>380498</v>
          </cell>
          <cell r="AH45">
            <v>388826</v>
          </cell>
        </row>
        <row r="46">
          <cell r="A46">
            <v>44</v>
          </cell>
          <cell r="B46" t="str">
            <v>Financiera</v>
          </cell>
          <cell r="C46" t="str">
            <v>Pequeñas empresas</v>
          </cell>
          <cell r="D46">
            <v>46</v>
          </cell>
          <cell r="AD46">
            <v>43034</v>
          </cell>
          <cell r="AE46">
            <v>43222</v>
          </cell>
          <cell r="AF46">
            <v>43256</v>
          </cell>
          <cell r="AG46">
            <v>47134</v>
          </cell>
          <cell r="AH46">
            <v>47580</v>
          </cell>
        </row>
        <row r="47">
          <cell r="A47">
            <v>45</v>
          </cell>
        </row>
        <row r="48">
          <cell r="A48">
            <v>46</v>
          </cell>
        </row>
        <row r="49">
          <cell r="A49">
            <v>47</v>
          </cell>
        </row>
        <row r="50">
          <cell r="A50">
            <v>48</v>
          </cell>
        </row>
        <row r="51">
          <cell r="A51">
            <v>49</v>
          </cell>
        </row>
        <row r="52">
          <cell r="A52">
            <v>50</v>
          </cell>
        </row>
        <row r="53">
          <cell r="A53">
            <v>51</v>
          </cell>
        </row>
        <row r="54">
          <cell r="A54">
            <v>52</v>
          </cell>
          <cell r="B54" t="str">
            <v>Arrendamiento financiero</v>
          </cell>
          <cell r="C54" t="str">
            <v>Hipotecarios para Vivienda</v>
          </cell>
        </row>
        <row r="55">
          <cell r="A55">
            <v>53</v>
          </cell>
          <cell r="B55" t="str">
            <v>Arrendamiento financiero</v>
          </cell>
          <cell r="C55" t="str">
            <v>Corporativos</v>
          </cell>
        </row>
        <row r="56">
          <cell r="A56">
            <v>54</v>
          </cell>
          <cell r="B56" t="str">
            <v>Arrendamiento financiero</v>
          </cell>
          <cell r="C56" t="str">
            <v>Grandes empresas</v>
          </cell>
        </row>
        <row r="57">
          <cell r="A57">
            <v>55</v>
          </cell>
          <cell r="B57" t="str">
            <v>Arrendamiento financiero</v>
          </cell>
          <cell r="C57" t="str">
            <v>Consumo</v>
          </cell>
          <cell r="K57">
            <v>63</v>
          </cell>
          <cell r="L57">
            <v>63</v>
          </cell>
          <cell r="M57">
            <v>64</v>
          </cell>
          <cell r="N57">
            <v>62</v>
          </cell>
          <cell r="O57">
            <v>65</v>
          </cell>
          <cell r="P57">
            <v>64</v>
          </cell>
          <cell r="Q57">
            <v>63</v>
          </cell>
          <cell r="R57">
            <v>63</v>
          </cell>
          <cell r="S57">
            <v>63</v>
          </cell>
          <cell r="T57">
            <v>62</v>
          </cell>
          <cell r="U57">
            <v>61</v>
          </cell>
          <cell r="V57">
            <v>61</v>
          </cell>
          <cell r="W57">
            <v>59</v>
          </cell>
          <cell r="X57">
            <v>58</v>
          </cell>
          <cell r="Y57">
            <v>55</v>
          </cell>
          <cell r="Z57">
            <v>57</v>
          </cell>
          <cell r="AA57">
            <v>56</v>
          </cell>
        </row>
        <row r="58">
          <cell r="A58">
            <v>56</v>
          </cell>
          <cell r="B58" t="str">
            <v>Arrendamiento financiero</v>
          </cell>
          <cell r="C58" t="str">
            <v>Comercial</v>
          </cell>
          <cell r="K58">
            <v>3953</v>
          </cell>
          <cell r="L58">
            <v>3979</v>
          </cell>
          <cell r="M58">
            <v>3988</v>
          </cell>
          <cell r="N58">
            <v>3966</v>
          </cell>
          <cell r="O58">
            <v>3928</v>
          </cell>
          <cell r="P58">
            <v>3900</v>
          </cell>
          <cell r="Q58">
            <v>3879</v>
          </cell>
          <cell r="R58">
            <v>1951</v>
          </cell>
          <cell r="S58">
            <v>1960</v>
          </cell>
          <cell r="T58">
            <v>1960</v>
          </cell>
          <cell r="U58">
            <v>1975</v>
          </cell>
          <cell r="V58">
            <v>1981</v>
          </cell>
          <cell r="W58">
            <v>1989</v>
          </cell>
          <cell r="X58">
            <v>1990</v>
          </cell>
          <cell r="Y58">
            <v>1988</v>
          </cell>
          <cell r="Z58">
            <v>2000</v>
          </cell>
          <cell r="AA58">
            <v>1985</v>
          </cell>
          <cell r="AB58">
            <v>729</v>
          </cell>
          <cell r="AC58">
            <v>724</v>
          </cell>
        </row>
        <row r="59">
          <cell r="A59">
            <v>57</v>
          </cell>
          <cell r="B59" t="str">
            <v>Arrendamiento financiero</v>
          </cell>
          <cell r="C59" t="str">
            <v>MES</v>
          </cell>
          <cell r="K59">
            <v>16</v>
          </cell>
          <cell r="L59">
            <v>16</v>
          </cell>
          <cell r="M59">
            <v>13</v>
          </cell>
          <cell r="N59">
            <v>13</v>
          </cell>
          <cell r="O59">
            <v>11</v>
          </cell>
          <cell r="P59">
            <v>9</v>
          </cell>
          <cell r="Q59">
            <v>9</v>
          </cell>
          <cell r="R59">
            <v>7</v>
          </cell>
          <cell r="S59">
            <v>8</v>
          </cell>
          <cell r="T59">
            <v>8</v>
          </cell>
          <cell r="U59">
            <v>8</v>
          </cell>
          <cell r="V59">
            <v>8</v>
          </cell>
          <cell r="W59">
            <v>8</v>
          </cell>
          <cell r="X59">
            <v>8</v>
          </cell>
          <cell r="Y59">
            <v>8</v>
          </cell>
          <cell r="Z59">
            <v>8</v>
          </cell>
          <cell r="AA59">
            <v>9</v>
          </cell>
        </row>
        <row r="60">
          <cell r="A60">
            <v>58</v>
          </cell>
          <cell r="B60" t="str">
            <v>Banco</v>
          </cell>
          <cell r="C60" t="str">
            <v>Comercial</v>
          </cell>
          <cell r="K60">
            <v>79137</v>
          </cell>
          <cell r="L60">
            <v>80013</v>
          </cell>
          <cell r="M60">
            <v>80603</v>
          </cell>
          <cell r="N60">
            <v>81334</v>
          </cell>
          <cell r="O60">
            <v>81150</v>
          </cell>
          <cell r="P60">
            <v>82184</v>
          </cell>
          <cell r="Q60">
            <v>80098</v>
          </cell>
          <cell r="R60">
            <v>80205</v>
          </cell>
          <cell r="S60">
            <v>81174</v>
          </cell>
          <cell r="T60">
            <v>87962</v>
          </cell>
          <cell r="U60">
            <v>88347</v>
          </cell>
          <cell r="V60">
            <v>88565</v>
          </cell>
          <cell r="W60">
            <v>87794</v>
          </cell>
          <cell r="X60">
            <v>88774</v>
          </cell>
          <cell r="Y60">
            <v>89633</v>
          </cell>
          <cell r="Z60">
            <v>89833</v>
          </cell>
          <cell r="AA60">
            <v>90805</v>
          </cell>
          <cell r="AB60">
            <v>91352</v>
          </cell>
          <cell r="AC60">
            <v>91005</v>
          </cell>
        </row>
        <row r="61">
          <cell r="A61">
            <v>59</v>
          </cell>
          <cell r="B61" t="str">
            <v>Banco</v>
          </cell>
          <cell r="C61" t="str">
            <v>MES</v>
          </cell>
          <cell r="K61">
            <v>495225</v>
          </cell>
          <cell r="L61">
            <v>443197</v>
          </cell>
          <cell r="M61">
            <v>450161</v>
          </cell>
          <cell r="N61">
            <v>455033</v>
          </cell>
          <cell r="O61">
            <v>439516</v>
          </cell>
          <cell r="P61">
            <v>441264</v>
          </cell>
          <cell r="Q61">
            <v>439926</v>
          </cell>
          <cell r="R61">
            <v>442529</v>
          </cell>
          <cell r="S61">
            <v>494428</v>
          </cell>
          <cell r="T61">
            <v>437278</v>
          </cell>
          <cell r="U61">
            <v>437140</v>
          </cell>
          <cell r="V61">
            <v>436444</v>
          </cell>
          <cell r="W61">
            <v>432956</v>
          </cell>
          <cell r="X61">
            <v>432610</v>
          </cell>
          <cell r="Y61">
            <v>437826</v>
          </cell>
          <cell r="Z61">
            <v>441899</v>
          </cell>
          <cell r="AA61">
            <v>447060</v>
          </cell>
          <cell r="AB61">
            <v>450193</v>
          </cell>
          <cell r="AC61">
            <v>454608</v>
          </cell>
        </row>
        <row r="62">
          <cell r="A62">
            <v>60</v>
          </cell>
          <cell r="B62" t="str">
            <v>Caja municipal</v>
          </cell>
          <cell r="C62" t="str">
            <v>Comercial</v>
          </cell>
          <cell r="K62">
            <v>12886</v>
          </cell>
          <cell r="L62">
            <v>13132</v>
          </cell>
          <cell r="M62">
            <v>13303</v>
          </cell>
          <cell r="N62">
            <v>13509</v>
          </cell>
          <cell r="O62">
            <v>14014</v>
          </cell>
          <cell r="P62">
            <v>14472</v>
          </cell>
          <cell r="Q62">
            <v>14776</v>
          </cell>
          <cell r="R62">
            <v>15287</v>
          </cell>
          <cell r="S62">
            <v>15699</v>
          </cell>
          <cell r="T62">
            <v>16174</v>
          </cell>
          <cell r="U62">
            <v>16679</v>
          </cell>
          <cell r="V62">
            <v>17264</v>
          </cell>
          <cell r="W62">
            <v>17727</v>
          </cell>
          <cell r="X62">
            <v>18071</v>
          </cell>
          <cell r="Y62">
            <v>18436</v>
          </cell>
          <cell r="Z62">
            <v>18772</v>
          </cell>
          <cell r="AA62">
            <v>19258</v>
          </cell>
          <cell r="AB62">
            <v>19709</v>
          </cell>
          <cell r="AC62">
            <v>20383</v>
          </cell>
        </row>
        <row r="63">
          <cell r="A63">
            <v>61</v>
          </cell>
          <cell r="B63" t="str">
            <v>Caja municipal</v>
          </cell>
          <cell r="C63" t="str">
            <v>MES</v>
          </cell>
          <cell r="K63">
            <v>459772</v>
          </cell>
          <cell r="L63">
            <v>465101</v>
          </cell>
          <cell r="M63">
            <v>472537</v>
          </cell>
          <cell r="N63">
            <v>479749</v>
          </cell>
          <cell r="O63">
            <v>486916</v>
          </cell>
          <cell r="P63">
            <v>492777</v>
          </cell>
          <cell r="Q63">
            <v>496450</v>
          </cell>
          <cell r="R63">
            <v>503357</v>
          </cell>
          <cell r="S63">
            <v>508523</v>
          </cell>
          <cell r="T63">
            <v>513314</v>
          </cell>
          <cell r="U63">
            <v>518853</v>
          </cell>
          <cell r="V63">
            <v>524357</v>
          </cell>
          <cell r="W63">
            <v>524276</v>
          </cell>
          <cell r="X63">
            <v>525459</v>
          </cell>
          <cell r="Y63">
            <v>529703</v>
          </cell>
          <cell r="Z63">
            <v>530861</v>
          </cell>
          <cell r="AA63">
            <v>535179</v>
          </cell>
          <cell r="AB63">
            <v>539636</v>
          </cell>
          <cell r="AC63">
            <v>539462</v>
          </cell>
        </row>
        <row r="64">
          <cell r="A64">
            <v>62</v>
          </cell>
          <cell r="B64" t="str">
            <v>Caja rural</v>
          </cell>
          <cell r="C64" t="str">
            <v>Comercial</v>
          </cell>
          <cell r="K64">
            <v>1690</v>
          </cell>
          <cell r="L64">
            <v>1721</v>
          </cell>
          <cell r="M64">
            <v>1728</v>
          </cell>
          <cell r="N64">
            <v>1746</v>
          </cell>
          <cell r="O64">
            <v>1797</v>
          </cell>
          <cell r="P64">
            <v>1822</v>
          </cell>
          <cell r="Q64">
            <v>1870</v>
          </cell>
          <cell r="R64">
            <v>1937</v>
          </cell>
          <cell r="S64">
            <v>2015</v>
          </cell>
          <cell r="T64">
            <v>2031</v>
          </cell>
          <cell r="U64">
            <v>2069</v>
          </cell>
          <cell r="V64">
            <v>2296</v>
          </cell>
          <cell r="W64">
            <v>2369</v>
          </cell>
          <cell r="X64">
            <v>2402</v>
          </cell>
          <cell r="Y64">
            <v>2457</v>
          </cell>
          <cell r="Z64">
            <v>2576</v>
          </cell>
          <cell r="AA64">
            <v>2768</v>
          </cell>
          <cell r="AB64">
            <v>2788</v>
          </cell>
          <cell r="AC64">
            <v>2977</v>
          </cell>
        </row>
        <row r="65">
          <cell r="A65">
            <v>63</v>
          </cell>
          <cell r="B65" t="str">
            <v>Caja rural</v>
          </cell>
          <cell r="C65" t="str">
            <v>MES</v>
          </cell>
          <cell r="K65">
            <v>130337</v>
          </cell>
          <cell r="L65">
            <v>137772</v>
          </cell>
          <cell r="M65">
            <v>141772</v>
          </cell>
          <cell r="N65">
            <v>146066</v>
          </cell>
          <cell r="O65">
            <v>149368</v>
          </cell>
          <cell r="P65">
            <v>152317</v>
          </cell>
          <cell r="Q65">
            <v>154216</v>
          </cell>
          <cell r="R65">
            <v>155038</v>
          </cell>
          <cell r="S65">
            <v>156957</v>
          </cell>
          <cell r="T65">
            <v>159630</v>
          </cell>
          <cell r="U65">
            <v>163313</v>
          </cell>
          <cell r="V65">
            <v>166207</v>
          </cell>
          <cell r="W65">
            <v>168502</v>
          </cell>
          <cell r="X65">
            <v>170006</v>
          </cell>
          <cell r="Y65">
            <v>172257</v>
          </cell>
          <cell r="Z65">
            <v>175726</v>
          </cell>
          <cell r="AA65">
            <v>177696</v>
          </cell>
          <cell r="AB65">
            <v>180259</v>
          </cell>
          <cell r="AC65">
            <v>179371</v>
          </cell>
        </row>
        <row r="66">
          <cell r="A66">
            <v>64</v>
          </cell>
          <cell r="B66" t="str">
            <v>Edpyme</v>
          </cell>
          <cell r="C66" t="str">
            <v>Corporativos</v>
          </cell>
        </row>
        <row r="67">
          <cell r="A67">
            <v>65</v>
          </cell>
          <cell r="B67" t="str">
            <v>Edpyme</v>
          </cell>
          <cell r="C67" t="str">
            <v>Grandes empresas</v>
          </cell>
        </row>
        <row r="68">
          <cell r="A68">
            <v>66</v>
          </cell>
          <cell r="B68" t="str">
            <v>Edpyme</v>
          </cell>
          <cell r="C68" t="str">
            <v>Comercial</v>
          </cell>
          <cell r="K68">
            <v>2826</v>
          </cell>
          <cell r="L68">
            <v>2874</v>
          </cell>
          <cell r="M68">
            <v>2856</v>
          </cell>
          <cell r="N68">
            <v>2904</v>
          </cell>
          <cell r="O68">
            <v>2902</v>
          </cell>
          <cell r="P68">
            <v>2943</v>
          </cell>
          <cell r="Q68">
            <v>3070</v>
          </cell>
          <cell r="R68">
            <v>3141</v>
          </cell>
          <cell r="S68">
            <v>3378</v>
          </cell>
          <cell r="T68">
            <v>2206</v>
          </cell>
          <cell r="U68">
            <v>2327</v>
          </cell>
          <cell r="V68">
            <v>2346</v>
          </cell>
          <cell r="W68">
            <v>2496</v>
          </cell>
          <cell r="X68">
            <v>2553</v>
          </cell>
          <cell r="Y68">
            <v>2619</v>
          </cell>
          <cell r="Z68">
            <v>2617</v>
          </cell>
          <cell r="AA68">
            <v>2806</v>
          </cell>
          <cell r="AB68">
            <v>2848</v>
          </cell>
          <cell r="AC68">
            <v>2814</v>
          </cell>
        </row>
        <row r="69">
          <cell r="A69">
            <v>67</v>
          </cell>
          <cell r="B69" t="str">
            <v>Edpyme</v>
          </cell>
          <cell r="C69" t="str">
            <v>MES</v>
          </cell>
          <cell r="K69">
            <v>190042</v>
          </cell>
          <cell r="L69">
            <v>193132</v>
          </cell>
          <cell r="M69">
            <v>197193</v>
          </cell>
          <cell r="N69">
            <v>200437</v>
          </cell>
          <cell r="O69">
            <v>204406</v>
          </cell>
          <cell r="P69">
            <v>208020</v>
          </cell>
          <cell r="Q69">
            <v>209479</v>
          </cell>
          <cell r="R69">
            <v>211337</v>
          </cell>
          <cell r="S69">
            <v>360556</v>
          </cell>
          <cell r="T69">
            <v>119444</v>
          </cell>
          <cell r="U69">
            <v>132529</v>
          </cell>
          <cell r="V69">
            <v>139489</v>
          </cell>
          <cell r="W69">
            <v>139864</v>
          </cell>
          <cell r="X69">
            <v>140846</v>
          </cell>
          <cell r="Y69">
            <v>141203</v>
          </cell>
          <cell r="Z69">
            <v>142575</v>
          </cell>
          <cell r="AA69">
            <v>144351</v>
          </cell>
          <cell r="AB69">
            <v>144715</v>
          </cell>
          <cell r="AC69">
            <v>144470</v>
          </cell>
        </row>
        <row r="70">
          <cell r="A70">
            <v>68</v>
          </cell>
          <cell r="B70" t="str">
            <v>Edpyme</v>
          </cell>
          <cell r="C70" t="str">
            <v>Corporativos</v>
          </cell>
        </row>
        <row r="71">
          <cell r="A71">
            <v>69</v>
          </cell>
          <cell r="B71" t="str">
            <v>Financiera</v>
          </cell>
          <cell r="C71" t="str">
            <v>Comercial</v>
          </cell>
          <cell r="K71">
            <v>253</v>
          </cell>
          <cell r="L71">
            <v>1062</v>
          </cell>
          <cell r="M71">
            <v>1107</v>
          </cell>
          <cell r="N71">
            <v>1086</v>
          </cell>
          <cell r="O71">
            <v>1057</v>
          </cell>
          <cell r="P71">
            <v>991</v>
          </cell>
          <cell r="Q71">
            <v>912</v>
          </cell>
          <cell r="R71">
            <v>847</v>
          </cell>
          <cell r="S71">
            <v>213</v>
          </cell>
          <cell r="T71">
            <v>2127</v>
          </cell>
          <cell r="U71">
            <v>2106</v>
          </cell>
          <cell r="V71">
            <v>2107</v>
          </cell>
          <cell r="W71">
            <v>2273</v>
          </cell>
          <cell r="X71">
            <v>2223</v>
          </cell>
          <cell r="Y71">
            <v>2192</v>
          </cell>
          <cell r="Z71">
            <v>2327</v>
          </cell>
          <cell r="AA71">
            <v>2307</v>
          </cell>
          <cell r="AB71">
            <v>3637</v>
          </cell>
          <cell r="AC71">
            <v>3665</v>
          </cell>
        </row>
        <row r="72">
          <cell r="A72">
            <v>70</v>
          </cell>
          <cell r="B72" t="str">
            <v>Financiera</v>
          </cell>
          <cell r="C72" t="str">
            <v>MES</v>
          </cell>
          <cell r="K72">
            <v>158671</v>
          </cell>
          <cell r="L72">
            <v>240292</v>
          </cell>
          <cell r="M72">
            <v>240694</v>
          </cell>
          <cell r="N72">
            <v>239715</v>
          </cell>
          <cell r="O72">
            <v>249565</v>
          </cell>
          <cell r="P72">
            <v>245067</v>
          </cell>
          <cell r="Q72">
            <v>240461</v>
          </cell>
          <cell r="R72">
            <v>238044</v>
          </cell>
          <cell r="S72">
            <v>11044</v>
          </cell>
          <cell r="T72">
            <v>338049</v>
          </cell>
          <cell r="U72">
            <v>344690</v>
          </cell>
          <cell r="V72">
            <v>350801</v>
          </cell>
          <cell r="W72">
            <v>354524</v>
          </cell>
          <cell r="X72">
            <v>358036</v>
          </cell>
          <cell r="Y72">
            <v>362980</v>
          </cell>
          <cell r="Z72">
            <v>367915</v>
          </cell>
          <cell r="AA72">
            <v>373940</v>
          </cell>
          <cell r="AB72">
            <v>378317</v>
          </cell>
          <cell r="AC72">
            <v>380734</v>
          </cell>
        </row>
      </sheetData>
      <sheetData sheetId="6">
        <row r="3">
          <cell r="A3">
            <v>1</v>
          </cell>
          <cell r="C3">
            <v>37256</v>
          </cell>
          <cell r="D3">
            <v>37621</v>
          </cell>
          <cell r="E3">
            <v>37986</v>
          </cell>
          <cell r="F3">
            <v>38352</v>
          </cell>
          <cell r="G3">
            <v>38717</v>
          </cell>
          <cell r="H3">
            <v>39082</v>
          </cell>
          <cell r="I3">
            <v>39447</v>
          </cell>
          <cell r="J3">
            <v>39813</v>
          </cell>
          <cell r="K3">
            <v>39844</v>
          </cell>
          <cell r="L3">
            <v>39872</v>
          </cell>
          <cell r="M3">
            <v>39903</v>
          </cell>
          <cell r="N3">
            <v>39933</v>
          </cell>
          <cell r="O3">
            <v>39964</v>
          </cell>
          <cell r="P3">
            <v>39994</v>
          </cell>
          <cell r="Q3">
            <v>40025</v>
          </cell>
          <cell r="R3">
            <v>40056</v>
          </cell>
          <cell r="S3">
            <v>40086</v>
          </cell>
          <cell r="T3">
            <v>40117</v>
          </cell>
          <cell r="U3">
            <v>40147</v>
          </cell>
          <cell r="V3">
            <v>40178</v>
          </cell>
          <cell r="W3">
            <v>40209</v>
          </cell>
          <cell r="X3">
            <v>40237</v>
          </cell>
          <cell r="Y3">
            <v>40268</v>
          </cell>
          <cell r="Z3">
            <v>40298</v>
          </cell>
          <cell r="AA3">
            <v>40329</v>
          </cell>
          <cell r="AB3">
            <v>40359</v>
          </cell>
          <cell r="AC3">
            <v>40390</v>
          </cell>
          <cell r="AD3">
            <v>40421</v>
          </cell>
          <cell r="AE3">
            <v>40451</v>
          </cell>
          <cell r="AF3">
            <v>40482</v>
          </cell>
          <cell r="AG3">
            <v>40512</v>
          </cell>
          <cell r="AH3">
            <v>40543</v>
          </cell>
          <cell r="AI3">
            <v>40574</v>
          </cell>
          <cell r="AJ3">
            <v>40602</v>
          </cell>
          <cell r="AK3">
            <v>40633</v>
          </cell>
          <cell r="AL3">
            <v>40663</v>
          </cell>
          <cell r="AM3">
            <v>40694</v>
          </cell>
          <cell r="AN3">
            <v>40724</v>
          </cell>
          <cell r="AO3">
            <v>40755</v>
          </cell>
          <cell r="AP3">
            <v>40786</v>
          </cell>
          <cell r="AQ3">
            <v>40816</v>
          </cell>
          <cell r="AR3">
            <v>40847</v>
          </cell>
          <cell r="AS3">
            <v>40877</v>
          </cell>
          <cell r="AT3">
            <v>40908</v>
          </cell>
          <cell r="AU3">
            <v>40939</v>
          </cell>
          <cell r="AV3">
            <v>40968</v>
          </cell>
          <cell r="AW3">
            <v>40999</v>
          </cell>
          <cell r="AX3">
            <v>41029</v>
          </cell>
          <cell r="AY3">
            <v>41060</v>
          </cell>
          <cell r="AZ3">
            <v>41090</v>
          </cell>
          <cell r="BA3">
            <v>41121</v>
          </cell>
          <cell r="BB3">
            <v>41152</v>
          </cell>
          <cell r="BC3">
            <v>41182</v>
          </cell>
          <cell r="BD3">
            <v>41213</v>
          </cell>
          <cell r="BE3">
            <v>41243</v>
          </cell>
          <cell r="BF3">
            <v>41274</v>
          </cell>
          <cell r="BG3">
            <v>41305</v>
          </cell>
          <cell r="BH3">
            <v>41333</v>
          </cell>
          <cell r="BI3">
            <v>41364</v>
          </cell>
          <cell r="BJ3">
            <v>41394</v>
          </cell>
          <cell r="BK3">
            <v>41425</v>
          </cell>
          <cell r="BL3">
            <v>41455</v>
          </cell>
          <cell r="BM3">
            <v>41486</v>
          </cell>
          <cell r="BN3">
            <v>41517</v>
          </cell>
          <cell r="BO3">
            <v>41547</v>
          </cell>
          <cell r="BP3">
            <v>41578</v>
          </cell>
          <cell r="BQ3">
            <v>41608</v>
          </cell>
          <cell r="BR3">
            <v>41639</v>
          </cell>
          <cell r="BS3">
            <v>41670</v>
          </cell>
          <cell r="BT3">
            <v>41698</v>
          </cell>
          <cell r="BU3">
            <v>41729</v>
          </cell>
          <cell r="BV3">
            <v>41759</v>
          </cell>
          <cell r="BW3">
            <v>41790</v>
          </cell>
          <cell r="BX3">
            <v>41820</v>
          </cell>
          <cell r="BY3">
            <v>41851</v>
          </cell>
          <cell r="BZ3">
            <v>41882</v>
          </cell>
          <cell r="CA3">
            <v>41912</v>
          </cell>
          <cell r="CB3">
            <v>41943</v>
          </cell>
          <cell r="CC3">
            <v>41973</v>
          </cell>
          <cell r="CD3">
            <v>42004</v>
          </cell>
          <cell r="CE3">
            <v>42035</v>
          </cell>
          <cell r="CF3">
            <v>42063</v>
          </cell>
          <cell r="CG3">
            <v>42094</v>
          </cell>
          <cell r="CH3">
            <v>42124</v>
          </cell>
          <cell r="CI3">
            <v>42155</v>
          </cell>
          <cell r="CJ3">
            <v>42185</v>
          </cell>
          <cell r="CK3">
            <v>42216</v>
          </cell>
          <cell r="CL3">
            <v>42247</v>
          </cell>
          <cell r="CM3">
            <v>42277</v>
          </cell>
          <cell r="CN3">
            <v>42308</v>
          </cell>
          <cell r="CO3">
            <v>42338</v>
          </cell>
          <cell r="CP3">
            <v>42369</v>
          </cell>
          <cell r="CQ3">
            <v>42400</v>
          </cell>
          <cell r="CR3">
            <v>42429</v>
          </cell>
          <cell r="CS3">
            <v>42460</v>
          </cell>
          <cell r="CT3">
            <v>42490</v>
          </cell>
          <cell r="CU3">
            <v>42521</v>
          </cell>
          <cell r="CV3">
            <v>42551</v>
          </cell>
          <cell r="CW3">
            <v>42582</v>
          </cell>
          <cell r="CX3">
            <v>42613</v>
          </cell>
          <cell r="CY3">
            <v>42643</v>
          </cell>
          <cell r="CZ3">
            <v>42674</v>
          </cell>
          <cell r="DA3">
            <v>42704</v>
          </cell>
          <cell r="DB3">
            <v>42735</v>
          </cell>
          <cell r="DC3">
            <v>42766</v>
          </cell>
          <cell r="DD3">
            <v>42794</v>
          </cell>
          <cell r="DE3">
            <v>42825</v>
          </cell>
          <cell r="DF3">
            <v>42855</v>
          </cell>
          <cell r="DG3">
            <v>42886</v>
          </cell>
          <cell r="DH3">
            <v>42916</v>
          </cell>
          <cell r="DI3">
            <v>42947</v>
          </cell>
          <cell r="DJ3">
            <v>42978</v>
          </cell>
          <cell r="DK3">
            <v>43008</v>
          </cell>
          <cell r="DL3">
            <v>43039</v>
          </cell>
          <cell r="DM3">
            <v>43069</v>
          </cell>
          <cell r="DN3">
            <v>43100</v>
          </cell>
          <cell r="DO3">
            <v>43131</v>
          </cell>
          <cell r="DP3">
            <v>43159</v>
          </cell>
          <cell r="DQ3">
            <v>43190</v>
          </cell>
          <cell r="DR3">
            <v>43220</v>
          </cell>
          <cell r="DS3">
            <v>43251</v>
          </cell>
          <cell r="DT3">
            <v>43281</v>
          </cell>
          <cell r="DU3">
            <v>43312</v>
          </cell>
          <cell r="DV3">
            <v>43343</v>
          </cell>
          <cell r="DW3">
            <v>43373</v>
          </cell>
          <cell r="DX3">
            <v>43404</v>
          </cell>
          <cell r="DY3">
            <v>43434</v>
          </cell>
          <cell r="DZ3">
            <v>43465</v>
          </cell>
          <cell r="EA3">
            <v>43496</v>
          </cell>
          <cell r="EB3">
            <v>43524</v>
          </cell>
          <cell r="EC3">
            <v>43555</v>
          </cell>
          <cell r="ED3">
            <v>43585</v>
          </cell>
          <cell r="EE3">
            <v>43616</v>
          </cell>
          <cell r="EF3">
            <v>43646</v>
          </cell>
          <cell r="EG3">
            <v>43677</v>
          </cell>
          <cell r="EH3">
            <v>43708</v>
          </cell>
          <cell r="EI3">
            <v>43738</v>
          </cell>
          <cell r="EJ3">
            <v>43769</v>
          </cell>
          <cell r="EK3">
            <v>43799</v>
          </cell>
          <cell r="EL3">
            <v>43830</v>
          </cell>
          <cell r="EM3">
            <v>43861</v>
          </cell>
          <cell r="EN3">
            <v>43890</v>
          </cell>
          <cell r="EO3">
            <v>43921</v>
          </cell>
          <cell r="EP3">
            <v>43951</v>
          </cell>
          <cell r="EQ3">
            <v>43982</v>
          </cell>
          <cell r="ER3">
            <v>44012</v>
          </cell>
          <cell r="ES3">
            <v>44043</v>
          </cell>
          <cell r="ET3">
            <v>44074</v>
          </cell>
          <cell r="EU3">
            <v>44104</v>
          </cell>
          <cell r="EV3">
            <v>44135</v>
          </cell>
          <cell r="EW3">
            <v>44165</v>
          </cell>
          <cell r="EX3">
            <v>44196</v>
          </cell>
          <cell r="EY3">
            <v>44227</v>
          </cell>
          <cell r="EZ3">
            <v>44255</v>
          </cell>
          <cell r="FA3">
            <v>44286</v>
          </cell>
          <cell r="FB3">
            <v>44316</v>
          </cell>
          <cell r="FC3">
            <v>44347</v>
          </cell>
          <cell r="FD3">
            <v>44377</v>
          </cell>
          <cell r="FE3">
            <v>44408</v>
          </cell>
          <cell r="FF3">
            <v>44439</v>
          </cell>
          <cell r="FG3">
            <v>44469</v>
          </cell>
          <cell r="FH3">
            <v>44500</v>
          </cell>
          <cell r="FI3">
            <v>44530</v>
          </cell>
          <cell r="FJ3">
            <v>44561</v>
          </cell>
          <cell r="FK3">
            <v>44592</v>
          </cell>
          <cell r="FL3">
            <v>44620</v>
          </cell>
          <cell r="FM3">
            <v>44651</v>
          </cell>
          <cell r="FN3">
            <v>44681</v>
          </cell>
          <cell r="FO3">
            <v>44712</v>
          </cell>
          <cell r="FP3">
            <v>44742</v>
          </cell>
          <cell r="FQ3">
            <v>44773</v>
          </cell>
          <cell r="FR3">
            <v>44804</v>
          </cell>
          <cell r="FS3">
            <v>44834</v>
          </cell>
          <cell r="FT3">
            <v>44865</v>
          </cell>
          <cell r="FU3">
            <v>44895</v>
          </cell>
          <cell r="FV3">
            <v>44926</v>
          </cell>
          <cell r="FW3">
            <v>44957</v>
          </cell>
          <cell r="FX3">
            <v>44985</v>
          </cell>
          <cell r="FY3">
            <v>45016</v>
          </cell>
          <cell r="FZ3">
            <v>45046</v>
          </cell>
          <cell r="GA3">
            <v>45077</v>
          </cell>
          <cell r="GB3">
            <v>45107</v>
          </cell>
          <cell r="GC3">
            <v>45138</v>
          </cell>
          <cell r="GD3">
            <v>45169</v>
          </cell>
          <cell r="GE3">
            <v>45199</v>
          </cell>
          <cell r="GF3">
            <v>45230</v>
          </cell>
          <cell r="GG3">
            <v>45260</v>
          </cell>
          <cell r="GH3">
            <v>45291</v>
          </cell>
          <cell r="GI3">
            <v>45322</v>
          </cell>
          <cell r="GJ3">
            <v>45351</v>
          </cell>
          <cell r="GK3">
            <v>45382</v>
          </cell>
          <cell r="GL3">
            <v>45412</v>
          </cell>
          <cell r="GM3">
            <v>45443</v>
          </cell>
          <cell r="GN3">
            <v>45473</v>
          </cell>
          <cell r="GO3">
            <v>45504</v>
          </cell>
          <cell r="GP3">
            <v>45535</v>
          </cell>
          <cell r="GQ3">
            <v>45565</v>
          </cell>
          <cell r="GR3">
            <v>45596</v>
          </cell>
          <cell r="GS3">
            <v>45626</v>
          </cell>
          <cell r="GT3">
            <v>45657</v>
          </cell>
          <cell r="GU3">
            <v>45688</v>
          </cell>
          <cell r="GV3">
            <v>45716</v>
          </cell>
          <cell r="GW3">
            <v>45747</v>
          </cell>
          <cell r="GX3">
            <v>45777</v>
          </cell>
          <cell r="GY3">
            <v>45808</v>
          </cell>
          <cell r="GZ3">
            <v>45838</v>
          </cell>
          <cell r="HA3">
            <v>45869</v>
          </cell>
          <cell r="HB3">
            <v>45900</v>
          </cell>
          <cell r="HC3">
            <v>45930</v>
          </cell>
          <cell r="HD3">
            <v>45961</v>
          </cell>
          <cell r="HE3">
            <v>45991</v>
          </cell>
          <cell r="HF3">
            <v>46022</v>
          </cell>
          <cell r="HG3">
            <v>46053</v>
          </cell>
          <cell r="HH3">
            <v>46081</v>
          </cell>
          <cell r="HI3">
            <v>46112</v>
          </cell>
          <cell r="HJ3">
            <v>46142</v>
          </cell>
          <cell r="HK3">
            <v>46173</v>
          </cell>
          <cell r="HL3">
            <v>46203</v>
          </cell>
          <cell r="HM3">
            <v>46234</v>
          </cell>
          <cell r="HN3">
            <v>46265</v>
          </cell>
          <cell r="HO3">
            <v>46295</v>
          </cell>
          <cell r="HP3">
            <v>46326</v>
          </cell>
          <cell r="HQ3">
            <v>46356</v>
          </cell>
          <cell r="HR3">
            <v>46387</v>
          </cell>
          <cell r="HS3">
            <v>46418</v>
          </cell>
          <cell r="HT3">
            <v>46446</v>
          </cell>
          <cell r="HU3">
            <v>46477</v>
          </cell>
          <cell r="HV3">
            <v>46507</v>
          </cell>
          <cell r="HW3">
            <v>46538</v>
          </cell>
          <cell r="HX3">
            <v>46568</v>
          </cell>
          <cell r="HY3">
            <v>46599</v>
          </cell>
          <cell r="HZ3">
            <v>46630</v>
          </cell>
          <cell r="IA3">
            <v>46660</v>
          </cell>
          <cell r="IB3">
            <v>46691</v>
          </cell>
          <cell r="IC3">
            <v>46721</v>
          </cell>
          <cell r="ID3">
            <v>46752</v>
          </cell>
          <cell r="IE3">
            <v>46783</v>
          </cell>
          <cell r="IF3">
            <v>46812</v>
          </cell>
          <cell r="IG3">
            <v>46843</v>
          </cell>
          <cell r="IH3">
            <v>46873</v>
          </cell>
          <cell r="II3">
            <v>46904</v>
          </cell>
          <cell r="IJ3">
            <v>46934</v>
          </cell>
          <cell r="IK3">
            <v>46965</v>
          </cell>
          <cell r="IL3">
            <v>46996</v>
          </cell>
          <cell r="IM3">
            <v>47026</v>
          </cell>
          <cell r="IN3">
            <v>47057</v>
          </cell>
          <cell r="IO3">
            <v>47087</v>
          </cell>
          <cell r="IP3">
            <v>47118</v>
          </cell>
          <cell r="IQ3">
            <v>47149</v>
          </cell>
          <cell r="IR3">
            <v>47177</v>
          </cell>
          <cell r="IS3">
            <v>47208</v>
          </cell>
          <cell r="IT3">
            <v>47238</v>
          </cell>
          <cell r="IU3">
            <v>47269</v>
          </cell>
          <cell r="IV3">
            <v>47299</v>
          </cell>
        </row>
        <row r="4">
          <cell r="A4">
            <v>2</v>
          </cell>
          <cell r="J4" t="str">
            <v># deudores informados</v>
          </cell>
          <cell r="K4" t="str">
            <v># deudores informados</v>
          </cell>
          <cell r="L4" t="str">
            <v># deudores informados</v>
          </cell>
          <cell r="M4" t="str">
            <v># deudores informados</v>
          </cell>
          <cell r="N4" t="str">
            <v># deudores informados</v>
          </cell>
          <cell r="O4" t="str">
            <v># deudores informados</v>
          </cell>
          <cell r="P4" t="str">
            <v># deudores informados</v>
          </cell>
          <cell r="Q4" t="str">
            <v># deudores informados</v>
          </cell>
        </row>
        <row r="5">
          <cell r="A5">
            <v>3</v>
          </cell>
          <cell r="B5" t="str">
            <v>Arrendamiento financiero</v>
          </cell>
          <cell r="C5">
            <v>1814</v>
          </cell>
          <cell r="D5">
            <v>1738</v>
          </cell>
          <cell r="E5">
            <v>1742</v>
          </cell>
          <cell r="F5">
            <v>1934</v>
          </cell>
          <cell r="G5">
            <v>2223</v>
          </cell>
          <cell r="H5">
            <v>2439</v>
          </cell>
          <cell r="I5">
            <v>3657</v>
          </cell>
          <cell r="J5">
            <v>4028</v>
          </cell>
          <cell r="K5">
            <v>4054</v>
          </cell>
          <cell r="L5">
            <v>4062</v>
          </cell>
          <cell r="M5">
            <v>4038</v>
          </cell>
          <cell r="N5">
            <v>4001</v>
          </cell>
          <cell r="O5">
            <v>3970</v>
          </cell>
          <cell r="P5">
            <v>3948</v>
          </cell>
          <cell r="Q5">
            <v>2017</v>
          </cell>
          <cell r="R5">
            <v>2027</v>
          </cell>
          <cell r="S5">
            <v>2027</v>
          </cell>
          <cell r="T5">
            <v>2042</v>
          </cell>
          <cell r="U5">
            <v>2049</v>
          </cell>
          <cell r="V5">
            <v>2055</v>
          </cell>
          <cell r="W5">
            <v>2055</v>
          </cell>
          <cell r="X5">
            <v>2050</v>
          </cell>
          <cell r="Y5">
            <v>2064</v>
          </cell>
          <cell r="Z5">
            <v>2049</v>
          </cell>
          <cell r="AA5">
            <v>729</v>
          </cell>
          <cell r="AB5">
            <v>724</v>
          </cell>
          <cell r="AC5">
            <v>748</v>
          </cell>
          <cell r="AD5">
            <v>756</v>
          </cell>
          <cell r="AE5">
            <v>762</v>
          </cell>
          <cell r="AF5">
            <v>780</v>
          </cell>
          <cell r="AG5">
            <v>783</v>
          </cell>
        </row>
        <row r="6">
          <cell r="A6">
            <v>4</v>
          </cell>
          <cell r="B6" t="str">
            <v>Banco</v>
          </cell>
          <cell r="C6">
            <v>948687</v>
          </cell>
          <cell r="D6">
            <v>1157257</v>
          </cell>
          <cell r="E6">
            <v>1440470</v>
          </cell>
          <cell r="F6">
            <v>1567758</v>
          </cell>
          <cell r="G6">
            <v>1781284</v>
          </cell>
          <cell r="H6">
            <v>1923274</v>
          </cell>
          <cell r="I6">
            <v>2352359</v>
          </cell>
          <cell r="J6">
            <v>2781932</v>
          </cell>
          <cell r="K6">
            <v>2632397</v>
          </cell>
          <cell r="L6">
            <v>2653539</v>
          </cell>
          <cell r="M6">
            <v>2660495</v>
          </cell>
          <cell r="N6">
            <v>2515936</v>
          </cell>
          <cell r="O6">
            <v>2536673</v>
          </cell>
          <cell r="P6">
            <v>2552482</v>
          </cell>
          <cell r="Q6">
            <v>2562904</v>
          </cell>
          <cell r="R6">
            <v>2518001</v>
          </cell>
          <cell r="S6">
            <v>2570960</v>
          </cell>
          <cell r="T6">
            <v>2577393</v>
          </cell>
          <cell r="U6">
            <v>2586962</v>
          </cell>
          <cell r="V6">
            <v>2599224</v>
          </cell>
          <cell r="W6">
            <v>2607851</v>
          </cell>
          <cell r="X6">
            <v>2618848</v>
          </cell>
          <cell r="Y6">
            <v>2628102</v>
          </cell>
          <cell r="Z6">
            <v>2675072</v>
          </cell>
          <cell r="AA6">
            <v>2692419</v>
          </cell>
          <cell r="AB6">
            <v>2704092</v>
          </cell>
          <cell r="AC6">
            <v>2708506</v>
          </cell>
          <cell r="AD6">
            <v>2725594</v>
          </cell>
          <cell r="AE6">
            <v>2736836</v>
          </cell>
          <cell r="AF6">
            <v>2761111</v>
          </cell>
          <cell r="AG6">
            <v>2787545</v>
          </cell>
        </row>
        <row r="7">
          <cell r="A7">
            <v>5</v>
          </cell>
          <cell r="B7" t="str">
            <v>Caja municipal</v>
          </cell>
          <cell r="C7">
            <v>330805</v>
          </cell>
          <cell r="D7">
            <v>384187</v>
          </cell>
          <cell r="E7">
            <v>457649</v>
          </cell>
          <cell r="F7">
            <v>505870</v>
          </cell>
          <cell r="G7">
            <v>557189</v>
          </cell>
          <cell r="H7">
            <v>618801</v>
          </cell>
          <cell r="I7">
            <v>680960</v>
          </cell>
          <cell r="J7">
            <v>764712</v>
          </cell>
          <cell r="K7">
            <v>772426</v>
          </cell>
          <cell r="L7">
            <v>782066</v>
          </cell>
          <cell r="M7">
            <v>792741</v>
          </cell>
          <cell r="N7">
            <v>801898</v>
          </cell>
          <cell r="O7">
            <v>809052</v>
          </cell>
          <cell r="P7">
            <v>813967</v>
          </cell>
          <cell r="Q7">
            <v>820830</v>
          </cell>
          <cell r="R7">
            <v>825840</v>
          </cell>
          <cell r="S7">
            <v>831627</v>
          </cell>
          <cell r="T7">
            <v>839433</v>
          </cell>
          <cell r="U7">
            <v>845742</v>
          </cell>
          <cell r="V7">
            <v>841293</v>
          </cell>
          <cell r="W7">
            <v>842376</v>
          </cell>
          <cell r="X7">
            <v>848692</v>
          </cell>
          <cell r="Y7">
            <v>852057</v>
          </cell>
          <cell r="Z7">
            <v>858804</v>
          </cell>
          <cell r="AA7">
            <v>865337</v>
          </cell>
          <cell r="AB7">
            <v>865509</v>
          </cell>
          <cell r="AC7">
            <v>869937</v>
          </cell>
          <cell r="AD7">
            <v>879166</v>
          </cell>
          <cell r="AE7">
            <v>885273</v>
          </cell>
          <cell r="AF7">
            <v>895368</v>
          </cell>
          <cell r="AG7">
            <v>904276</v>
          </cell>
        </row>
        <row r="8">
          <cell r="A8">
            <v>6</v>
          </cell>
          <cell r="B8" t="str">
            <v>Caja rural</v>
          </cell>
          <cell r="C8">
            <v>38350</v>
          </cell>
          <cell r="D8">
            <v>52705</v>
          </cell>
          <cell r="E8">
            <v>65944</v>
          </cell>
          <cell r="F8">
            <v>77423</v>
          </cell>
          <cell r="G8">
            <v>98194</v>
          </cell>
          <cell r="H8">
            <v>121115</v>
          </cell>
          <cell r="I8">
            <v>156282</v>
          </cell>
          <cell r="J8">
            <v>193984</v>
          </cell>
          <cell r="K8">
            <v>197571</v>
          </cell>
          <cell r="L8">
            <v>202247</v>
          </cell>
          <cell r="M8">
            <v>207251</v>
          </cell>
          <cell r="N8">
            <v>210997</v>
          </cell>
          <cell r="O8">
            <v>214244</v>
          </cell>
          <cell r="P8">
            <v>216724</v>
          </cell>
          <cell r="Q8">
            <v>217304</v>
          </cell>
          <cell r="R8">
            <v>219405</v>
          </cell>
          <cell r="S8">
            <v>222669</v>
          </cell>
          <cell r="T8">
            <v>226710</v>
          </cell>
          <cell r="U8">
            <v>229851</v>
          </cell>
          <cell r="V8">
            <v>232137</v>
          </cell>
          <cell r="W8">
            <v>233796</v>
          </cell>
          <cell r="X8">
            <v>236476</v>
          </cell>
          <cell r="Y8">
            <v>240898</v>
          </cell>
          <cell r="Z8">
            <v>247580</v>
          </cell>
          <cell r="AA8">
            <v>250722</v>
          </cell>
          <cell r="AB8">
            <v>249375</v>
          </cell>
          <cell r="AC8">
            <v>251956</v>
          </cell>
          <cell r="AD8">
            <v>255161</v>
          </cell>
          <cell r="AE8">
            <v>259503</v>
          </cell>
          <cell r="AF8">
            <v>265168</v>
          </cell>
          <cell r="AG8">
            <v>267442</v>
          </cell>
        </row>
        <row r="9">
          <cell r="A9">
            <v>7</v>
          </cell>
          <cell r="B9" t="str">
            <v>Edpyme</v>
          </cell>
          <cell r="C9">
            <v>16215</v>
          </cell>
          <cell r="D9">
            <v>22769</v>
          </cell>
          <cell r="E9">
            <v>29171</v>
          </cell>
          <cell r="F9">
            <v>38703</v>
          </cell>
          <cell r="G9">
            <v>63470</v>
          </cell>
          <cell r="H9">
            <v>114035</v>
          </cell>
          <cell r="I9">
            <v>182379</v>
          </cell>
          <cell r="J9">
            <v>330341</v>
          </cell>
          <cell r="K9">
            <v>334773</v>
          </cell>
          <cell r="L9">
            <v>340251</v>
          </cell>
          <cell r="M9">
            <v>342939</v>
          </cell>
          <cell r="N9">
            <v>347605</v>
          </cell>
          <cell r="O9">
            <v>354405</v>
          </cell>
          <cell r="P9">
            <v>351828</v>
          </cell>
          <cell r="Q9">
            <v>356229</v>
          </cell>
          <cell r="R9">
            <v>542292</v>
          </cell>
          <cell r="S9">
            <v>243970</v>
          </cell>
          <cell r="T9">
            <v>259444</v>
          </cell>
          <cell r="U9">
            <v>265795</v>
          </cell>
          <cell r="V9">
            <v>274427</v>
          </cell>
          <cell r="W9">
            <v>275839</v>
          </cell>
          <cell r="X9">
            <v>277316</v>
          </cell>
          <cell r="Y9">
            <v>280127</v>
          </cell>
          <cell r="Z9">
            <v>175784</v>
          </cell>
          <cell r="AA9">
            <v>177158</v>
          </cell>
          <cell r="AB9">
            <v>177929</v>
          </cell>
          <cell r="AC9">
            <v>179540</v>
          </cell>
          <cell r="AD9">
            <v>181102</v>
          </cell>
          <cell r="AE9">
            <v>185234</v>
          </cell>
          <cell r="AF9">
            <v>189211</v>
          </cell>
          <cell r="AG9">
            <v>193159</v>
          </cell>
        </row>
        <row r="10">
          <cell r="A10">
            <v>8</v>
          </cell>
          <cell r="B10" t="str">
            <v>Financiera</v>
          </cell>
          <cell r="C10">
            <v>445837</v>
          </cell>
          <cell r="D10">
            <v>562993</v>
          </cell>
          <cell r="E10">
            <v>696849</v>
          </cell>
          <cell r="F10">
            <v>743621</v>
          </cell>
          <cell r="G10">
            <v>838671</v>
          </cell>
          <cell r="H10">
            <v>924459</v>
          </cell>
          <cell r="I10">
            <v>544016</v>
          </cell>
          <cell r="J10">
            <v>263555</v>
          </cell>
          <cell r="K10">
            <v>750406</v>
          </cell>
          <cell r="L10">
            <v>744352</v>
          </cell>
          <cell r="M10">
            <v>734482</v>
          </cell>
          <cell r="N10">
            <v>1035370</v>
          </cell>
          <cell r="O10">
            <v>1023583</v>
          </cell>
          <cell r="P10">
            <v>1006003</v>
          </cell>
          <cell r="Q10">
            <v>984100</v>
          </cell>
          <cell r="R10">
            <v>1044892</v>
          </cell>
          <cell r="S10">
            <v>1076871</v>
          </cell>
          <cell r="T10">
            <v>1075092</v>
          </cell>
          <cell r="U10">
            <v>1072754</v>
          </cell>
          <cell r="V10">
            <v>1075783</v>
          </cell>
          <cell r="W10">
            <v>1066312</v>
          </cell>
          <cell r="X10">
            <v>1065220</v>
          </cell>
          <cell r="Y10">
            <v>1067713</v>
          </cell>
          <cell r="Z10">
            <v>1204136</v>
          </cell>
          <cell r="AA10">
            <v>1219345</v>
          </cell>
          <cell r="AB10">
            <v>1233621</v>
          </cell>
          <cell r="AC10">
            <v>1244256</v>
          </cell>
          <cell r="AD10">
            <v>1251110</v>
          </cell>
          <cell r="AE10">
            <v>1256294</v>
          </cell>
          <cell r="AF10">
            <v>1267127</v>
          </cell>
          <cell r="AG10">
            <v>1281844</v>
          </cell>
        </row>
      </sheetData>
      <sheetData sheetId="7">
        <row r="4">
          <cell r="A4">
            <v>1</v>
          </cell>
          <cell r="D4">
            <v>37256</v>
          </cell>
          <cell r="E4">
            <v>37621</v>
          </cell>
          <cell r="F4">
            <v>37986</v>
          </cell>
          <cell r="G4">
            <v>38352</v>
          </cell>
          <cell r="H4">
            <v>38717</v>
          </cell>
          <cell r="I4">
            <v>39082</v>
          </cell>
          <cell r="J4">
            <v>39447</v>
          </cell>
          <cell r="K4">
            <v>39813</v>
          </cell>
          <cell r="L4">
            <v>39844</v>
          </cell>
          <cell r="M4">
            <v>39872</v>
          </cell>
          <cell r="N4">
            <v>39903</v>
          </cell>
          <cell r="O4">
            <v>39933</v>
          </cell>
          <cell r="P4">
            <v>39964</v>
          </cell>
          <cell r="Q4">
            <v>39994</v>
          </cell>
          <cell r="R4">
            <v>40025</v>
          </cell>
          <cell r="S4">
            <v>40056</v>
          </cell>
          <cell r="T4">
            <v>40086</v>
          </cell>
          <cell r="U4">
            <v>40117</v>
          </cell>
          <cell r="V4">
            <v>40147</v>
          </cell>
          <cell r="W4">
            <v>40178</v>
          </cell>
          <cell r="X4">
            <v>40209</v>
          </cell>
          <cell r="Y4">
            <v>40237</v>
          </cell>
          <cell r="Z4">
            <v>40268</v>
          </cell>
          <cell r="AA4">
            <v>40298</v>
          </cell>
          <cell r="AB4">
            <v>40329</v>
          </cell>
          <cell r="AC4">
            <v>40359</v>
          </cell>
          <cell r="AD4">
            <v>40390</v>
          </cell>
          <cell r="AE4">
            <v>40421</v>
          </cell>
          <cell r="AF4">
            <v>40451</v>
          </cell>
          <cell r="AG4">
            <v>40482</v>
          </cell>
          <cell r="AH4">
            <v>40512</v>
          </cell>
          <cell r="AI4">
            <v>40543</v>
          </cell>
          <cell r="AJ4">
            <v>40574</v>
          </cell>
          <cell r="AK4">
            <v>40602</v>
          </cell>
          <cell r="AL4">
            <v>40633</v>
          </cell>
          <cell r="AM4">
            <v>40663</v>
          </cell>
          <cell r="AN4">
            <v>40694</v>
          </cell>
          <cell r="AO4">
            <v>40724</v>
          </cell>
          <cell r="AP4">
            <v>40755</v>
          </cell>
          <cell r="AQ4">
            <v>40786</v>
          </cell>
          <cell r="AR4">
            <v>40816</v>
          </cell>
          <cell r="AS4">
            <v>40847</v>
          </cell>
          <cell r="AT4">
            <v>40877</v>
          </cell>
          <cell r="AU4">
            <v>40908</v>
          </cell>
          <cell r="AV4">
            <v>40939</v>
          </cell>
          <cell r="AW4">
            <v>40968</v>
          </cell>
          <cell r="AX4">
            <v>40999</v>
          </cell>
          <cell r="AY4">
            <v>41029</v>
          </cell>
          <cell r="AZ4">
            <v>41060</v>
          </cell>
          <cell r="BA4">
            <v>41090</v>
          </cell>
          <cell r="BB4">
            <v>41121</v>
          </cell>
          <cell r="BC4">
            <v>41152</v>
          </cell>
          <cell r="BD4">
            <v>41182</v>
          </cell>
          <cell r="BE4">
            <v>41213</v>
          </cell>
          <cell r="BF4">
            <v>41243</v>
          </cell>
          <cell r="BG4">
            <v>41274</v>
          </cell>
          <cell r="BH4">
            <v>41305</v>
          </cell>
          <cell r="BI4">
            <v>41333</v>
          </cell>
          <cell r="BJ4">
            <v>41364</v>
          </cell>
          <cell r="BK4">
            <v>41394</v>
          </cell>
          <cell r="BL4">
            <v>41425</v>
          </cell>
          <cell r="BM4">
            <v>41455</v>
          </cell>
          <cell r="BN4">
            <v>41486</v>
          </cell>
          <cell r="BO4">
            <v>41517</v>
          </cell>
          <cell r="BP4">
            <v>41547</v>
          </cell>
          <cell r="BQ4">
            <v>41578</v>
          </cell>
          <cell r="BR4">
            <v>41608</v>
          </cell>
          <cell r="BS4">
            <v>41639</v>
          </cell>
          <cell r="BT4">
            <v>41670</v>
          </cell>
          <cell r="BU4">
            <v>41698</v>
          </cell>
          <cell r="BV4">
            <v>41729</v>
          </cell>
          <cell r="BW4">
            <v>41759</v>
          </cell>
          <cell r="BX4">
            <v>41790</v>
          </cell>
          <cell r="BY4">
            <v>41820</v>
          </cell>
          <cell r="BZ4">
            <v>41851</v>
          </cell>
          <cell r="CA4">
            <v>41882</v>
          </cell>
          <cell r="CB4">
            <v>41912</v>
          </cell>
          <cell r="CC4">
            <v>41943</v>
          </cell>
          <cell r="CD4">
            <v>41973</v>
          </cell>
          <cell r="CE4">
            <v>42004</v>
          </cell>
          <cell r="CF4">
            <v>42035</v>
          </cell>
          <cell r="CG4">
            <v>42063</v>
          </cell>
          <cell r="CH4">
            <v>42094</v>
          </cell>
          <cell r="CI4">
            <v>42124</v>
          </cell>
          <cell r="CJ4">
            <v>42155</v>
          </cell>
          <cell r="CK4">
            <v>42185</v>
          </cell>
          <cell r="CL4">
            <v>42216</v>
          </cell>
          <cell r="CM4">
            <v>42247</v>
          </cell>
          <cell r="CN4">
            <v>42277</v>
          </cell>
          <cell r="CO4">
            <v>42308</v>
          </cell>
          <cell r="CP4">
            <v>42338</v>
          </cell>
          <cell r="CQ4">
            <v>42369</v>
          </cell>
          <cell r="CR4">
            <v>42400</v>
          </cell>
          <cell r="CS4">
            <v>42429</v>
          </cell>
          <cell r="CT4">
            <v>42460</v>
          </cell>
          <cell r="CU4">
            <v>42490</v>
          </cell>
          <cell r="CV4">
            <v>42521</v>
          </cell>
          <cell r="CW4">
            <v>42551</v>
          </cell>
          <cell r="CX4">
            <v>42582</v>
          </cell>
          <cell r="CY4">
            <v>42613</v>
          </cell>
          <cell r="CZ4">
            <v>42643</v>
          </cell>
          <cell r="DA4">
            <v>42674</v>
          </cell>
          <cell r="DB4">
            <v>42704</v>
          </cell>
          <cell r="DC4">
            <v>42735</v>
          </cell>
          <cell r="DD4">
            <v>42766</v>
          </cell>
          <cell r="DE4">
            <v>42794</v>
          </cell>
          <cell r="DF4">
            <v>42825</v>
          </cell>
          <cell r="DG4">
            <v>42855</v>
          </cell>
          <cell r="DH4">
            <v>42886</v>
          </cell>
          <cell r="DI4">
            <v>42916</v>
          </cell>
          <cell r="DJ4">
            <v>42947</v>
          </cell>
          <cell r="DK4">
            <v>42978</v>
          </cell>
          <cell r="DL4">
            <v>43008</v>
          </cell>
          <cell r="DM4">
            <v>43039</v>
          </cell>
          <cell r="DN4">
            <v>43069</v>
          </cell>
          <cell r="DO4">
            <v>43100</v>
          </cell>
          <cell r="DP4">
            <v>43131</v>
          </cell>
          <cell r="DQ4">
            <v>43159</v>
          </cell>
          <cell r="DR4">
            <v>43190</v>
          </cell>
          <cell r="DS4">
            <v>43220</v>
          </cell>
          <cell r="DT4">
            <v>43251</v>
          </cell>
          <cell r="DU4">
            <v>43281</v>
          </cell>
          <cell r="DV4">
            <v>43312</v>
          </cell>
          <cell r="DW4">
            <v>43343</v>
          </cell>
          <cell r="DX4">
            <v>43373</v>
          </cell>
          <cell r="DY4">
            <v>43404</v>
          </cell>
          <cell r="DZ4">
            <v>43434</v>
          </cell>
          <cell r="EA4">
            <v>43465</v>
          </cell>
          <cell r="EB4">
            <v>43496</v>
          </cell>
          <cell r="EC4">
            <v>43524</v>
          </cell>
          <cell r="ED4">
            <v>43555</v>
          </cell>
          <cell r="EE4">
            <v>43585</v>
          </cell>
          <cell r="EF4">
            <v>43616</v>
          </cell>
          <cell r="EG4">
            <v>43646</v>
          </cell>
          <cell r="EH4">
            <v>43677</v>
          </cell>
          <cell r="EI4">
            <v>43708</v>
          </cell>
          <cell r="EJ4">
            <v>43738</v>
          </cell>
          <cell r="EK4">
            <v>43769</v>
          </cell>
          <cell r="EL4">
            <v>43799</v>
          </cell>
          <cell r="EM4">
            <v>43830</v>
          </cell>
          <cell r="EN4">
            <v>43861</v>
          </cell>
          <cell r="EO4">
            <v>43890</v>
          </cell>
          <cell r="EP4">
            <v>43921</v>
          </cell>
          <cell r="EQ4">
            <v>43951</v>
          </cell>
          <cell r="ER4">
            <v>43982</v>
          </cell>
          <cell r="ES4">
            <v>44012</v>
          </cell>
          <cell r="ET4">
            <v>44043</v>
          </cell>
          <cell r="EU4">
            <v>44074</v>
          </cell>
          <cell r="EV4">
            <v>44104</v>
          </cell>
          <cell r="EW4">
            <v>44135</v>
          </cell>
          <cell r="EX4">
            <v>44165</v>
          </cell>
          <cell r="EY4">
            <v>44196</v>
          </cell>
          <cell r="EZ4">
            <v>44227</v>
          </cell>
          <cell r="FA4">
            <v>44255</v>
          </cell>
          <cell r="FB4">
            <v>44286</v>
          </cell>
          <cell r="FC4">
            <v>44316</v>
          </cell>
          <cell r="FD4">
            <v>44347</v>
          </cell>
          <cell r="FE4">
            <v>44377</v>
          </cell>
          <cell r="FF4">
            <v>44408</v>
          </cell>
          <cell r="FG4">
            <v>44439</v>
          </cell>
          <cell r="FH4">
            <v>44469</v>
          </cell>
          <cell r="FI4">
            <v>44500</v>
          </cell>
          <cell r="FJ4">
            <v>44530</v>
          </cell>
          <cell r="FK4">
            <v>44561</v>
          </cell>
          <cell r="FL4">
            <v>44592</v>
          </cell>
          <cell r="FM4">
            <v>44620</v>
          </cell>
          <cell r="FN4">
            <v>44651</v>
          </cell>
          <cell r="FO4">
            <v>44681</v>
          </cell>
          <cell r="FP4">
            <v>44712</v>
          </cell>
          <cell r="FQ4">
            <v>44742</v>
          </cell>
          <cell r="FR4">
            <v>44773</v>
          </cell>
          <cell r="FS4">
            <v>44804</v>
          </cell>
          <cell r="FT4">
            <v>44834</v>
          </cell>
          <cell r="FU4">
            <v>44865</v>
          </cell>
          <cell r="FV4">
            <v>44895</v>
          </cell>
          <cell r="FW4">
            <v>44926</v>
          </cell>
          <cell r="FX4">
            <v>44957</v>
          </cell>
          <cell r="FY4">
            <v>44985</v>
          </cell>
          <cell r="FZ4">
            <v>45016</v>
          </cell>
          <cell r="GA4">
            <v>45046</v>
          </cell>
          <cell r="GB4">
            <v>45077</v>
          </cell>
          <cell r="GC4">
            <v>45107</v>
          </cell>
          <cell r="GD4">
            <v>45138</v>
          </cell>
          <cell r="GE4">
            <v>45169</v>
          </cell>
          <cell r="GF4">
            <v>45199</v>
          </cell>
          <cell r="GG4">
            <v>45230</v>
          </cell>
          <cell r="GH4">
            <v>45260</v>
          </cell>
          <cell r="GI4">
            <v>45291</v>
          </cell>
          <cell r="GJ4">
            <v>45322</v>
          </cell>
          <cell r="GK4">
            <v>45351</v>
          </cell>
          <cell r="GL4">
            <v>45382</v>
          </cell>
          <cell r="GM4">
            <v>45412</v>
          </cell>
          <cell r="GN4">
            <v>45443</v>
          </cell>
          <cell r="GO4">
            <v>45473</v>
          </cell>
          <cell r="GP4">
            <v>45504</v>
          </cell>
          <cell r="GQ4">
            <v>45535</v>
          </cell>
          <cell r="GR4">
            <v>45565</v>
          </cell>
          <cell r="GS4">
            <v>45596</v>
          </cell>
          <cell r="GT4">
            <v>45626</v>
          </cell>
          <cell r="GU4">
            <v>45657</v>
          </cell>
          <cell r="GV4">
            <v>45688</v>
          </cell>
          <cell r="GW4">
            <v>45716</v>
          </cell>
          <cell r="GX4">
            <v>45747</v>
          </cell>
          <cell r="GY4">
            <v>45777</v>
          </cell>
          <cell r="GZ4">
            <v>45808</v>
          </cell>
          <cell r="HA4">
            <v>45838</v>
          </cell>
          <cell r="HB4">
            <v>45869</v>
          </cell>
          <cell r="HC4">
            <v>45900</v>
          </cell>
          <cell r="HD4">
            <v>45930</v>
          </cell>
          <cell r="HE4">
            <v>45961</v>
          </cell>
          <cell r="HF4">
            <v>45991</v>
          </cell>
          <cell r="HG4">
            <v>46022</v>
          </cell>
          <cell r="HH4">
            <v>46053</v>
          </cell>
          <cell r="HI4">
            <v>46081</v>
          </cell>
          <cell r="HJ4">
            <v>46112</v>
          </cell>
          <cell r="HK4">
            <v>46142</v>
          </cell>
          <cell r="HL4">
            <v>46173</v>
          </cell>
          <cell r="HM4">
            <v>46203</v>
          </cell>
          <cell r="HN4">
            <v>46234</v>
          </cell>
          <cell r="HO4">
            <v>46265</v>
          </cell>
          <cell r="HP4">
            <v>46295</v>
          </cell>
          <cell r="HQ4">
            <v>46326</v>
          </cell>
          <cell r="HR4">
            <v>46356</v>
          </cell>
          <cell r="HS4">
            <v>46387</v>
          </cell>
          <cell r="HT4">
            <v>46418</v>
          </cell>
          <cell r="HU4">
            <v>46446</v>
          </cell>
          <cell r="HV4">
            <v>46477</v>
          </cell>
          <cell r="HW4">
            <v>46507</v>
          </cell>
          <cell r="HX4">
            <v>46538</v>
          </cell>
          <cell r="HY4">
            <v>46568</v>
          </cell>
          <cell r="HZ4">
            <v>46599</v>
          </cell>
          <cell r="IA4">
            <v>46630</v>
          </cell>
          <cell r="IB4">
            <v>46660</v>
          </cell>
          <cell r="IC4">
            <v>46691</v>
          </cell>
          <cell r="ID4">
            <v>46721</v>
          </cell>
          <cell r="IE4">
            <v>46752</v>
          </cell>
          <cell r="IF4">
            <v>46783</v>
          </cell>
          <cell r="IG4">
            <v>46812</v>
          </cell>
          <cell r="IH4">
            <v>46843</v>
          </cell>
          <cell r="II4">
            <v>46873</v>
          </cell>
          <cell r="IJ4">
            <v>46904</v>
          </cell>
          <cell r="IK4">
            <v>46934</v>
          </cell>
          <cell r="IL4">
            <v>46965</v>
          </cell>
          <cell r="IM4">
            <v>46996</v>
          </cell>
          <cell r="IN4">
            <v>47026</v>
          </cell>
          <cell r="IO4">
            <v>47057</v>
          </cell>
          <cell r="IP4">
            <v>47087</v>
          </cell>
          <cell r="IQ4">
            <v>47118</v>
          </cell>
          <cell r="IR4">
            <v>47149</v>
          </cell>
          <cell r="IS4">
            <v>47177</v>
          </cell>
          <cell r="IT4">
            <v>47208</v>
          </cell>
          <cell r="IU4">
            <v>47238</v>
          </cell>
          <cell r="IV4">
            <v>47269</v>
          </cell>
        </row>
        <row r="5">
          <cell r="A5">
            <v>2</v>
          </cell>
          <cell r="B5" t="str">
            <v>AGROBANCO</v>
          </cell>
          <cell r="K5" t="str">
            <v/>
          </cell>
          <cell r="L5" t="str">
            <v/>
          </cell>
          <cell r="M5" t="str">
            <v/>
          </cell>
          <cell r="N5" t="str">
            <v/>
          </cell>
          <cell r="O5" t="str">
            <v/>
          </cell>
          <cell r="P5" t="str">
            <v/>
          </cell>
          <cell r="Q5" t="str">
            <v/>
          </cell>
          <cell r="R5" t="str">
            <v/>
          </cell>
          <cell r="AF5" t="str">
            <v/>
          </cell>
          <cell r="AJ5" t="str">
            <v/>
          </cell>
        </row>
        <row r="6">
          <cell r="A6">
            <v>3</v>
          </cell>
          <cell r="B6" t="str">
            <v>AGROBANCO</v>
          </cell>
          <cell r="C6" t="str">
            <v>Consumo</v>
          </cell>
          <cell r="G6">
            <v>27</v>
          </cell>
          <cell r="H6">
            <v>58</v>
          </cell>
          <cell r="I6">
            <v>42</v>
          </cell>
          <cell r="J6">
            <v>68</v>
          </cell>
          <cell r="K6">
            <v>65</v>
          </cell>
          <cell r="L6">
            <v>63</v>
          </cell>
          <cell r="M6">
            <v>61</v>
          </cell>
          <cell r="N6">
            <v>59</v>
          </cell>
          <cell r="O6">
            <v>60</v>
          </cell>
          <cell r="P6">
            <v>58</v>
          </cell>
          <cell r="Q6">
            <v>60</v>
          </cell>
          <cell r="R6">
            <v>57</v>
          </cell>
          <cell r="S6">
            <v>62</v>
          </cell>
          <cell r="T6">
            <v>68</v>
          </cell>
          <cell r="U6">
            <v>67</v>
          </cell>
          <cell r="V6">
            <v>68</v>
          </cell>
          <cell r="W6">
            <v>67</v>
          </cell>
          <cell r="X6">
            <v>68</v>
          </cell>
          <cell r="Y6">
            <v>63</v>
          </cell>
          <cell r="Z6">
            <v>64</v>
          </cell>
          <cell r="AA6">
            <v>63</v>
          </cell>
          <cell r="AB6">
            <v>60</v>
          </cell>
          <cell r="AC6">
            <v>64</v>
          </cell>
          <cell r="AD6">
            <v>60</v>
          </cell>
          <cell r="AE6">
            <v>58</v>
          </cell>
          <cell r="AF6">
            <v>57</v>
          </cell>
          <cell r="AG6">
            <v>53</v>
          </cell>
          <cell r="AH6">
            <v>54</v>
          </cell>
        </row>
        <row r="7">
          <cell r="A7">
            <v>4</v>
          </cell>
          <cell r="B7" t="str">
            <v>AGROBANCO</v>
          </cell>
          <cell r="C7" t="str">
            <v>Corporativos</v>
          </cell>
          <cell r="AD7">
            <v>14</v>
          </cell>
          <cell r="AE7">
            <v>13</v>
          </cell>
          <cell r="AF7">
            <v>13</v>
          </cell>
          <cell r="AG7">
            <v>12</v>
          </cell>
        </row>
        <row r="8">
          <cell r="A8">
            <v>5</v>
          </cell>
          <cell r="B8" t="str">
            <v>AGROBANCO</v>
          </cell>
          <cell r="C8" t="str">
            <v>Grandes empresas</v>
          </cell>
          <cell r="AG8">
            <v>4</v>
          </cell>
          <cell r="AH8">
            <v>4</v>
          </cell>
        </row>
        <row r="9">
          <cell r="A9">
            <v>6</v>
          </cell>
          <cell r="B9" t="str">
            <v>AGROBANCO</v>
          </cell>
          <cell r="C9" t="str">
            <v>Medianas empresas</v>
          </cell>
          <cell r="AD9">
            <v>38</v>
          </cell>
          <cell r="AE9">
            <v>40</v>
          </cell>
          <cell r="AF9">
            <v>50</v>
          </cell>
          <cell r="AG9">
            <v>50</v>
          </cell>
          <cell r="AH9">
            <v>49</v>
          </cell>
        </row>
        <row r="10">
          <cell r="A10">
            <v>7</v>
          </cell>
          <cell r="B10" t="str">
            <v>AGROBANCO</v>
          </cell>
          <cell r="C10" t="str">
            <v>Microempresas</v>
          </cell>
          <cell r="AD10">
            <v>13999</v>
          </cell>
          <cell r="AE10">
            <v>13609</v>
          </cell>
          <cell r="AF10">
            <v>15340</v>
          </cell>
          <cell r="AG10">
            <v>18510</v>
          </cell>
          <cell r="AH10">
            <v>22937</v>
          </cell>
        </row>
        <row r="11">
          <cell r="A11">
            <v>8</v>
          </cell>
          <cell r="B11" t="str">
            <v>AGROBANCO</v>
          </cell>
          <cell r="C11" t="str">
            <v>Pequeñas empresas</v>
          </cell>
          <cell r="AD11">
            <v>1266</v>
          </cell>
          <cell r="AE11">
            <v>1102</v>
          </cell>
          <cell r="AF11">
            <v>1179</v>
          </cell>
          <cell r="AG11">
            <v>993</v>
          </cell>
          <cell r="AH11">
            <v>1025</v>
          </cell>
        </row>
        <row r="12">
          <cell r="A12">
            <v>9</v>
          </cell>
          <cell r="B12" t="str">
            <v>NACION</v>
          </cell>
          <cell r="K12" t="str">
            <v/>
          </cell>
          <cell r="L12" t="str">
            <v/>
          </cell>
          <cell r="M12" t="str">
            <v/>
          </cell>
          <cell r="N12" t="str">
            <v/>
          </cell>
          <cell r="O12" t="str">
            <v/>
          </cell>
          <cell r="P12" t="str">
            <v/>
          </cell>
          <cell r="Q12" t="str">
            <v/>
          </cell>
          <cell r="R12" t="str">
            <v/>
          </cell>
          <cell r="AF12" t="str">
            <v/>
          </cell>
          <cell r="AH12" t="str">
            <v/>
          </cell>
        </row>
        <row r="13">
          <cell r="A13">
            <v>10</v>
          </cell>
          <cell r="B13" t="str">
            <v>NACION</v>
          </cell>
          <cell r="C13" t="str">
            <v>Consumo</v>
          </cell>
          <cell r="D13">
            <v>132473</v>
          </cell>
          <cell r="E13">
            <v>416831</v>
          </cell>
          <cell r="F13">
            <v>400797</v>
          </cell>
          <cell r="G13">
            <v>430509</v>
          </cell>
          <cell r="H13">
            <v>513662</v>
          </cell>
          <cell r="I13">
            <v>546419</v>
          </cell>
          <cell r="J13">
            <v>639286</v>
          </cell>
          <cell r="K13">
            <v>623846</v>
          </cell>
          <cell r="L13">
            <v>622170</v>
          </cell>
          <cell r="M13">
            <v>618385</v>
          </cell>
          <cell r="N13">
            <v>609505</v>
          </cell>
          <cell r="O13">
            <v>612256</v>
          </cell>
          <cell r="P13">
            <v>611266</v>
          </cell>
          <cell r="Q13">
            <v>610127</v>
          </cell>
          <cell r="R13">
            <v>609825</v>
          </cell>
          <cell r="S13">
            <v>609138</v>
          </cell>
          <cell r="T13">
            <v>609152</v>
          </cell>
          <cell r="U13">
            <v>609683</v>
          </cell>
          <cell r="V13">
            <v>598556</v>
          </cell>
          <cell r="W13">
            <v>601459</v>
          </cell>
          <cell r="X13">
            <v>600139</v>
          </cell>
          <cell r="Y13">
            <v>601777</v>
          </cell>
          <cell r="Z13">
            <v>598322</v>
          </cell>
          <cell r="AA13">
            <v>604666</v>
          </cell>
          <cell r="AB13">
            <v>606188</v>
          </cell>
          <cell r="AC13">
            <v>608148</v>
          </cell>
          <cell r="AD13">
            <v>609663</v>
          </cell>
          <cell r="AE13">
            <v>611868</v>
          </cell>
          <cell r="AF13">
            <v>613227</v>
          </cell>
          <cell r="AG13">
            <v>614595</v>
          </cell>
          <cell r="AH13">
            <v>611591</v>
          </cell>
        </row>
        <row r="14">
          <cell r="A14">
            <v>11</v>
          </cell>
          <cell r="B14" t="str">
            <v>NACION</v>
          </cell>
          <cell r="C14" t="str">
            <v>Corporativos</v>
          </cell>
          <cell r="AD14">
            <v>307</v>
          </cell>
          <cell r="AE14">
            <v>300</v>
          </cell>
          <cell r="AF14">
            <v>296</v>
          </cell>
          <cell r="AG14">
            <v>283</v>
          </cell>
          <cell r="AH14">
            <v>163</v>
          </cell>
        </row>
        <row r="15">
          <cell r="A15">
            <v>12</v>
          </cell>
          <cell r="B15" t="str">
            <v>NACION</v>
          </cell>
          <cell r="C15" t="str">
            <v>Grandes empresas</v>
          </cell>
          <cell r="AD15">
            <v>1</v>
          </cell>
          <cell r="AE15">
            <v>1</v>
          </cell>
          <cell r="AF15">
            <v>1</v>
          </cell>
          <cell r="AG15">
            <v>1</v>
          </cell>
          <cell r="AH15">
            <v>1</v>
          </cell>
        </row>
        <row r="16">
          <cell r="A16">
            <v>13</v>
          </cell>
          <cell r="B16" t="str">
            <v>NACION</v>
          </cell>
          <cell r="C16" t="str">
            <v>Hipotecario</v>
          </cell>
          <cell r="K16">
            <v>1</v>
          </cell>
          <cell r="L16">
            <v>1</v>
          </cell>
          <cell r="M16">
            <v>1</v>
          </cell>
          <cell r="O16">
            <v>1</v>
          </cell>
          <cell r="P16">
            <v>1</v>
          </cell>
          <cell r="Q16">
            <v>1</v>
          </cell>
          <cell r="R16">
            <v>3</v>
          </cell>
          <cell r="S16">
            <v>3</v>
          </cell>
          <cell r="T16">
            <v>5</v>
          </cell>
          <cell r="U16">
            <v>8</v>
          </cell>
          <cell r="V16">
            <v>18</v>
          </cell>
          <cell r="W16">
            <v>36</v>
          </cell>
          <cell r="X16">
            <v>56</v>
          </cell>
          <cell r="Y16">
            <v>78</v>
          </cell>
          <cell r="Z16">
            <v>101</v>
          </cell>
          <cell r="AA16">
            <v>132</v>
          </cell>
          <cell r="AB16">
            <v>165</v>
          </cell>
          <cell r="AC16">
            <v>195</v>
          </cell>
          <cell r="AD16">
            <v>212</v>
          </cell>
          <cell r="AE16">
            <v>241</v>
          </cell>
          <cell r="AF16">
            <v>273</v>
          </cell>
          <cell r="AG16">
            <v>301</v>
          </cell>
          <cell r="AH16">
            <v>335</v>
          </cell>
        </row>
        <row r="17">
          <cell r="A17">
            <v>14</v>
          </cell>
          <cell r="B17" t="str">
            <v>NACION</v>
          </cell>
          <cell r="C17" t="str">
            <v>Medianas empresas</v>
          </cell>
          <cell r="AD17">
            <v>51</v>
          </cell>
          <cell r="AE17">
            <v>51</v>
          </cell>
          <cell r="AF17">
            <v>51</v>
          </cell>
          <cell r="AG17">
            <v>51</v>
          </cell>
          <cell r="AH17">
            <v>51</v>
          </cell>
        </row>
        <row r="18">
          <cell r="A18">
            <v>15</v>
          </cell>
          <cell r="B18" t="str">
            <v>NACION</v>
          </cell>
          <cell r="C18" t="str">
            <v>Microempresas</v>
          </cell>
          <cell r="AD18">
            <v>163</v>
          </cell>
          <cell r="AE18">
            <v>162</v>
          </cell>
          <cell r="AF18">
            <v>160</v>
          </cell>
          <cell r="AG18">
            <v>162</v>
          </cell>
          <cell r="AH18">
            <v>162</v>
          </cell>
        </row>
        <row r="19">
          <cell r="A19">
            <v>16</v>
          </cell>
          <cell r="B19" t="str">
            <v>NACION</v>
          </cell>
          <cell r="C19" t="str">
            <v>Pequeñas empresas</v>
          </cell>
          <cell r="AD19">
            <v>248</v>
          </cell>
          <cell r="AE19">
            <v>246</v>
          </cell>
          <cell r="AF19">
            <v>245</v>
          </cell>
          <cell r="AG19">
            <v>245</v>
          </cell>
          <cell r="AH19">
            <v>245</v>
          </cell>
        </row>
        <row r="20">
          <cell r="A20">
            <v>17</v>
          </cell>
        </row>
        <row r="21">
          <cell r="A21">
            <v>18</v>
          </cell>
        </row>
        <row r="22">
          <cell r="A22">
            <v>19</v>
          </cell>
          <cell r="B22" t="str">
            <v>AGROBANCO</v>
          </cell>
          <cell r="C22" t="str">
            <v>Hipotecario</v>
          </cell>
        </row>
        <row r="23">
          <cell r="A23">
            <v>20</v>
          </cell>
        </row>
        <row r="24">
          <cell r="A24">
            <v>21</v>
          </cell>
          <cell r="B24" t="str">
            <v>AGROBANCO</v>
          </cell>
          <cell r="C24" t="str">
            <v>Grandes empresas</v>
          </cell>
        </row>
        <row r="25">
          <cell r="A25">
            <v>22</v>
          </cell>
        </row>
        <row r="26">
          <cell r="A26">
            <v>23</v>
          </cell>
          <cell r="B26" t="str">
            <v>AGROBANCO</v>
          </cell>
          <cell r="C26" t="str">
            <v>Comercial</v>
          </cell>
          <cell r="E26">
            <v>1</v>
          </cell>
          <cell r="F26">
            <v>20</v>
          </cell>
          <cell r="G26">
            <v>24</v>
          </cell>
          <cell r="H26">
            <v>55</v>
          </cell>
          <cell r="I26">
            <v>93</v>
          </cell>
          <cell r="J26">
            <v>179</v>
          </cell>
          <cell r="K26">
            <v>316</v>
          </cell>
          <cell r="L26">
            <v>314</v>
          </cell>
          <cell r="M26">
            <v>327</v>
          </cell>
          <cell r="N26">
            <v>328</v>
          </cell>
          <cell r="O26">
            <v>346</v>
          </cell>
          <cell r="P26">
            <v>364</v>
          </cell>
          <cell r="Q26">
            <v>382</v>
          </cell>
          <cell r="R26">
            <v>426</v>
          </cell>
          <cell r="S26">
            <v>438</v>
          </cell>
          <cell r="T26">
            <v>308</v>
          </cell>
          <cell r="U26">
            <v>371</v>
          </cell>
          <cell r="V26">
            <v>419</v>
          </cell>
          <cell r="W26">
            <v>487</v>
          </cell>
          <cell r="X26">
            <v>527</v>
          </cell>
          <cell r="Y26">
            <v>539</v>
          </cell>
          <cell r="Z26">
            <v>546</v>
          </cell>
          <cell r="AA26">
            <v>687</v>
          </cell>
          <cell r="AB26">
            <v>719</v>
          </cell>
          <cell r="AC26">
            <v>734</v>
          </cell>
        </row>
        <row r="27">
          <cell r="A27">
            <v>24</v>
          </cell>
          <cell r="B27" t="str">
            <v>AGROBANCO</v>
          </cell>
          <cell r="C27" t="str">
            <v>MES</v>
          </cell>
          <cell r="F27">
            <v>802</v>
          </cell>
          <cell r="G27">
            <v>123</v>
          </cell>
          <cell r="H27">
            <v>460</v>
          </cell>
          <cell r="I27">
            <v>574</v>
          </cell>
          <cell r="J27">
            <v>2113</v>
          </cell>
          <cell r="K27">
            <v>4003</v>
          </cell>
          <cell r="L27">
            <v>4272</v>
          </cell>
          <cell r="M27">
            <v>4516</v>
          </cell>
          <cell r="N27">
            <v>4653</v>
          </cell>
          <cell r="O27">
            <v>4984</v>
          </cell>
          <cell r="P27">
            <v>5216</v>
          </cell>
          <cell r="Q27">
            <v>5288</v>
          </cell>
          <cell r="R27">
            <v>5241</v>
          </cell>
          <cell r="S27">
            <v>4813</v>
          </cell>
          <cell r="T27">
            <v>5028</v>
          </cell>
          <cell r="U27">
            <v>6570</v>
          </cell>
          <cell r="V27">
            <v>8297</v>
          </cell>
          <cell r="W27">
            <v>11169</v>
          </cell>
          <cell r="X27">
            <v>12518</v>
          </cell>
          <cell r="Y27">
            <v>13592</v>
          </cell>
          <cell r="Z27">
            <v>14482</v>
          </cell>
          <cell r="AA27">
            <v>15300</v>
          </cell>
          <cell r="AB27">
            <v>15858</v>
          </cell>
          <cell r="AC27">
            <v>15652</v>
          </cell>
        </row>
        <row r="28">
          <cell r="A28">
            <v>25</v>
          </cell>
        </row>
        <row r="29">
          <cell r="A29">
            <v>26</v>
          </cell>
        </row>
        <row r="30">
          <cell r="A30">
            <v>27</v>
          </cell>
          <cell r="B30" t="str">
            <v>NACION</v>
          </cell>
          <cell r="C30" t="str">
            <v>Comercial</v>
          </cell>
          <cell r="D30">
            <v>2786</v>
          </cell>
          <cell r="E30">
            <v>2375</v>
          </cell>
          <cell r="F30">
            <v>2305</v>
          </cell>
          <cell r="G30">
            <v>2195</v>
          </cell>
          <cell r="H30">
            <v>3207</v>
          </cell>
          <cell r="I30">
            <v>3189</v>
          </cell>
          <cell r="J30">
            <v>1033</v>
          </cell>
          <cell r="K30">
            <v>802</v>
          </cell>
          <cell r="L30">
            <v>739</v>
          </cell>
          <cell r="M30">
            <v>737</v>
          </cell>
          <cell r="N30">
            <v>878</v>
          </cell>
          <cell r="O30">
            <v>887</v>
          </cell>
          <cell r="P30">
            <v>751</v>
          </cell>
          <cell r="Q30">
            <v>743</v>
          </cell>
          <cell r="R30">
            <v>745</v>
          </cell>
          <cell r="S30">
            <v>738</v>
          </cell>
          <cell r="T30">
            <v>742</v>
          </cell>
          <cell r="U30">
            <v>745</v>
          </cell>
          <cell r="V30">
            <v>757</v>
          </cell>
          <cell r="W30">
            <v>762</v>
          </cell>
          <cell r="X30">
            <v>760</v>
          </cell>
          <cell r="Y30">
            <v>806</v>
          </cell>
          <cell r="Z30">
            <v>788</v>
          </cell>
          <cell r="AA30">
            <v>769</v>
          </cell>
          <cell r="AB30">
            <v>768</v>
          </cell>
          <cell r="AC30">
            <v>767</v>
          </cell>
        </row>
      </sheetData>
      <sheetData sheetId="8">
        <row r="1">
          <cell r="A1">
            <v>1</v>
          </cell>
          <cell r="C1">
            <v>37256</v>
          </cell>
          <cell r="D1">
            <v>37621</v>
          </cell>
          <cell r="E1">
            <v>37986</v>
          </cell>
          <cell r="F1">
            <v>38352</v>
          </cell>
          <cell r="G1">
            <v>38717</v>
          </cell>
          <cell r="H1">
            <v>39082</v>
          </cell>
          <cell r="I1">
            <v>39447</v>
          </cell>
          <cell r="J1">
            <v>39813</v>
          </cell>
          <cell r="K1">
            <v>39844</v>
          </cell>
          <cell r="L1">
            <v>39872</v>
          </cell>
          <cell r="M1">
            <v>39903</v>
          </cell>
          <cell r="N1">
            <v>39933</v>
          </cell>
          <cell r="O1">
            <v>39964</v>
          </cell>
          <cell r="P1">
            <v>39994</v>
          </cell>
          <cell r="Q1">
            <v>40025</v>
          </cell>
          <cell r="R1">
            <v>40056</v>
          </cell>
          <cell r="S1">
            <v>40086</v>
          </cell>
          <cell r="T1">
            <v>40117</v>
          </cell>
          <cell r="U1">
            <v>40147</v>
          </cell>
          <cell r="V1">
            <v>40178</v>
          </cell>
          <cell r="W1">
            <v>40209</v>
          </cell>
          <cell r="X1">
            <v>40237</v>
          </cell>
          <cell r="Y1">
            <v>40268</v>
          </cell>
          <cell r="Z1">
            <v>40298</v>
          </cell>
          <cell r="AA1">
            <v>40329</v>
          </cell>
          <cell r="AB1">
            <v>40359</v>
          </cell>
          <cell r="AC1">
            <v>40390</v>
          </cell>
          <cell r="AD1">
            <v>40421</v>
          </cell>
          <cell r="AE1">
            <v>40451</v>
          </cell>
          <cell r="AF1">
            <v>40482</v>
          </cell>
          <cell r="AG1">
            <v>40512</v>
          </cell>
          <cell r="AH1">
            <v>40543</v>
          </cell>
          <cell r="AI1">
            <v>40574</v>
          </cell>
          <cell r="AJ1">
            <v>40602</v>
          </cell>
          <cell r="AK1">
            <v>40633</v>
          </cell>
          <cell r="AL1">
            <v>40663</v>
          </cell>
          <cell r="AM1">
            <v>40694</v>
          </cell>
          <cell r="AN1">
            <v>40724</v>
          </cell>
          <cell r="AO1">
            <v>40755</v>
          </cell>
          <cell r="AP1">
            <v>40786</v>
          </cell>
          <cell r="AQ1">
            <v>40816</v>
          </cell>
          <cell r="AR1">
            <v>40847</v>
          </cell>
          <cell r="AS1">
            <v>40877</v>
          </cell>
          <cell r="AT1">
            <v>40908</v>
          </cell>
          <cell r="AU1">
            <v>40939</v>
          </cell>
          <cell r="AV1">
            <v>40968</v>
          </cell>
          <cell r="AW1">
            <v>40999</v>
          </cell>
          <cell r="AX1">
            <v>41029</v>
          </cell>
          <cell r="AY1">
            <v>41060</v>
          </cell>
          <cell r="AZ1">
            <v>41090</v>
          </cell>
          <cell r="BA1">
            <v>41121</v>
          </cell>
          <cell r="BB1">
            <v>41152</v>
          </cell>
          <cell r="BC1">
            <v>41182</v>
          </cell>
          <cell r="BD1">
            <v>41213</v>
          </cell>
          <cell r="BE1">
            <v>41243</v>
          </cell>
          <cell r="BF1">
            <v>41274</v>
          </cell>
          <cell r="BG1">
            <v>41305</v>
          </cell>
          <cell r="BH1">
            <v>41333</v>
          </cell>
          <cell r="BI1">
            <v>41364</v>
          </cell>
          <cell r="BJ1">
            <v>41394</v>
          </cell>
          <cell r="BK1">
            <v>41425</v>
          </cell>
          <cell r="BL1">
            <v>41455</v>
          </cell>
          <cell r="BM1">
            <v>41486</v>
          </cell>
          <cell r="BN1">
            <v>41517</v>
          </cell>
          <cell r="BO1">
            <v>41547</v>
          </cell>
          <cell r="BP1">
            <v>41578</v>
          </cell>
          <cell r="BQ1">
            <v>41608</v>
          </cell>
          <cell r="BR1">
            <v>41639</v>
          </cell>
          <cell r="BS1">
            <v>41670</v>
          </cell>
          <cell r="BT1">
            <v>41698</v>
          </cell>
          <cell r="BU1">
            <v>41729</v>
          </cell>
          <cell r="BV1">
            <v>41759</v>
          </cell>
          <cell r="BW1">
            <v>41790</v>
          </cell>
          <cell r="BX1">
            <v>41820</v>
          </cell>
          <cell r="BY1">
            <v>41851</v>
          </cell>
          <cell r="BZ1">
            <v>41882</v>
          </cell>
          <cell r="CA1">
            <v>41912</v>
          </cell>
          <cell r="CB1">
            <v>41943</v>
          </cell>
          <cell r="CC1">
            <v>41973</v>
          </cell>
          <cell r="CD1">
            <v>42004</v>
          </cell>
          <cell r="CE1">
            <v>42035</v>
          </cell>
          <cell r="CF1">
            <v>42063</v>
          </cell>
          <cell r="CG1">
            <v>42094</v>
          </cell>
          <cell r="CH1">
            <v>42124</v>
          </cell>
          <cell r="CI1">
            <v>42155</v>
          </cell>
          <cell r="CJ1">
            <v>42185</v>
          </cell>
          <cell r="CK1">
            <v>42216</v>
          </cell>
          <cell r="CL1">
            <v>42247</v>
          </cell>
          <cell r="CM1">
            <v>42277</v>
          </cell>
          <cell r="CN1">
            <v>42308</v>
          </cell>
          <cell r="CO1">
            <v>42338</v>
          </cell>
          <cell r="CP1">
            <v>42369</v>
          </cell>
          <cell r="CQ1">
            <v>42400</v>
          </cell>
          <cell r="CR1">
            <v>42429</v>
          </cell>
          <cell r="CS1">
            <v>42460</v>
          </cell>
          <cell r="CT1">
            <v>42490</v>
          </cell>
          <cell r="CU1">
            <v>42521</v>
          </cell>
          <cell r="CV1">
            <v>42551</v>
          </cell>
          <cell r="CW1">
            <v>42582</v>
          </cell>
          <cell r="CX1">
            <v>42613</v>
          </cell>
          <cell r="CY1">
            <v>42643</v>
          </cell>
          <cell r="CZ1">
            <v>42674</v>
          </cell>
          <cell r="DA1">
            <v>42704</v>
          </cell>
          <cell r="DB1">
            <v>42735</v>
          </cell>
          <cell r="DC1">
            <v>42766</v>
          </cell>
          <cell r="DD1">
            <v>42794</v>
          </cell>
          <cell r="DE1">
            <v>42825</v>
          </cell>
          <cell r="DF1">
            <v>42855</v>
          </cell>
          <cell r="DG1">
            <v>42886</v>
          </cell>
          <cell r="DH1">
            <v>42916</v>
          </cell>
          <cell r="DI1">
            <v>42947</v>
          </cell>
          <cell r="DJ1">
            <v>42978</v>
          </cell>
          <cell r="DK1">
            <v>43008</v>
          </cell>
          <cell r="DL1">
            <v>43039</v>
          </cell>
          <cell r="DM1">
            <v>43069</v>
          </cell>
          <cell r="DN1">
            <v>43100</v>
          </cell>
          <cell r="DO1">
            <v>43131</v>
          </cell>
          <cell r="DP1">
            <v>43159</v>
          </cell>
          <cell r="DQ1">
            <v>43190</v>
          </cell>
          <cell r="DR1">
            <v>43220</v>
          </cell>
          <cell r="DS1">
            <v>43251</v>
          </cell>
          <cell r="DT1">
            <v>43281</v>
          </cell>
          <cell r="DU1">
            <v>43312</v>
          </cell>
          <cell r="DV1">
            <v>43343</v>
          </cell>
          <cell r="DW1">
            <v>43373</v>
          </cell>
          <cell r="DX1">
            <v>43404</v>
          </cell>
          <cell r="DY1">
            <v>43434</v>
          </cell>
          <cell r="DZ1">
            <v>43465</v>
          </cell>
          <cell r="EA1">
            <v>43496</v>
          </cell>
          <cell r="EB1">
            <v>43524</v>
          </cell>
          <cell r="EC1">
            <v>43555</v>
          </cell>
          <cell r="ED1">
            <v>43585</v>
          </cell>
          <cell r="EE1">
            <v>43616</v>
          </cell>
          <cell r="EF1">
            <v>43646</v>
          </cell>
          <cell r="EG1">
            <v>43677</v>
          </cell>
          <cell r="EH1">
            <v>43708</v>
          </cell>
          <cell r="EI1">
            <v>43738</v>
          </cell>
          <cell r="EJ1">
            <v>43769</v>
          </cell>
          <cell r="EK1">
            <v>43799</v>
          </cell>
          <cell r="EL1">
            <v>43830</v>
          </cell>
          <cell r="EM1">
            <v>43861</v>
          </cell>
          <cell r="EN1">
            <v>43890</v>
          </cell>
          <cell r="EO1">
            <v>43921</v>
          </cell>
          <cell r="EP1">
            <v>43951</v>
          </cell>
          <cell r="EQ1">
            <v>43982</v>
          </cell>
          <cell r="ER1">
            <v>44012</v>
          </cell>
          <cell r="ES1">
            <v>44043</v>
          </cell>
          <cell r="ET1">
            <v>44074</v>
          </cell>
          <cell r="EU1">
            <v>44104</v>
          </cell>
          <cell r="EV1">
            <v>44135</v>
          </cell>
          <cell r="EW1">
            <v>44165</v>
          </cell>
          <cell r="EX1">
            <v>44196</v>
          </cell>
          <cell r="EY1">
            <v>44227</v>
          </cell>
          <cell r="EZ1">
            <v>44255</v>
          </cell>
          <cell r="FA1">
            <v>44286</v>
          </cell>
          <cell r="FB1">
            <v>44316</v>
          </cell>
          <cell r="FC1">
            <v>44347</v>
          </cell>
          <cell r="FD1">
            <v>44377</v>
          </cell>
          <cell r="FE1">
            <v>44408</v>
          </cell>
          <cell r="FF1">
            <v>44439</v>
          </cell>
          <cell r="FG1">
            <v>44469</v>
          </cell>
          <cell r="FH1">
            <v>44500</v>
          </cell>
          <cell r="FI1">
            <v>44530</v>
          </cell>
          <cell r="FJ1">
            <v>44561</v>
          </cell>
          <cell r="FK1">
            <v>44592</v>
          </cell>
          <cell r="FL1">
            <v>44620</v>
          </cell>
          <cell r="FM1">
            <v>44651</v>
          </cell>
          <cell r="FN1">
            <v>44681</v>
          </cell>
          <cell r="FO1">
            <v>44712</v>
          </cell>
          <cell r="FP1">
            <v>44742</v>
          </cell>
          <cell r="FQ1">
            <v>44773</v>
          </cell>
          <cell r="FR1">
            <v>44804</v>
          </cell>
          <cell r="FS1">
            <v>44834</v>
          </cell>
          <cell r="FT1">
            <v>44865</v>
          </cell>
          <cell r="FU1">
            <v>44895</v>
          </cell>
          <cell r="FV1">
            <v>44926</v>
          </cell>
          <cell r="FW1">
            <v>44957</v>
          </cell>
          <cell r="FX1">
            <v>44985</v>
          </cell>
          <cell r="FY1">
            <v>45016</v>
          </cell>
          <cell r="FZ1">
            <v>45046</v>
          </cell>
          <cell r="GA1">
            <v>45077</v>
          </cell>
          <cell r="GB1">
            <v>45107</v>
          </cell>
          <cell r="GC1">
            <v>45138</v>
          </cell>
          <cell r="GD1">
            <v>45169</v>
          </cell>
          <cell r="GE1">
            <v>45199</v>
          </cell>
          <cell r="GF1">
            <v>45230</v>
          </cell>
          <cell r="GG1">
            <v>45260</v>
          </cell>
          <cell r="GH1">
            <v>45291</v>
          </cell>
          <cell r="GI1">
            <v>45322</v>
          </cell>
          <cell r="GJ1">
            <v>45351</v>
          </cell>
          <cell r="GK1">
            <v>45382</v>
          </cell>
          <cell r="GL1">
            <v>45412</v>
          </cell>
          <cell r="GM1">
            <v>45443</v>
          </cell>
          <cell r="GN1">
            <v>45473</v>
          </cell>
          <cell r="GO1">
            <v>45504</v>
          </cell>
          <cell r="GP1">
            <v>45535</v>
          </cell>
          <cell r="GQ1">
            <v>45565</v>
          </cell>
          <cell r="GR1">
            <v>45596</v>
          </cell>
          <cell r="GS1">
            <v>45626</v>
          </cell>
          <cell r="GT1">
            <v>45657</v>
          </cell>
          <cell r="GU1">
            <v>45688</v>
          </cell>
          <cell r="GV1">
            <v>45716</v>
          </cell>
          <cell r="GW1">
            <v>45747</v>
          </cell>
          <cell r="GX1">
            <v>45777</v>
          </cell>
          <cell r="GY1">
            <v>45808</v>
          </cell>
          <cell r="GZ1">
            <v>45838</v>
          </cell>
          <cell r="HA1">
            <v>45869</v>
          </cell>
          <cell r="HB1">
            <v>45900</v>
          </cell>
          <cell r="HC1">
            <v>45930</v>
          </cell>
          <cell r="HD1">
            <v>45961</v>
          </cell>
          <cell r="HE1">
            <v>45991</v>
          </cell>
          <cell r="HF1">
            <v>46022</v>
          </cell>
          <cell r="HG1">
            <v>46053</v>
          </cell>
          <cell r="HH1">
            <v>46081</v>
          </cell>
          <cell r="HI1">
            <v>46112</v>
          </cell>
          <cell r="HJ1">
            <v>46142</v>
          </cell>
          <cell r="HK1">
            <v>46173</v>
          </cell>
          <cell r="HL1">
            <v>46203</v>
          </cell>
          <cell r="HM1">
            <v>46234</v>
          </cell>
          <cell r="HN1">
            <v>46265</v>
          </cell>
          <cell r="HO1">
            <v>46295</v>
          </cell>
          <cell r="HP1">
            <v>46326</v>
          </cell>
          <cell r="HQ1">
            <v>46356</v>
          </cell>
          <cell r="HR1">
            <v>46387</v>
          </cell>
          <cell r="HS1">
            <v>46418</v>
          </cell>
          <cell r="HT1">
            <v>46446</v>
          </cell>
          <cell r="HU1">
            <v>46477</v>
          </cell>
          <cell r="HV1">
            <v>46507</v>
          </cell>
          <cell r="HW1">
            <v>46538</v>
          </cell>
          <cell r="HX1">
            <v>46568</v>
          </cell>
          <cell r="HY1">
            <v>46599</v>
          </cell>
          <cell r="HZ1">
            <v>46630</v>
          </cell>
          <cell r="IA1">
            <v>46660</v>
          </cell>
          <cell r="IB1">
            <v>46691</v>
          </cell>
          <cell r="IC1">
            <v>46721</v>
          </cell>
          <cell r="ID1">
            <v>46752</v>
          </cell>
          <cell r="IE1">
            <v>46783</v>
          </cell>
          <cell r="IF1">
            <v>46812</v>
          </cell>
          <cell r="IG1">
            <v>46843</v>
          </cell>
          <cell r="IH1">
            <v>46873</v>
          </cell>
          <cell r="II1">
            <v>46904</v>
          </cell>
          <cell r="IJ1">
            <v>46934</v>
          </cell>
          <cell r="IK1">
            <v>46965</v>
          </cell>
          <cell r="IL1">
            <v>46996</v>
          </cell>
          <cell r="IM1">
            <v>47026</v>
          </cell>
          <cell r="IN1">
            <v>47057</v>
          </cell>
          <cell r="IO1">
            <v>47087</v>
          </cell>
          <cell r="IP1">
            <v>47118</v>
          </cell>
          <cell r="IQ1">
            <v>47149</v>
          </cell>
          <cell r="IR1">
            <v>47177</v>
          </cell>
          <cell r="IS1">
            <v>47208</v>
          </cell>
          <cell r="IT1">
            <v>47238</v>
          </cell>
          <cell r="IU1">
            <v>47269</v>
          </cell>
          <cell r="IV1">
            <v>47299</v>
          </cell>
        </row>
        <row r="2">
          <cell r="A2">
            <v>2</v>
          </cell>
          <cell r="J2" t="str">
            <v># deudores informados</v>
          </cell>
          <cell r="K2" t="str">
            <v># deudores informados</v>
          </cell>
          <cell r="L2" t="str">
            <v># deudores informados</v>
          </cell>
          <cell r="M2" t="str">
            <v># deudores informados</v>
          </cell>
          <cell r="N2" t="str">
            <v># deudores informados</v>
          </cell>
          <cell r="O2" t="str">
            <v># deudores informados</v>
          </cell>
          <cell r="P2" t="str">
            <v># deudores informados</v>
          </cell>
          <cell r="Q2" t="str">
            <v># deudores informados</v>
          </cell>
        </row>
        <row r="3">
          <cell r="A3">
            <v>3</v>
          </cell>
          <cell r="B3" t="str">
            <v>AGROBANCO</v>
          </cell>
          <cell r="D3">
            <v>1</v>
          </cell>
          <cell r="E3">
            <v>1029</v>
          </cell>
          <cell r="F3">
            <v>181</v>
          </cell>
          <cell r="G3">
            <v>584</v>
          </cell>
          <cell r="H3">
            <v>715</v>
          </cell>
          <cell r="I3">
            <v>3589</v>
          </cell>
          <cell r="J3">
            <v>5042</v>
          </cell>
          <cell r="K3">
            <v>5321</v>
          </cell>
          <cell r="L3">
            <v>5636</v>
          </cell>
          <cell r="M3">
            <v>5726</v>
          </cell>
          <cell r="N3">
            <v>6058</v>
          </cell>
          <cell r="O3">
            <v>6310</v>
          </cell>
          <cell r="P3">
            <v>6440</v>
          </cell>
          <cell r="Q3">
            <v>6461</v>
          </cell>
          <cell r="R3">
            <v>6036</v>
          </cell>
          <cell r="S3">
            <v>6362</v>
          </cell>
          <cell r="T3">
            <v>8027</v>
          </cell>
          <cell r="U3">
            <v>9863</v>
          </cell>
          <cell r="V3">
            <v>13053</v>
          </cell>
          <cell r="W3">
            <v>14481</v>
          </cell>
          <cell r="X3">
            <v>15562</v>
          </cell>
          <cell r="Y3">
            <v>16486</v>
          </cell>
          <cell r="Z3">
            <v>17434</v>
          </cell>
          <cell r="AA3">
            <v>18024</v>
          </cell>
          <cell r="AB3">
            <v>17881</v>
          </cell>
          <cell r="AC3">
            <v>15377</v>
          </cell>
          <cell r="AD3">
            <v>14819</v>
          </cell>
          <cell r="AE3">
            <v>16504</v>
          </cell>
          <cell r="AF3">
            <v>19620</v>
          </cell>
          <cell r="AG3">
            <v>24069</v>
          </cell>
        </row>
        <row r="4">
          <cell r="A4">
            <v>4</v>
          </cell>
          <cell r="B4" t="str">
            <v>NACION</v>
          </cell>
          <cell r="C4">
            <v>176119</v>
          </cell>
          <cell r="D4">
            <v>510681</v>
          </cell>
          <cell r="E4">
            <v>512999</v>
          </cell>
          <cell r="F4">
            <v>538267</v>
          </cell>
          <cell r="G4">
            <v>637211</v>
          </cell>
          <cell r="H4">
            <v>680971</v>
          </cell>
          <cell r="I4">
            <v>708882</v>
          </cell>
          <cell r="J4">
            <v>678148</v>
          </cell>
          <cell r="K4">
            <v>674302</v>
          </cell>
          <cell r="L4">
            <v>669616</v>
          </cell>
          <cell r="M4">
            <v>659862</v>
          </cell>
          <cell r="N4">
            <v>661727</v>
          </cell>
          <cell r="O4">
            <v>659676</v>
          </cell>
          <cell r="P4">
            <v>657265</v>
          </cell>
          <cell r="Q4">
            <v>655860</v>
          </cell>
          <cell r="R4">
            <v>653652</v>
          </cell>
          <cell r="S4">
            <v>652002</v>
          </cell>
          <cell r="T4">
            <v>650821</v>
          </cell>
          <cell r="U4">
            <v>637783</v>
          </cell>
          <cell r="V4">
            <v>639608</v>
          </cell>
          <cell r="W4">
            <v>637116</v>
          </cell>
          <cell r="X4">
            <v>637746</v>
          </cell>
          <cell r="Y4">
            <v>633004</v>
          </cell>
          <cell r="Z4">
            <v>638653</v>
          </cell>
          <cell r="AA4">
            <v>639624</v>
          </cell>
          <cell r="AB4">
            <v>640916</v>
          </cell>
          <cell r="AC4">
            <v>610596</v>
          </cell>
          <cell r="AD4">
            <v>612815</v>
          </cell>
          <cell r="AE4">
            <v>614195</v>
          </cell>
          <cell r="AF4">
            <v>615578</v>
          </cell>
          <cell r="AG4">
            <v>612481</v>
          </cell>
        </row>
      </sheetData>
      <sheetData sheetId="9"/>
      <sheetData sheetId="10">
        <row r="3">
          <cell r="A3">
            <v>37256</v>
          </cell>
          <cell r="B3">
            <v>1541439</v>
          </cell>
        </row>
        <row r="4">
          <cell r="A4">
            <v>37621</v>
          </cell>
          <cell r="B4">
            <v>1971043</v>
          </cell>
        </row>
        <row r="5">
          <cell r="A5">
            <v>37986</v>
          </cell>
          <cell r="B5">
            <v>2328608</v>
          </cell>
        </row>
        <row r="6">
          <cell r="A6">
            <v>38352</v>
          </cell>
          <cell r="B6">
            <v>2533887</v>
          </cell>
        </row>
        <row r="7">
          <cell r="A7">
            <v>38717</v>
          </cell>
          <cell r="B7">
            <v>2863290</v>
          </cell>
        </row>
        <row r="8">
          <cell r="A8">
            <v>39082</v>
          </cell>
          <cell r="B8">
            <v>3143447</v>
          </cell>
        </row>
        <row r="9">
          <cell r="A9">
            <v>39447</v>
          </cell>
          <cell r="B9">
            <v>3499665</v>
          </cell>
        </row>
        <row r="10">
          <cell r="A10">
            <v>39813</v>
          </cell>
          <cell r="B10">
            <v>4019558</v>
          </cell>
        </row>
        <row r="11">
          <cell r="A11">
            <v>39844</v>
          </cell>
          <cell r="B11">
            <v>4037082</v>
          </cell>
        </row>
        <row r="12">
          <cell r="A12">
            <v>39872</v>
          </cell>
          <cell r="B12">
            <v>4068246</v>
          </cell>
        </row>
        <row r="13">
          <cell r="A13">
            <v>39903</v>
          </cell>
          <cell r="B13">
            <v>4081392</v>
          </cell>
        </row>
        <row r="14">
          <cell r="A14">
            <v>39933</v>
          </cell>
          <cell r="B14">
            <v>4100361</v>
          </cell>
        </row>
        <row r="15">
          <cell r="A15">
            <v>39964</v>
          </cell>
          <cell r="B15">
            <v>4124300</v>
          </cell>
        </row>
        <row r="16">
          <cell r="A16">
            <v>39994</v>
          </cell>
          <cell r="B16">
            <v>4127418</v>
          </cell>
        </row>
        <row r="17">
          <cell r="A17">
            <v>40025</v>
          </cell>
          <cell r="B17">
            <v>4141383</v>
          </cell>
        </row>
        <row r="18">
          <cell r="A18">
            <v>40056</v>
          </cell>
          <cell r="B18">
            <v>4157185</v>
          </cell>
        </row>
        <row r="19">
          <cell r="A19">
            <v>40086</v>
          </cell>
          <cell r="B19">
            <v>4168267</v>
          </cell>
        </row>
        <row r="20">
          <cell r="A20">
            <v>40117</v>
          </cell>
          <cell r="B20">
            <v>4197084</v>
          </cell>
        </row>
        <row r="21">
          <cell r="A21">
            <v>40147</v>
          </cell>
          <cell r="B21">
            <v>4214512</v>
          </cell>
        </row>
        <row r="22">
          <cell r="A22">
            <v>40178</v>
          </cell>
          <cell r="B22">
            <v>4238001</v>
          </cell>
        </row>
        <row r="23">
          <cell r="A23">
            <v>40209</v>
          </cell>
          <cell r="B23">
            <v>4254922</v>
          </cell>
        </row>
        <row r="24">
          <cell r="A24">
            <v>40237</v>
          </cell>
          <cell r="B24">
            <v>4279775</v>
          </cell>
        </row>
        <row r="25">
          <cell r="A25">
            <v>40268</v>
          </cell>
          <cell r="B25">
            <v>4300065</v>
          </cell>
        </row>
        <row r="26">
          <cell r="A26">
            <v>40298</v>
          </cell>
          <cell r="B26">
            <v>4338691</v>
          </cell>
        </row>
        <row r="27">
          <cell r="A27">
            <v>40329</v>
          </cell>
          <cell r="B27">
            <v>4369507</v>
          </cell>
        </row>
        <row r="28">
          <cell r="A28">
            <v>40359</v>
          </cell>
          <cell r="B28">
            <v>4385352</v>
          </cell>
        </row>
        <row r="29">
          <cell r="A29">
            <v>40390</v>
          </cell>
          <cell r="B29">
            <v>4401945</v>
          </cell>
        </row>
        <row r="30">
          <cell r="A30">
            <v>40421</v>
          </cell>
          <cell r="B30">
            <v>4433143</v>
          </cell>
        </row>
        <row r="31">
          <cell r="A31">
            <v>40451</v>
          </cell>
          <cell r="B31">
            <v>4461401</v>
          </cell>
        </row>
        <row r="32">
          <cell r="A32">
            <v>40482</v>
          </cell>
          <cell r="B32">
            <v>4506160</v>
          </cell>
        </row>
        <row r="33">
          <cell r="A33">
            <v>40512</v>
          </cell>
          <cell r="B33">
            <v>4548072</v>
          </cell>
        </row>
        <row r="34">
          <cell r="A34">
            <v>40543</v>
          </cell>
        </row>
        <row r="35">
          <cell r="A35">
            <v>40574</v>
          </cell>
        </row>
        <row r="36">
          <cell r="A36">
            <v>40602</v>
          </cell>
        </row>
        <row r="37">
          <cell r="A37">
            <v>40633</v>
          </cell>
        </row>
        <row r="38">
          <cell r="A38">
            <v>40663</v>
          </cell>
        </row>
        <row r="39">
          <cell r="A39">
            <v>40694</v>
          </cell>
        </row>
        <row r="40">
          <cell r="A40">
            <v>40724</v>
          </cell>
        </row>
        <row r="41">
          <cell r="A41">
            <v>40755</v>
          </cell>
        </row>
        <row r="42">
          <cell r="A42">
            <v>40786</v>
          </cell>
        </row>
        <row r="43">
          <cell r="A43">
            <v>40816</v>
          </cell>
        </row>
        <row r="44">
          <cell r="A44">
            <v>40847</v>
          </cell>
        </row>
        <row r="45">
          <cell r="A45">
            <v>40877</v>
          </cell>
        </row>
        <row r="46">
          <cell r="A46">
            <v>40908</v>
          </cell>
        </row>
        <row r="47">
          <cell r="A47">
            <v>40939</v>
          </cell>
        </row>
        <row r="48">
          <cell r="A48">
            <v>40968</v>
          </cell>
        </row>
        <row r="49">
          <cell r="A49">
            <v>40999</v>
          </cell>
        </row>
        <row r="50">
          <cell r="A50">
            <v>41029</v>
          </cell>
        </row>
        <row r="51">
          <cell r="A51">
            <v>41060</v>
          </cell>
        </row>
        <row r="52">
          <cell r="A52">
            <v>41090</v>
          </cell>
        </row>
        <row r="53">
          <cell r="A53">
            <v>41121</v>
          </cell>
        </row>
        <row r="54">
          <cell r="A54">
            <v>41152</v>
          </cell>
        </row>
        <row r="55">
          <cell r="A55">
            <v>41182</v>
          </cell>
        </row>
        <row r="56">
          <cell r="A56">
            <v>41213</v>
          </cell>
        </row>
        <row r="57">
          <cell r="A57">
            <v>41243</v>
          </cell>
        </row>
        <row r="58">
          <cell r="A58">
            <v>41274</v>
          </cell>
        </row>
        <row r="59">
          <cell r="A59">
            <v>41305</v>
          </cell>
        </row>
        <row r="60">
          <cell r="A60">
            <v>41333</v>
          </cell>
        </row>
        <row r="61">
          <cell r="A61">
            <v>41364</v>
          </cell>
        </row>
        <row r="62">
          <cell r="A62">
            <v>41394</v>
          </cell>
        </row>
        <row r="63">
          <cell r="A63">
            <v>41425</v>
          </cell>
        </row>
        <row r="64">
          <cell r="A64">
            <v>41455</v>
          </cell>
        </row>
        <row r="65">
          <cell r="A65">
            <v>41486</v>
          </cell>
        </row>
        <row r="66">
          <cell r="A66">
            <v>41517</v>
          </cell>
        </row>
        <row r="67">
          <cell r="A67">
            <v>41547</v>
          </cell>
        </row>
        <row r="68">
          <cell r="A68">
            <v>41578</v>
          </cell>
        </row>
        <row r="69">
          <cell r="A69">
            <v>41608</v>
          </cell>
        </row>
        <row r="70">
          <cell r="A70">
            <v>41639</v>
          </cell>
        </row>
        <row r="71">
          <cell r="A71">
            <v>41670</v>
          </cell>
        </row>
        <row r="72">
          <cell r="A72">
            <v>41698</v>
          </cell>
        </row>
        <row r="73">
          <cell r="A73">
            <v>41729</v>
          </cell>
        </row>
        <row r="74">
          <cell r="A74">
            <v>41759</v>
          </cell>
        </row>
        <row r="75">
          <cell r="A75">
            <v>41790</v>
          </cell>
        </row>
        <row r="76">
          <cell r="A76">
            <v>41820</v>
          </cell>
        </row>
        <row r="77">
          <cell r="A77">
            <v>41851</v>
          </cell>
        </row>
        <row r="78">
          <cell r="A78">
            <v>41882</v>
          </cell>
        </row>
        <row r="79">
          <cell r="A79">
            <v>41912</v>
          </cell>
        </row>
        <row r="80">
          <cell r="A80">
            <v>41943</v>
          </cell>
        </row>
        <row r="81">
          <cell r="A81">
            <v>41973</v>
          </cell>
        </row>
        <row r="82">
          <cell r="A82">
            <v>42004</v>
          </cell>
        </row>
        <row r="83">
          <cell r="A83">
            <v>42035</v>
          </cell>
        </row>
        <row r="84">
          <cell r="A84">
            <v>42063</v>
          </cell>
        </row>
        <row r="85">
          <cell r="A85">
            <v>42094</v>
          </cell>
        </row>
        <row r="86">
          <cell r="A86">
            <v>42124</v>
          </cell>
        </row>
        <row r="87">
          <cell r="A87">
            <v>42155</v>
          </cell>
        </row>
        <row r="88">
          <cell r="A88">
            <v>42185</v>
          </cell>
        </row>
        <row r="89">
          <cell r="A89">
            <v>42216</v>
          </cell>
        </row>
        <row r="90">
          <cell r="A90">
            <v>42247</v>
          </cell>
        </row>
        <row r="91">
          <cell r="A91">
            <v>42277</v>
          </cell>
        </row>
        <row r="92">
          <cell r="A92">
            <v>42308</v>
          </cell>
        </row>
        <row r="93">
          <cell r="A93">
            <v>42338</v>
          </cell>
        </row>
        <row r="94">
          <cell r="A94">
            <v>42369</v>
          </cell>
        </row>
        <row r="95">
          <cell r="A95">
            <v>42400</v>
          </cell>
        </row>
        <row r="96">
          <cell r="A96">
            <v>42429</v>
          </cell>
        </row>
        <row r="97">
          <cell r="A97">
            <v>42460</v>
          </cell>
        </row>
        <row r="98">
          <cell r="A98">
            <v>42490</v>
          </cell>
        </row>
        <row r="99">
          <cell r="A99">
            <v>42521</v>
          </cell>
        </row>
        <row r="100">
          <cell r="A100">
            <v>42551</v>
          </cell>
        </row>
        <row r="101">
          <cell r="A101">
            <v>42582</v>
          </cell>
        </row>
        <row r="102">
          <cell r="A102">
            <v>42613</v>
          </cell>
        </row>
        <row r="103">
          <cell r="A103">
            <v>42643</v>
          </cell>
        </row>
        <row r="104">
          <cell r="A104">
            <v>42674</v>
          </cell>
        </row>
        <row r="105">
          <cell r="A105">
            <v>42704</v>
          </cell>
        </row>
        <row r="106">
          <cell r="A106">
            <v>42735</v>
          </cell>
        </row>
        <row r="107">
          <cell r="A107">
            <v>42766</v>
          </cell>
        </row>
        <row r="108">
          <cell r="A108">
            <v>42794</v>
          </cell>
        </row>
        <row r="109">
          <cell r="A109">
            <v>42825</v>
          </cell>
        </row>
        <row r="110">
          <cell r="A110">
            <v>42855</v>
          </cell>
        </row>
        <row r="111">
          <cell r="A111">
            <v>42886</v>
          </cell>
        </row>
        <row r="112">
          <cell r="A112">
            <v>42916</v>
          </cell>
        </row>
        <row r="113">
          <cell r="A113">
            <v>42947</v>
          </cell>
        </row>
        <row r="114">
          <cell r="A114">
            <v>42978</v>
          </cell>
        </row>
        <row r="115">
          <cell r="A115">
            <v>43008</v>
          </cell>
        </row>
        <row r="116">
          <cell r="A116">
            <v>43039</v>
          </cell>
        </row>
        <row r="117">
          <cell r="A117">
            <v>43069</v>
          </cell>
        </row>
        <row r="118">
          <cell r="A118">
            <v>43100</v>
          </cell>
        </row>
        <row r="119">
          <cell r="A119">
            <v>43131</v>
          </cell>
        </row>
        <row r="120">
          <cell r="A120">
            <v>43159</v>
          </cell>
        </row>
        <row r="121">
          <cell r="A121">
            <v>43190</v>
          </cell>
        </row>
        <row r="122">
          <cell r="A122">
            <v>43220</v>
          </cell>
        </row>
        <row r="123">
          <cell r="A123">
            <v>43251</v>
          </cell>
        </row>
        <row r="124">
          <cell r="A124">
            <v>43281</v>
          </cell>
        </row>
        <row r="125">
          <cell r="A125">
            <v>43312</v>
          </cell>
        </row>
        <row r="126">
          <cell r="A126">
            <v>43343</v>
          </cell>
        </row>
        <row r="127">
          <cell r="A127">
            <v>43373</v>
          </cell>
        </row>
        <row r="128">
          <cell r="A128">
            <v>43404</v>
          </cell>
        </row>
        <row r="129">
          <cell r="A129">
            <v>43434</v>
          </cell>
        </row>
        <row r="130">
          <cell r="A130">
            <v>43465</v>
          </cell>
        </row>
        <row r="131">
          <cell r="A131">
            <v>43496</v>
          </cell>
        </row>
        <row r="132">
          <cell r="A132">
            <v>43524</v>
          </cell>
        </row>
        <row r="133">
          <cell r="A133">
            <v>43555</v>
          </cell>
        </row>
        <row r="134">
          <cell r="A134">
            <v>43585</v>
          </cell>
        </row>
        <row r="135">
          <cell r="A135">
            <v>43616</v>
          </cell>
        </row>
        <row r="136">
          <cell r="A136">
            <v>43646</v>
          </cell>
        </row>
        <row r="137">
          <cell r="A137">
            <v>43677</v>
          </cell>
        </row>
        <row r="138">
          <cell r="A138">
            <v>43708</v>
          </cell>
        </row>
        <row r="139">
          <cell r="A139">
            <v>43738</v>
          </cell>
        </row>
        <row r="140">
          <cell r="A140">
            <v>43769</v>
          </cell>
        </row>
        <row r="141">
          <cell r="A141">
            <v>43799</v>
          </cell>
        </row>
        <row r="142">
          <cell r="A142">
            <v>43830</v>
          </cell>
        </row>
        <row r="143">
          <cell r="A143">
            <v>43861</v>
          </cell>
        </row>
        <row r="144">
          <cell r="A144">
            <v>43890</v>
          </cell>
        </row>
        <row r="145">
          <cell r="A145">
            <v>43921</v>
          </cell>
        </row>
        <row r="146">
          <cell r="A146">
            <v>43951</v>
          </cell>
        </row>
        <row r="147">
          <cell r="A147">
            <v>43982</v>
          </cell>
        </row>
        <row r="148">
          <cell r="A148">
            <v>44012</v>
          </cell>
        </row>
        <row r="149">
          <cell r="A149">
            <v>44043</v>
          </cell>
        </row>
        <row r="150">
          <cell r="A150">
            <v>44074</v>
          </cell>
        </row>
        <row r="151">
          <cell r="A151">
            <v>44104</v>
          </cell>
        </row>
        <row r="152">
          <cell r="A152">
            <v>44135</v>
          </cell>
        </row>
        <row r="153">
          <cell r="A153">
            <v>44165</v>
          </cell>
        </row>
        <row r="154">
          <cell r="A154">
            <v>44196</v>
          </cell>
        </row>
        <row r="155">
          <cell r="A155">
            <v>44227</v>
          </cell>
        </row>
        <row r="156">
          <cell r="A156">
            <v>44255</v>
          </cell>
        </row>
        <row r="157">
          <cell r="A157">
            <v>44286</v>
          </cell>
        </row>
        <row r="158">
          <cell r="A158">
            <v>44316</v>
          </cell>
        </row>
        <row r="159">
          <cell r="A159">
            <v>44347</v>
          </cell>
        </row>
        <row r="160">
          <cell r="A160">
            <v>44377</v>
          </cell>
        </row>
        <row r="161">
          <cell r="A161">
            <v>44408</v>
          </cell>
        </row>
        <row r="162">
          <cell r="A162">
            <v>44439</v>
          </cell>
        </row>
        <row r="163">
          <cell r="A163">
            <v>44469</v>
          </cell>
        </row>
        <row r="164">
          <cell r="A164">
            <v>44500</v>
          </cell>
        </row>
        <row r="165">
          <cell r="A165">
            <v>44530</v>
          </cell>
        </row>
        <row r="166">
          <cell r="A166">
            <v>44561</v>
          </cell>
        </row>
        <row r="167">
          <cell r="A167">
            <v>44592</v>
          </cell>
        </row>
        <row r="168">
          <cell r="A168">
            <v>44620</v>
          </cell>
        </row>
        <row r="169">
          <cell r="A169">
            <v>44651</v>
          </cell>
        </row>
        <row r="170">
          <cell r="A170">
            <v>44681</v>
          </cell>
        </row>
        <row r="171">
          <cell r="A171">
            <v>44712</v>
          </cell>
        </row>
        <row r="172">
          <cell r="A172">
            <v>44742</v>
          </cell>
        </row>
        <row r="173">
          <cell r="A173">
            <v>44773</v>
          </cell>
        </row>
        <row r="174">
          <cell r="A174">
            <v>44804</v>
          </cell>
        </row>
        <row r="175">
          <cell r="A175">
            <v>44834</v>
          </cell>
        </row>
        <row r="176">
          <cell r="A176">
            <v>44865</v>
          </cell>
        </row>
        <row r="177">
          <cell r="A177">
            <v>44895</v>
          </cell>
        </row>
        <row r="178">
          <cell r="A178">
            <v>44926</v>
          </cell>
        </row>
        <row r="179">
          <cell r="A179">
            <v>44957</v>
          </cell>
        </row>
        <row r="180">
          <cell r="A180">
            <v>44985</v>
          </cell>
        </row>
        <row r="181">
          <cell r="A181">
            <v>45016</v>
          </cell>
        </row>
        <row r="182">
          <cell r="A182">
            <v>45046</v>
          </cell>
        </row>
        <row r="183">
          <cell r="A183">
            <v>45077</v>
          </cell>
        </row>
        <row r="184">
          <cell r="A184">
            <v>45107</v>
          </cell>
        </row>
        <row r="185">
          <cell r="A185">
            <v>45138</v>
          </cell>
        </row>
        <row r="186">
          <cell r="A186">
            <v>45169</v>
          </cell>
        </row>
        <row r="187">
          <cell r="A187">
            <v>45199</v>
          </cell>
        </row>
        <row r="188">
          <cell r="A188">
            <v>45230</v>
          </cell>
        </row>
        <row r="189">
          <cell r="A189">
            <v>45260</v>
          </cell>
        </row>
        <row r="190">
          <cell r="A190">
            <v>45291</v>
          </cell>
        </row>
        <row r="191">
          <cell r="A191">
            <v>45322</v>
          </cell>
        </row>
        <row r="192">
          <cell r="A192">
            <v>45351</v>
          </cell>
        </row>
        <row r="193">
          <cell r="A193">
            <v>45382</v>
          </cell>
        </row>
        <row r="194">
          <cell r="A194">
            <v>45412</v>
          </cell>
        </row>
        <row r="195">
          <cell r="A195">
            <v>45443</v>
          </cell>
        </row>
        <row r="196">
          <cell r="A196">
            <v>45473</v>
          </cell>
        </row>
        <row r="197">
          <cell r="A197">
            <v>45504</v>
          </cell>
        </row>
        <row r="198">
          <cell r="A198">
            <v>45535</v>
          </cell>
        </row>
        <row r="199">
          <cell r="A199">
            <v>45565</v>
          </cell>
        </row>
        <row r="200">
          <cell r="A200">
            <v>45596</v>
          </cell>
        </row>
        <row r="201">
          <cell r="A201">
            <v>45626</v>
          </cell>
        </row>
        <row r="202">
          <cell r="A202">
            <v>45657</v>
          </cell>
        </row>
        <row r="203">
          <cell r="A203">
            <v>45688</v>
          </cell>
        </row>
        <row r="204">
          <cell r="A204">
            <v>45716</v>
          </cell>
        </row>
        <row r="205">
          <cell r="A205">
            <v>45747</v>
          </cell>
        </row>
        <row r="206">
          <cell r="A206">
            <v>45777</v>
          </cell>
        </row>
        <row r="207">
          <cell r="A207">
            <v>45808</v>
          </cell>
        </row>
        <row r="208">
          <cell r="A208">
            <v>45838</v>
          </cell>
        </row>
        <row r="209">
          <cell r="A209">
            <v>45869</v>
          </cell>
        </row>
        <row r="210">
          <cell r="A210">
            <v>45900</v>
          </cell>
        </row>
        <row r="211">
          <cell r="A211">
            <v>45930</v>
          </cell>
        </row>
        <row r="212">
          <cell r="A212">
            <v>45961</v>
          </cell>
        </row>
        <row r="213">
          <cell r="A213">
            <v>45991</v>
          </cell>
        </row>
        <row r="214">
          <cell r="A214">
            <v>46022</v>
          </cell>
        </row>
        <row r="215">
          <cell r="A215">
            <v>46053</v>
          </cell>
        </row>
        <row r="216">
          <cell r="A216">
            <v>46081</v>
          </cell>
        </row>
        <row r="217">
          <cell r="A217">
            <v>46112</v>
          </cell>
        </row>
        <row r="218">
          <cell r="A218">
            <v>46142</v>
          </cell>
        </row>
        <row r="219">
          <cell r="A219">
            <v>46173</v>
          </cell>
        </row>
        <row r="220">
          <cell r="A220">
            <v>46203</v>
          </cell>
        </row>
        <row r="221">
          <cell r="A221">
            <v>46234</v>
          </cell>
        </row>
        <row r="222">
          <cell r="A222">
            <v>46265</v>
          </cell>
        </row>
        <row r="223">
          <cell r="A223">
            <v>46295</v>
          </cell>
        </row>
        <row r="224">
          <cell r="A224">
            <v>46326</v>
          </cell>
        </row>
        <row r="225">
          <cell r="A225">
            <v>46356</v>
          </cell>
        </row>
        <row r="226">
          <cell r="A226">
            <v>46387</v>
          </cell>
        </row>
        <row r="227">
          <cell r="A227">
            <v>46418</v>
          </cell>
        </row>
        <row r="228">
          <cell r="A228">
            <v>46446</v>
          </cell>
        </row>
        <row r="229">
          <cell r="A229">
            <v>46477</v>
          </cell>
        </row>
        <row r="230">
          <cell r="A230">
            <v>46507</v>
          </cell>
        </row>
        <row r="231">
          <cell r="A231">
            <v>46538</v>
          </cell>
        </row>
        <row r="232">
          <cell r="A232">
            <v>46568</v>
          </cell>
        </row>
        <row r="233">
          <cell r="A233">
            <v>46599</v>
          </cell>
        </row>
        <row r="234">
          <cell r="A234">
            <v>46630</v>
          </cell>
        </row>
        <row r="235">
          <cell r="A235">
            <v>46660</v>
          </cell>
        </row>
        <row r="236">
          <cell r="A236">
            <v>46691</v>
          </cell>
        </row>
        <row r="237">
          <cell r="A237">
            <v>46721</v>
          </cell>
        </row>
        <row r="238">
          <cell r="A238">
            <v>46752</v>
          </cell>
        </row>
        <row r="239">
          <cell r="A239">
            <v>46783</v>
          </cell>
        </row>
        <row r="240">
          <cell r="A240">
            <v>46812</v>
          </cell>
        </row>
        <row r="241">
          <cell r="A241">
            <v>46843</v>
          </cell>
        </row>
        <row r="242">
          <cell r="A242">
            <v>46873</v>
          </cell>
        </row>
        <row r="243">
          <cell r="A243">
            <v>46904</v>
          </cell>
        </row>
        <row r="244">
          <cell r="A244">
            <v>46934</v>
          </cell>
        </row>
        <row r="245">
          <cell r="A245">
            <v>46965</v>
          </cell>
        </row>
        <row r="246">
          <cell r="A246">
            <v>46996</v>
          </cell>
        </row>
        <row r="247">
          <cell r="A247">
            <v>47026</v>
          </cell>
        </row>
        <row r="248">
          <cell r="A248">
            <v>47057</v>
          </cell>
        </row>
        <row r="249">
          <cell r="A249">
            <v>47087</v>
          </cell>
        </row>
        <row r="250">
          <cell r="A250">
            <v>47118</v>
          </cell>
        </row>
        <row r="251">
          <cell r="A251">
            <v>47149</v>
          </cell>
        </row>
        <row r="252">
          <cell r="A252">
            <v>47177</v>
          </cell>
        </row>
        <row r="253">
          <cell r="A253">
            <v>47208</v>
          </cell>
        </row>
        <row r="254">
          <cell r="A254">
            <v>47238</v>
          </cell>
        </row>
        <row r="255">
          <cell r="A255">
            <v>47269</v>
          </cell>
        </row>
        <row r="256">
          <cell r="A256">
            <v>47299</v>
          </cell>
        </row>
        <row r="257">
          <cell r="A257">
            <v>47330</v>
          </cell>
        </row>
        <row r="258">
          <cell r="A258">
            <v>47361</v>
          </cell>
        </row>
        <row r="259">
          <cell r="A259">
            <v>47391</v>
          </cell>
        </row>
        <row r="260">
          <cell r="A260">
            <v>47422</v>
          </cell>
        </row>
        <row r="261">
          <cell r="A261">
            <v>47452</v>
          </cell>
        </row>
        <row r="262">
          <cell r="A262">
            <v>47483</v>
          </cell>
        </row>
        <row r="263">
          <cell r="A263">
            <v>47514</v>
          </cell>
        </row>
        <row r="264">
          <cell r="A264">
            <v>47542</v>
          </cell>
        </row>
        <row r="265">
          <cell r="A265">
            <v>47573</v>
          </cell>
        </row>
        <row r="266">
          <cell r="A266">
            <v>47603</v>
          </cell>
        </row>
        <row r="267">
          <cell r="A267">
            <v>47634</v>
          </cell>
        </row>
        <row r="268">
          <cell r="A268">
            <v>47664</v>
          </cell>
        </row>
        <row r="269">
          <cell r="A269">
            <v>47695</v>
          </cell>
        </row>
        <row r="270">
          <cell r="A270">
            <v>47726</v>
          </cell>
        </row>
        <row r="271">
          <cell r="A271">
            <v>47756</v>
          </cell>
        </row>
        <row r="272">
          <cell r="A272">
            <v>47787</v>
          </cell>
        </row>
        <row r="273">
          <cell r="A273">
            <v>47817</v>
          </cell>
        </row>
        <row r="274">
          <cell r="A274">
            <v>47848</v>
          </cell>
        </row>
        <row r="275">
          <cell r="A275">
            <v>47879</v>
          </cell>
        </row>
        <row r="276">
          <cell r="A276">
            <v>47907</v>
          </cell>
        </row>
        <row r="277">
          <cell r="A277">
            <v>47938</v>
          </cell>
        </row>
        <row r="278">
          <cell r="A278">
            <v>47968</v>
          </cell>
        </row>
        <row r="279">
          <cell r="A279">
            <v>47999</v>
          </cell>
        </row>
        <row r="280">
          <cell r="A280">
            <v>48029</v>
          </cell>
        </row>
        <row r="281">
          <cell r="A281">
            <v>48060</v>
          </cell>
        </row>
        <row r="282">
          <cell r="A282">
            <v>48091</v>
          </cell>
        </row>
        <row r="283">
          <cell r="A283">
            <v>48121</v>
          </cell>
        </row>
        <row r="284">
          <cell r="A284">
            <v>48152</v>
          </cell>
        </row>
        <row r="285">
          <cell r="A285">
            <v>48182</v>
          </cell>
        </row>
        <row r="286">
          <cell r="A286">
            <v>48213</v>
          </cell>
        </row>
        <row r="287">
          <cell r="A287">
            <v>48244</v>
          </cell>
        </row>
        <row r="288">
          <cell r="A288">
            <v>48273</v>
          </cell>
        </row>
        <row r="289">
          <cell r="A289">
            <v>48304</v>
          </cell>
        </row>
        <row r="290">
          <cell r="A290">
            <v>48334</v>
          </cell>
        </row>
        <row r="291">
          <cell r="A291">
            <v>48365</v>
          </cell>
        </row>
        <row r="292">
          <cell r="A292">
            <v>48395</v>
          </cell>
        </row>
        <row r="293">
          <cell r="A293">
            <v>48426</v>
          </cell>
        </row>
        <row r="294">
          <cell r="A294">
            <v>48457</v>
          </cell>
        </row>
        <row r="295">
          <cell r="A295">
            <v>48487</v>
          </cell>
        </row>
        <row r="296">
          <cell r="A296">
            <v>48518</v>
          </cell>
        </row>
        <row r="297">
          <cell r="A297">
            <v>48548</v>
          </cell>
        </row>
        <row r="298">
          <cell r="A298">
            <v>48579</v>
          </cell>
        </row>
        <row r="299">
          <cell r="A299">
            <v>48610</v>
          </cell>
        </row>
        <row r="300">
          <cell r="A300">
            <v>48638</v>
          </cell>
        </row>
        <row r="301">
          <cell r="A301">
            <v>48669</v>
          </cell>
        </row>
        <row r="302">
          <cell r="A302">
            <v>48699</v>
          </cell>
        </row>
        <row r="303">
          <cell r="A303">
            <v>48730</v>
          </cell>
        </row>
        <row r="304">
          <cell r="A304">
            <v>48760</v>
          </cell>
        </row>
        <row r="305">
          <cell r="A305">
            <v>48791</v>
          </cell>
        </row>
        <row r="306">
          <cell r="A306">
            <v>48822</v>
          </cell>
        </row>
        <row r="307">
          <cell r="A307">
            <v>48852</v>
          </cell>
        </row>
        <row r="308">
          <cell r="A308">
            <v>48883</v>
          </cell>
        </row>
        <row r="309">
          <cell r="A309">
            <v>48913</v>
          </cell>
        </row>
        <row r="310">
          <cell r="A310">
            <v>48944</v>
          </cell>
        </row>
        <row r="311">
          <cell r="A311">
            <v>48975</v>
          </cell>
        </row>
        <row r="312">
          <cell r="A312">
            <v>49003</v>
          </cell>
        </row>
        <row r="313">
          <cell r="A313">
            <v>49034</v>
          </cell>
        </row>
        <row r="314">
          <cell r="A314">
            <v>49064</v>
          </cell>
        </row>
        <row r="315">
          <cell r="A315">
            <v>49095</v>
          </cell>
        </row>
        <row r="316">
          <cell r="A316">
            <v>49125</v>
          </cell>
        </row>
        <row r="317">
          <cell r="A317">
            <v>49156</v>
          </cell>
        </row>
        <row r="318">
          <cell r="A318">
            <v>49187</v>
          </cell>
        </row>
        <row r="319">
          <cell r="A319">
            <v>49217</v>
          </cell>
        </row>
        <row r="320">
          <cell r="A320">
            <v>49248</v>
          </cell>
        </row>
        <row r="321">
          <cell r="A321">
            <v>49278</v>
          </cell>
        </row>
        <row r="322">
          <cell r="A322">
            <v>49309</v>
          </cell>
        </row>
        <row r="323">
          <cell r="A323">
            <v>49340</v>
          </cell>
        </row>
        <row r="324">
          <cell r="A324">
            <v>49368</v>
          </cell>
        </row>
        <row r="325">
          <cell r="A325">
            <v>49399</v>
          </cell>
        </row>
        <row r="326">
          <cell r="A326">
            <v>49429</v>
          </cell>
        </row>
        <row r="327">
          <cell r="A327">
            <v>49460</v>
          </cell>
        </row>
        <row r="328">
          <cell r="A328">
            <v>49490</v>
          </cell>
        </row>
        <row r="329">
          <cell r="A329">
            <v>49521</v>
          </cell>
        </row>
        <row r="330">
          <cell r="A330">
            <v>49552</v>
          </cell>
        </row>
        <row r="331">
          <cell r="A331">
            <v>49582</v>
          </cell>
        </row>
        <row r="332">
          <cell r="A332">
            <v>49613</v>
          </cell>
        </row>
        <row r="333">
          <cell r="A333">
            <v>49643</v>
          </cell>
        </row>
        <row r="334">
          <cell r="A334">
            <v>49674</v>
          </cell>
        </row>
        <row r="335">
          <cell r="A335">
            <v>49705</v>
          </cell>
        </row>
        <row r="336">
          <cell r="A336">
            <v>49734</v>
          </cell>
        </row>
        <row r="337">
          <cell r="A337">
            <v>49765</v>
          </cell>
        </row>
        <row r="338">
          <cell r="A338">
            <v>49795</v>
          </cell>
        </row>
        <row r="339">
          <cell r="A339">
            <v>49826</v>
          </cell>
        </row>
        <row r="340">
          <cell r="A340">
            <v>49856</v>
          </cell>
        </row>
        <row r="341">
          <cell r="A341">
            <v>49887</v>
          </cell>
        </row>
        <row r="342">
          <cell r="A342">
            <v>49918</v>
          </cell>
        </row>
        <row r="343">
          <cell r="A343">
            <v>49948</v>
          </cell>
        </row>
        <row r="344">
          <cell r="A344">
            <v>49979</v>
          </cell>
        </row>
        <row r="345">
          <cell r="A345">
            <v>50009</v>
          </cell>
        </row>
        <row r="346">
          <cell r="A346">
            <v>50040</v>
          </cell>
        </row>
        <row r="347">
          <cell r="A347">
            <v>50071</v>
          </cell>
        </row>
        <row r="348">
          <cell r="A348">
            <v>50099</v>
          </cell>
        </row>
        <row r="349">
          <cell r="A349">
            <v>50130</v>
          </cell>
        </row>
        <row r="350">
          <cell r="A350">
            <v>50160</v>
          </cell>
        </row>
        <row r="351">
          <cell r="A351">
            <v>50191</v>
          </cell>
        </row>
        <row r="352">
          <cell r="A352">
            <v>50221</v>
          </cell>
        </row>
        <row r="353">
          <cell r="A353">
            <v>50252</v>
          </cell>
        </row>
        <row r="354">
          <cell r="A354">
            <v>50283</v>
          </cell>
        </row>
        <row r="355">
          <cell r="A355">
            <v>50313</v>
          </cell>
        </row>
        <row r="356">
          <cell r="A356">
            <v>50344</v>
          </cell>
        </row>
        <row r="357">
          <cell r="A357">
            <v>50374</v>
          </cell>
        </row>
        <row r="358">
          <cell r="A358">
            <v>50405</v>
          </cell>
        </row>
        <row r="359">
          <cell r="A359">
            <v>50436</v>
          </cell>
        </row>
        <row r="360">
          <cell r="A360">
            <v>50464</v>
          </cell>
        </row>
        <row r="361">
          <cell r="A361">
            <v>50495</v>
          </cell>
        </row>
        <row r="362">
          <cell r="A362">
            <v>50525</v>
          </cell>
        </row>
        <row r="363">
          <cell r="A363">
            <v>50556</v>
          </cell>
        </row>
        <row r="364">
          <cell r="A364">
            <v>50586</v>
          </cell>
        </row>
        <row r="365">
          <cell r="A365">
            <v>50617</v>
          </cell>
        </row>
        <row r="366">
          <cell r="A366">
            <v>50648</v>
          </cell>
        </row>
        <row r="367">
          <cell r="A367">
            <v>50678</v>
          </cell>
        </row>
        <row r="368">
          <cell r="A368">
            <v>50709</v>
          </cell>
        </row>
        <row r="369">
          <cell r="A369">
            <v>50739</v>
          </cell>
        </row>
        <row r="370">
          <cell r="A370">
            <v>50770</v>
          </cell>
        </row>
        <row r="371">
          <cell r="A371">
            <v>50801</v>
          </cell>
        </row>
        <row r="372">
          <cell r="A372">
            <v>50829</v>
          </cell>
        </row>
        <row r="373">
          <cell r="A373">
            <v>50860</v>
          </cell>
        </row>
        <row r="374">
          <cell r="A374">
            <v>50890</v>
          </cell>
        </row>
        <row r="375">
          <cell r="A375">
            <v>50921</v>
          </cell>
        </row>
        <row r="376">
          <cell r="A376">
            <v>50951</v>
          </cell>
        </row>
        <row r="377">
          <cell r="A377">
            <v>50982</v>
          </cell>
        </row>
        <row r="378">
          <cell r="A378">
            <v>51013</v>
          </cell>
        </row>
        <row r="379">
          <cell r="A379">
            <v>51043</v>
          </cell>
        </row>
        <row r="380">
          <cell r="A380">
            <v>51074</v>
          </cell>
        </row>
        <row r="381">
          <cell r="A381">
            <v>51104</v>
          </cell>
        </row>
        <row r="382">
          <cell r="A382">
            <v>51135</v>
          </cell>
        </row>
        <row r="383">
          <cell r="A383">
            <v>51166</v>
          </cell>
        </row>
        <row r="384">
          <cell r="A384">
            <v>51195</v>
          </cell>
        </row>
        <row r="385">
          <cell r="A385">
            <v>51226</v>
          </cell>
        </row>
        <row r="386">
          <cell r="A386">
            <v>51256</v>
          </cell>
        </row>
        <row r="387">
          <cell r="A387">
            <v>51287</v>
          </cell>
        </row>
        <row r="388">
          <cell r="A388">
            <v>51317</v>
          </cell>
        </row>
        <row r="389">
          <cell r="A389">
            <v>51348</v>
          </cell>
        </row>
        <row r="390">
          <cell r="A390">
            <v>51379</v>
          </cell>
        </row>
        <row r="391">
          <cell r="A391">
            <v>51409</v>
          </cell>
        </row>
        <row r="392">
          <cell r="A392">
            <v>51440</v>
          </cell>
        </row>
        <row r="393">
          <cell r="A393">
            <v>51470</v>
          </cell>
        </row>
        <row r="394">
          <cell r="A394">
            <v>51501</v>
          </cell>
        </row>
        <row r="395">
          <cell r="A395">
            <v>51532</v>
          </cell>
        </row>
        <row r="396">
          <cell r="A396">
            <v>51560</v>
          </cell>
        </row>
        <row r="397">
          <cell r="A397">
            <v>51591</v>
          </cell>
        </row>
        <row r="398">
          <cell r="A398">
            <v>51621</v>
          </cell>
        </row>
        <row r="399">
          <cell r="A399">
            <v>51652</v>
          </cell>
        </row>
        <row r="400">
          <cell r="A400">
            <v>51682</v>
          </cell>
        </row>
        <row r="401">
          <cell r="A401">
            <v>51713</v>
          </cell>
        </row>
        <row r="402">
          <cell r="A402">
            <v>51744</v>
          </cell>
        </row>
        <row r="403">
          <cell r="A403">
            <v>51774</v>
          </cell>
        </row>
        <row r="404">
          <cell r="A404">
            <v>51805</v>
          </cell>
        </row>
        <row r="405">
          <cell r="A405">
            <v>51835</v>
          </cell>
        </row>
        <row r="406">
          <cell r="A406">
            <v>51866</v>
          </cell>
        </row>
        <row r="407">
          <cell r="A407">
            <v>51897</v>
          </cell>
        </row>
        <row r="408">
          <cell r="A408">
            <v>51925</v>
          </cell>
        </row>
        <row r="409">
          <cell r="A409">
            <v>51956</v>
          </cell>
        </row>
        <row r="410">
          <cell r="A410">
            <v>51986</v>
          </cell>
        </row>
        <row r="411">
          <cell r="A411">
            <v>52017</v>
          </cell>
        </row>
        <row r="412">
          <cell r="A412">
            <v>52047</v>
          </cell>
        </row>
        <row r="413">
          <cell r="A413">
            <v>52078</v>
          </cell>
        </row>
        <row r="414">
          <cell r="A414">
            <v>52109</v>
          </cell>
        </row>
        <row r="415">
          <cell r="A415">
            <v>52139</v>
          </cell>
        </row>
        <row r="416">
          <cell r="A416">
            <v>52170</v>
          </cell>
        </row>
        <row r="417">
          <cell r="A417">
            <v>52200</v>
          </cell>
        </row>
        <row r="418">
          <cell r="A418">
            <v>52231</v>
          </cell>
        </row>
        <row r="419">
          <cell r="A419">
            <v>52262</v>
          </cell>
        </row>
        <row r="420">
          <cell r="A420">
            <v>52290</v>
          </cell>
        </row>
        <row r="421">
          <cell r="A421">
            <v>52321</v>
          </cell>
        </row>
        <row r="422">
          <cell r="A422">
            <v>52351</v>
          </cell>
        </row>
        <row r="423">
          <cell r="A423">
            <v>52382</v>
          </cell>
        </row>
        <row r="424">
          <cell r="A424">
            <v>52412</v>
          </cell>
        </row>
        <row r="425">
          <cell r="A425">
            <v>52443</v>
          </cell>
        </row>
        <row r="426">
          <cell r="A426">
            <v>52474</v>
          </cell>
        </row>
        <row r="427">
          <cell r="A427">
            <v>52504</v>
          </cell>
        </row>
        <row r="428">
          <cell r="A428">
            <v>52535</v>
          </cell>
        </row>
        <row r="429">
          <cell r="A429">
            <v>52565</v>
          </cell>
        </row>
        <row r="430">
          <cell r="A430">
            <v>52596</v>
          </cell>
        </row>
        <row r="431">
          <cell r="A431">
            <v>52627</v>
          </cell>
        </row>
        <row r="432">
          <cell r="A432">
            <v>52656</v>
          </cell>
        </row>
        <row r="433">
          <cell r="A433">
            <v>52687</v>
          </cell>
        </row>
        <row r="434">
          <cell r="A434">
            <v>52717</v>
          </cell>
        </row>
        <row r="435">
          <cell r="A435">
            <v>52748</v>
          </cell>
        </row>
        <row r="436">
          <cell r="A436">
            <v>52778</v>
          </cell>
        </row>
        <row r="437">
          <cell r="A437">
            <v>52809</v>
          </cell>
        </row>
        <row r="438">
          <cell r="A438">
            <v>52840</v>
          </cell>
        </row>
        <row r="439">
          <cell r="A439">
            <v>52870</v>
          </cell>
        </row>
        <row r="440">
          <cell r="A440">
            <v>52901</v>
          </cell>
        </row>
        <row r="441">
          <cell r="A441">
            <v>52931</v>
          </cell>
        </row>
        <row r="442">
          <cell r="A442">
            <v>52962</v>
          </cell>
        </row>
        <row r="443">
          <cell r="A443">
            <v>52993</v>
          </cell>
        </row>
        <row r="444">
          <cell r="A444">
            <v>53021</v>
          </cell>
        </row>
        <row r="445">
          <cell r="A445">
            <v>53052</v>
          </cell>
        </row>
        <row r="446">
          <cell r="A446">
            <v>53082</v>
          </cell>
        </row>
        <row r="447">
          <cell r="A447">
            <v>53113</v>
          </cell>
        </row>
        <row r="448">
          <cell r="A448">
            <v>53143</v>
          </cell>
        </row>
        <row r="449">
          <cell r="A449">
            <v>53174</v>
          </cell>
        </row>
        <row r="450">
          <cell r="A450">
            <v>53205</v>
          </cell>
        </row>
        <row r="451">
          <cell r="A451">
            <v>53235</v>
          </cell>
        </row>
        <row r="452">
          <cell r="A452">
            <v>53266</v>
          </cell>
        </row>
        <row r="453">
          <cell r="A453">
            <v>53296</v>
          </cell>
        </row>
        <row r="454">
          <cell r="A454">
            <v>53327</v>
          </cell>
        </row>
        <row r="455">
          <cell r="A455">
            <v>53358</v>
          </cell>
        </row>
        <row r="456">
          <cell r="A456">
            <v>53386</v>
          </cell>
        </row>
        <row r="457">
          <cell r="A457">
            <v>53417</v>
          </cell>
        </row>
        <row r="458">
          <cell r="A458">
            <v>53447</v>
          </cell>
        </row>
        <row r="459">
          <cell r="A459">
            <v>53478</v>
          </cell>
        </row>
        <row r="460">
          <cell r="A460">
            <v>53508</v>
          </cell>
        </row>
        <row r="461">
          <cell r="A461">
            <v>53539</v>
          </cell>
        </row>
        <row r="462">
          <cell r="A462">
            <v>53570</v>
          </cell>
        </row>
        <row r="463">
          <cell r="A463">
            <v>53600</v>
          </cell>
        </row>
        <row r="464">
          <cell r="A464">
            <v>53631</v>
          </cell>
        </row>
        <row r="465">
          <cell r="A465">
            <v>53661</v>
          </cell>
        </row>
        <row r="466">
          <cell r="A466">
            <v>53692</v>
          </cell>
        </row>
        <row r="467">
          <cell r="A467">
            <v>53723</v>
          </cell>
        </row>
        <row r="468">
          <cell r="A468">
            <v>53751</v>
          </cell>
        </row>
        <row r="469">
          <cell r="A469">
            <v>53782</v>
          </cell>
        </row>
        <row r="470">
          <cell r="A470">
            <v>53812</v>
          </cell>
        </row>
        <row r="471">
          <cell r="A471">
            <v>53843</v>
          </cell>
        </row>
        <row r="472">
          <cell r="A472">
            <v>53873</v>
          </cell>
        </row>
        <row r="473">
          <cell r="A473">
            <v>53904</v>
          </cell>
        </row>
        <row r="474">
          <cell r="A474">
            <v>53935</v>
          </cell>
        </row>
        <row r="475">
          <cell r="A475">
            <v>53965</v>
          </cell>
        </row>
        <row r="476">
          <cell r="A476">
            <v>53996</v>
          </cell>
        </row>
        <row r="477">
          <cell r="A477">
            <v>54026</v>
          </cell>
        </row>
        <row r="478">
          <cell r="A478">
            <v>54057</v>
          </cell>
        </row>
        <row r="479">
          <cell r="A479">
            <v>54088</v>
          </cell>
        </row>
        <row r="480">
          <cell r="A480">
            <v>54117</v>
          </cell>
        </row>
        <row r="481">
          <cell r="A481">
            <v>54148</v>
          </cell>
        </row>
        <row r="482">
          <cell r="A482">
            <v>54178</v>
          </cell>
        </row>
        <row r="483">
          <cell r="A483">
            <v>54209</v>
          </cell>
        </row>
        <row r="484">
          <cell r="A484">
            <v>54239</v>
          </cell>
        </row>
        <row r="485">
          <cell r="A485">
            <v>54270</v>
          </cell>
        </row>
        <row r="486">
          <cell r="A486">
            <v>54301</v>
          </cell>
        </row>
        <row r="487">
          <cell r="A487">
            <v>54331</v>
          </cell>
        </row>
        <row r="488">
          <cell r="A488">
            <v>54362</v>
          </cell>
        </row>
        <row r="489">
          <cell r="A489">
            <v>54392</v>
          </cell>
        </row>
        <row r="490">
          <cell r="A490">
            <v>54423</v>
          </cell>
        </row>
        <row r="491">
          <cell r="A491">
            <v>54454</v>
          </cell>
        </row>
        <row r="492">
          <cell r="A492">
            <v>54482</v>
          </cell>
        </row>
        <row r="493">
          <cell r="A493">
            <v>54513</v>
          </cell>
        </row>
        <row r="494">
          <cell r="A494">
            <v>54543</v>
          </cell>
        </row>
        <row r="495">
          <cell r="A495">
            <v>54574</v>
          </cell>
        </row>
        <row r="496">
          <cell r="A496">
            <v>54604</v>
          </cell>
        </row>
        <row r="497">
          <cell r="A497">
            <v>54635</v>
          </cell>
        </row>
        <row r="498">
          <cell r="A498">
            <v>54666</v>
          </cell>
        </row>
        <row r="499">
          <cell r="A499">
            <v>54696</v>
          </cell>
        </row>
        <row r="500">
          <cell r="A500">
            <v>54727</v>
          </cell>
        </row>
        <row r="501">
          <cell r="A501">
            <v>54757</v>
          </cell>
        </row>
        <row r="502">
          <cell r="A502">
            <v>54788</v>
          </cell>
        </row>
        <row r="503">
          <cell r="A503">
            <v>54819</v>
          </cell>
        </row>
        <row r="504">
          <cell r="A504">
            <v>54847</v>
          </cell>
        </row>
        <row r="505">
          <cell r="A505">
            <v>54878</v>
          </cell>
        </row>
        <row r="506">
          <cell r="A506">
            <v>54908</v>
          </cell>
        </row>
        <row r="507">
          <cell r="A507">
            <v>54939</v>
          </cell>
        </row>
        <row r="508">
          <cell r="A508">
            <v>54969</v>
          </cell>
        </row>
        <row r="509">
          <cell r="A509">
            <v>55000</v>
          </cell>
        </row>
        <row r="510">
          <cell r="A510">
            <v>55031</v>
          </cell>
        </row>
        <row r="511">
          <cell r="A511">
            <v>55061</v>
          </cell>
        </row>
        <row r="512">
          <cell r="A512">
            <v>55092</v>
          </cell>
        </row>
        <row r="513">
          <cell r="A513">
            <v>55122</v>
          </cell>
        </row>
        <row r="514">
          <cell r="A514">
            <v>55153</v>
          </cell>
        </row>
        <row r="515">
          <cell r="A515">
            <v>55184</v>
          </cell>
        </row>
        <row r="516">
          <cell r="A516">
            <v>55212</v>
          </cell>
        </row>
        <row r="517">
          <cell r="A517">
            <v>55243</v>
          </cell>
        </row>
        <row r="518">
          <cell r="A518">
            <v>55273</v>
          </cell>
        </row>
        <row r="519">
          <cell r="A519">
            <v>55304</v>
          </cell>
        </row>
        <row r="520">
          <cell r="A520">
            <v>55334</v>
          </cell>
        </row>
        <row r="521">
          <cell r="A521">
            <v>55365</v>
          </cell>
        </row>
        <row r="522">
          <cell r="A522">
            <v>55396</v>
          </cell>
        </row>
        <row r="523">
          <cell r="A523">
            <v>55426</v>
          </cell>
        </row>
        <row r="524">
          <cell r="A524">
            <v>55457</v>
          </cell>
        </row>
        <row r="525">
          <cell r="A525">
            <v>55487</v>
          </cell>
        </row>
        <row r="526">
          <cell r="A526">
            <v>55518</v>
          </cell>
        </row>
        <row r="527">
          <cell r="A527">
            <v>55549</v>
          </cell>
        </row>
        <row r="528">
          <cell r="A528">
            <v>55578</v>
          </cell>
        </row>
        <row r="529">
          <cell r="A529">
            <v>55609</v>
          </cell>
        </row>
        <row r="530">
          <cell r="A530">
            <v>55639</v>
          </cell>
        </row>
        <row r="531">
          <cell r="A531">
            <v>55670</v>
          </cell>
        </row>
        <row r="532">
          <cell r="A532">
            <v>55700</v>
          </cell>
        </row>
        <row r="533">
          <cell r="A533">
            <v>55731</v>
          </cell>
        </row>
        <row r="534">
          <cell r="A534">
            <v>55762</v>
          </cell>
        </row>
        <row r="535">
          <cell r="A535">
            <v>55792</v>
          </cell>
        </row>
        <row r="536">
          <cell r="A536">
            <v>55823</v>
          </cell>
        </row>
        <row r="537">
          <cell r="A537">
            <v>55853</v>
          </cell>
        </row>
        <row r="538">
          <cell r="A538">
            <v>55884</v>
          </cell>
        </row>
        <row r="539">
          <cell r="A539">
            <v>55915</v>
          </cell>
        </row>
        <row r="540">
          <cell r="A540">
            <v>55943</v>
          </cell>
        </row>
        <row r="541">
          <cell r="A541">
            <v>55974</v>
          </cell>
        </row>
        <row r="542">
          <cell r="A542">
            <v>56004</v>
          </cell>
        </row>
        <row r="543">
          <cell r="A543">
            <v>56035</v>
          </cell>
        </row>
        <row r="544">
          <cell r="A544">
            <v>56065</v>
          </cell>
        </row>
        <row r="545">
          <cell r="A545">
            <v>56096</v>
          </cell>
        </row>
        <row r="546">
          <cell r="A546">
            <v>56127</v>
          </cell>
        </row>
        <row r="547">
          <cell r="A547">
            <v>56157</v>
          </cell>
        </row>
        <row r="548">
          <cell r="A548">
            <v>56188</v>
          </cell>
        </row>
        <row r="549">
          <cell r="A549">
            <v>56218</v>
          </cell>
        </row>
        <row r="550">
          <cell r="A550">
            <v>56249</v>
          </cell>
        </row>
        <row r="551">
          <cell r="A551">
            <v>56280</v>
          </cell>
        </row>
        <row r="552">
          <cell r="A552">
            <v>56308</v>
          </cell>
        </row>
        <row r="553">
          <cell r="A553">
            <v>56339</v>
          </cell>
        </row>
        <row r="554">
          <cell r="A554">
            <v>56369</v>
          </cell>
        </row>
        <row r="555">
          <cell r="A555">
            <v>56400</v>
          </cell>
        </row>
        <row r="556">
          <cell r="A556">
            <v>56430</v>
          </cell>
        </row>
        <row r="557">
          <cell r="A557">
            <v>56461</v>
          </cell>
        </row>
        <row r="558">
          <cell r="A558">
            <v>56492</v>
          </cell>
        </row>
        <row r="559">
          <cell r="A559">
            <v>56522</v>
          </cell>
        </row>
        <row r="560">
          <cell r="A560">
            <v>56553</v>
          </cell>
        </row>
        <row r="561">
          <cell r="A561">
            <v>56583</v>
          </cell>
        </row>
        <row r="562">
          <cell r="A562">
            <v>56614</v>
          </cell>
        </row>
        <row r="563">
          <cell r="A563">
            <v>56645</v>
          </cell>
        </row>
        <row r="564">
          <cell r="A564">
            <v>56673</v>
          </cell>
        </row>
        <row r="565">
          <cell r="A565">
            <v>56704</v>
          </cell>
        </row>
        <row r="566">
          <cell r="A566">
            <v>56734</v>
          </cell>
        </row>
        <row r="567">
          <cell r="A567">
            <v>56765</v>
          </cell>
        </row>
        <row r="568">
          <cell r="A568">
            <v>56795</v>
          </cell>
        </row>
        <row r="569">
          <cell r="A569">
            <v>56826</v>
          </cell>
        </row>
        <row r="570">
          <cell r="A570">
            <v>56857</v>
          </cell>
        </row>
        <row r="571">
          <cell r="A571">
            <v>56887</v>
          </cell>
        </row>
        <row r="572">
          <cell r="A572">
            <v>56918</v>
          </cell>
        </row>
        <row r="573">
          <cell r="A573">
            <v>56948</v>
          </cell>
        </row>
        <row r="574">
          <cell r="A574">
            <v>56979</v>
          </cell>
        </row>
        <row r="575">
          <cell r="A575">
            <v>57010</v>
          </cell>
        </row>
        <row r="576">
          <cell r="A576">
            <v>57039</v>
          </cell>
        </row>
        <row r="577">
          <cell r="A577">
            <v>57070</v>
          </cell>
        </row>
        <row r="578">
          <cell r="A578">
            <v>57100</v>
          </cell>
        </row>
        <row r="579">
          <cell r="A579">
            <v>57131</v>
          </cell>
        </row>
        <row r="580">
          <cell r="A580">
            <v>57161</v>
          </cell>
        </row>
        <row r="581">
          <cell r="A581">
            <v>57192</v>
          </cell>
        </row>
        <row r="582">
          <cell r="A582">
            <v>57223</v>
          </cell>
        </row>
        <row r="583">
          <cell r="A583">
            <v>57253</v>
          </cell>
        </row>
        <row r="584">
          <cell r="A584">
            <v>57284</v>
          </cell>
        </row>
        <row r="585">
          <cell r="A585">
            <v>57314</v>
          </cell>
        </row>
        <row r="586">
          <cell r="A586">
            <v>57345</v>
          </cell>
        </row>
        <row r="587">
          <cell r="A587">
            <v>57376</v>
          </cell>
        </row>
        <row r="588">
          <cell r="A588">
            <v>57404</v>
          </cell>
        </row>
        <row r="589">
          <cell r="A589">
            <v>57435</v>
          </cell>
        </row>
        <row r="590">
          <cell r="A590">
            <v>57465</v>
          </cell>
        </row>
        <row r="591">
          <cell r="A591">
            <v>57496</v>
          </cell>
        </row>
        <row r="592">
          <cell r="A592">
            <v>57526</v>
          </cell>
        </row>
        <row r="593">
          <cell r="A593">
            <v>57557</v>
          </cell>
        </row>
        <row r="594">
          <cell r="A594">
            <v>57588</v>
          </cell>
        </row>
        <row r="595">
          <cell r="A595">
            <v>57618</v>
          </cell>
        </row>
        <row r="596">
          <cell r="A596">
            <v>57649</v>
          </cell>
        </row>
        <row r="597">
          <cell r="A597">
            <v>57679</v>
          </cell>
        </row>
        <row r="598">
          <cell r="A598">
            <v>57710</v>
          </cell>
        </row>
        <row r="599">
          <cell r="A599">
            <v>57741</v>
          </cell>
        </row>
        <row r="600">
          <cell r="A600">
            <v>57769</v>
          </cell>
        </row>
        <row r="601">
          <cell r="A601">
            <v>57800</v>
          </cell>
        </row>
        <row r="602">
          <cell r="A602">
            <v>57830</v>
          </cell>
        </row>
        <row r="603">
          <cell r="A603">
            <v>57861</v>
          </cell>
        </row>
        <row r="604">
          <cell r="A604">
            <v>57891</v>
          </cell>
        </row>
        <row r="605">
          <cell r="A605">
            <v>57922</v>
          </cell>
        </row>
        <row r="606">
          <cell r="A606">
            <v>57953</v>
          </cell>
        </row>
        <row r="607">
          <cell r="A607">
            <v>57983</v>
          </cell>
        </row>
        <row r="608">
          <cell r="A608">
            <v>58014</v>
          </cell>
        </row>
        <row r="609">
          <cell r="A609">
            <v>58044</v>
          </cell>
        </row>
        <row r="610">
          <cell r="A610">
            <v>58075</v>
          </cell>
        </row>
        <row r="611">
          <cell r="A611">
            <v>58106</v>
          </cell>
        </row>
        <row r="612">
          <cell r="A612">
            <v>58134</v>
          </cell>
        </row>
        <row r="613">
          <cell r="A613">
            <v>58165</v>
          </cell>
        </row>
        <row r="614">
          <cell r="A614">
            <v>58195</v>
          </cell>
        </row>
        <row r="615">
          <cell r="A615">
            <v>58226</v>
          </cell>
        </row>
        <row r="616">
          <cell r="A616">
            <v>58256</v>
          </cell>
        </row>
        <row r="617">
          <cell r="A617">
            <v>58287</v>
          </cell>
        </row>
        <row r="618">
          <cell r="A618">
            <v>58318</v>
          </cell>
        </row>
        <row r="619">
          <cell r="A619">
            <v>58348</v>
          </cell>
        </row>
        <row r="620">
          <cell r="A620">
            <v>58379</v>
          </cell>
        </row>
        <row r="621">
          <cell r="A621">
            <v>58409</v>
          </cell>
        </row>
        <row r="622">
          <cell r="A622">
            <v>58440</v>
          </cell>
        </row>
        <row r="623">
          <cell r="A623">
            <v>58471</v>
          </cell>
        </row>
        <row r="624">
          <cell r="A624">
            <v>58500</v>
          </cell>
        </row>
        <row r="625">
          <cell r="A625">
            <v>58531</v>
          </cell>
        </row>
        <row r="626">
          <cell r="A626">
            <v>58561</v>
          </cell>
        </row>
        <row r="627">
          <cell r="A627">
            <v>58592</v>
          </cell>
        </row>
        <row r="628">
          <cell r="A628">
            <v>58622</v>
          </cell>
        </row>
        <row r="629">
          <cell r="A629">
            <v>58653</v>
          </cell>
        </row>
        <row r="630">
          <cell r="A630">
            <v>58684</v>
          </cell>
        </row>
        <row r="631">
          <cell r="A631">
            <v>58714</v>
          </cell>
        </row>
        <row r="632">
          <cell r="A632">
            <v>58745</v>
          </cell>
        </row>
        <row r="633">
          <cell r="A633">
            <v>58775</v>
          </cell>
        </row>
        <row r="634">
          <cell r="A634">
            <v>58806</v>
          </cell>
        </row>
        <row r="635">
          <cell r="A635">
            <v>58837</v>
          </cell>
        </row>
        <row r="636">
          <cell r="A636">
            <v>58865</v>
          </cell>
        </row>
        <row r="637">
          <cell r="A637">
            <v>58896</v>
          </cell>
        </row>
        <row r="638">
          <cell r="A638">
            <v>58926</v>
          </cell>
        </row>
        <row r="639">
          <cell r="A639">
            <v>58957</v>
          </cell>
        </row>
        <row r="640">
          <cell r="A640">
            <v>58987</v>
          </cell>
        </row>
        <row r="641">
          <cell r="A641">
            <v>59018</v>
          </cell>
        </row>
        <row r="642">
          <cell r="A642">
            <v>59049</v>
          </cell>
        </row>
        <row r="643">
          <cell r="A643">
            <v>59079</v>
          </cell>
        </row>
        <row r="644">
          <cell r="A644">
            <v>59110</v>
          </cell>
        </row>
        <row r="645">
          <cell r="A645">
            <v>59140</v>
          </cell>
        </row>
        <row r="646">
          <cell r="A646">
            <v>59171</v>
          </cell>
        </row>
        <row r="647">
          <cell r="A647">
            <v>59202</v>
          </cell>
        </row>
        <row r="648">
          <cell r="A648">
            <v>59230</v>
          </cell>
        </row>
        <row r="649">
          <cell r="A649">
            <v>59261</v>
          </cell>
        </row>
        <row r="650">
          <cell r="A650">
            <v>59291</v>
          </cell>
        </row>
        <row r="651">
          <cell r="A651">
            <v>59322</v>
          </cell>
        </row>
        <row r="652">
          <cell r="A652">
            <v>59352</v>
          </cell>
        </row>
        <row r="653">
          <cell r="A653">
            <v>59383</v>
          </cell>
        </row>
        <row r="654">
          <cell r="A654">
            <v>59414</v>
          </cell>
        </row>
        <row r="655">
          <cell r="A655">
            <v>59444</v>
          </cell>
        </row>
        <row r="656">
          <cell r="A656">
            <v>59475</v>
          </cell>
        </row>
        <row r="657">
          <cell r="A657">
            <v>59505</v>
          </cell>
        </row>
        <row r="658">
          <cell r="A658">
            <v>59536</v>
          </cell>
        </row>
        <row r="659">
          <cell r="A659">
            <v>59567</v>
          </cell>
        </row>
        <row r="660">
          <cell r="A660">
            <v>59595</v>
          </cell>
        </row>
        <row r="661">
          <cell r="A661">
            <v>59626</v>
          </cell>
        </row>
        <row r="662">
          <cell r="A662">
            <v>59656</v>
          </cell>
        </row>
        <row r="663">
          <cell r="A663">
            <v>59687</v>
          </cell>
        </row>
        <row r="664">
          <cell r="A664">
            <v>59717</v>
          </cell>
        </row>
        <row r="665">
          <cell r="A665">
            <v>59748</v>
          </cell>
        </row>
        <row r="666">
          <cell r="A666">
            <v>59779</v>
          </cell>
        </row>
        <row r="667">
          <cell r="A667">
            <v>59809</v>
          </cell>
        </row>
        <row r="668">
          <cell r="A668">
            <v>59840</v>
          </cell>
        </row>
        <row r="669">
          <cell r="A669">
            <v>59870</v>
          </cell>
        </row>
        <row r="670">
          <cell r="A670">
            <v>59901</v>
          </cell>
        </row>
        <row r="671">
          <cell r="A671">
            <v>59932</v>
          </cell>
        </row>
        <row r="672">
          <cell r="A672">
            <v>59961</v>
          </cell>
        </row>
        <row r="673">
          <cell r="A673">
            <v>59992</v>
          </cell>
        </row>
        <row r="674">
          <cell r="A674">
            <v>60022</v>
          </cell>
        </row>
        <row r="675">
          <cell r="A675">
            <v>60053</v>
          </cell>
        </row>
        <row r="676">
          <cell r="A676">
            <v>60083</v>
          </cell>
        </row>
        <row r="677">
          <cell r="A677">
            <v>60114</v>
          </cell>
        </row>
        <row r="678">
          <cell r="A678">
            <v>60145</v>
          </cell>
        </row>
        <row r="679">
          <cell r="A679">
            <v>60175</v>
          </cell>
        </row>
        <row r="680">
          <cell r="A680">
            <v>60206</v>
          </cell>
        </row>
        <row r="681">
          <cell r="A681">
            <v>60236</v>
          </cell>
        </row>
        <row r="682">
          <cell r="A682">
            <v>60267</v>
          </cell>
        </row>
        <row r="683">
          <cell r="A683">
            <v>60298</v>
          </cell>
        </row>
        <row r="684">
          <cell r="A684">
            <v>60326</v>
          </cell>
        </row>
        <row r="685">
          <cell r="A685">
            <v>60357</v>
          </cell>
        </row>
        <row r="686">
          <cell r="A686">
            <v>60387</v>
          </cell>
        </row>
        <row r="687">
          <cell r="A687">
            <v>60418</v>
          </cell>
        </row>
        <row r="688">
          <cell r="A688">
            <v>60448</v>
          </cell>
        </row>
        <row r="689">
          <cell r="A689">
            <v>60479</v>
          </cell>
        </row>
        <row r="690">
          <cell r="A690">
            <v>60510</v>
          </cell>
        </row>
        <row r="691">
          <cell r="A691">
            <v>60540</v>
          </cell>
        </row>
        <row r="692">
          <cell r="A692">
            <v>60571</v>
          </cell>
        </row>
        <row r="693">
          <cell r="A693">
            <v>60601</v>
          </cell>
        </row>
        <row r="694">
          <cell r="A694">
            <v>60632</v>
          </cell>
        </row>
        <row r="695">
          <cell r="A695">
            <v>60663</v>
          </cell>
        </row>
        <row r="696">
          <cell r="A696">
            <v>60691</v>
          </cell>
        </row>
        <row r="697">
          <cell r="A697">
            <v>60722</v>
          </cell>
        </row>
        <row r="698">
          <cell r="A698">
            <v>60752</v>
          </cell>
        </row>
        <row r="699">
          <cell r="A699">
            <v>60783</v>
          </cell>
        </row>
        <row r="700">
          <cell r="A700">
            <v>60813</v>
          </cell>
        </row>
        <row r="701">
          <cell r="A701">
            <v>60844</v>
          </cell>
        </row>
        <row r="702">
          <cell r="A702">
            <v>60875</v>
          </cell>
        </row>
        <row r="703">
          <cell r="A703">
            <v>60905</v>
          </cell>
        </row>
        <row r="704">
          <cell r="A704">
            <v>60936</v>
          </cell>
        </row>
        <row r="705">
          <cell r="A705">
            <v>60966</v>
          </cell>
        </row>
        <row r="706">
          <cell r="A706">
            <v>60997</v>
          </cell>
        </row>
        <row r="707">
          <cell r="A707">
            <v>61028</v>
          </cell>
        </row>
        <row r="708">
          <cell r="A708">
            <v>61056</v>
          </cell>
        </row>
        <row r="709">
          <cell r="A709">
            <v>61087</v>
          </cell>
        </row>
        <row r="710">
          <cell r="A710">
            <v>61117</v>
          </cell>
        </row>
        <row r="711">
          <cell r="A711">
            <v>61148</v>
          </cell>
        </row>
        <row r="712">
          <cell r="A712">
            <v>61178</v>
          </cell>
        </row>
        <row r="713">
          <cell r="A713">
            <v>61209</v>
          </cell>
        </row>
        <row r="714">
          <cell r="A714">
            <v>61240</v>
          </cell>
        </row>
        <row r="715">
          <cell r="A715">
            <v>61270</v>
          </cell>
        </row>
        <row r="716">
          <cell r="A716">
            <v>61301</v>
          </cell>
        </row>
        <row r="717">
          <cell r="A717">
            <v>61331</v>
          </cell>
        </row>
        <row r="718">
          <cell r="A718">
            <v>61362</v>
          </cell>
        </row>
        <row r="719">
          <cell r="A719">
            <v>61393</v>
          </cell>
        </row>
        <row r="720">
          <cell r="A720">
            <v>61422</v>
          </cell>
        </row>
        <row r="721">
          <cell r="A721">
            <v>61453</v>
          </cell>
        </row>
        <row r="722">
          <cell r="A722">
            <v>61483</v>
          </cell>
        </row>
        <row r="723">
          <cell r="A723">
            <v>61514</v>
          </cell>
        </row>
        <row r="724">
          <cell r="A724">
            <v>61544</v>
          </cell>
        </row>
        <row r="725">
          <cell r="A725">
            <v>61575</v>
          </cell>
        </row>
        <row r="726">
          <cell r="A726">
            <v>61606</v>
          </cell>
        </row>
        <row r="727">
          <cell r="A727">
            <v>61636</v>
          </cell>
        </row>
        <row r="728">
          <cell r="A728">
            <v>61667</v>
          </cell>
        </row>
        <row r="729">
          <cell r="A729">
            <v>61697</v>
          </cell>
        </row>
        <row r="730">
          <cell r="A730">
            <v>61728</v>
          </cell>
        </row>
        <row r="731">
          <cell r="A731">
            <v>61759</v>
          </cell>
        </row>
        <row r="732">
          <cell r="A732">
            <v>61787</v>
          </cell>
        </row>
        <row r="733">
          <cell r="A733">
            <v>61818</v>
          </cell>
        </row>
        <row r="734">
          <cell r="A734">
            <v>61848</v>
          </cell>
        </row>
        <row r="735">
          <cell r="A735">
            <v>61879</v>
          </cell>
        </row>
        <row r="736">
          <cell r="A736">
            <v>61909</v>
          </cell>
        </row>
        <row r="737">
          <cell r="A737">
            <v>61940</v>
          </cell>
        </row>
        <row r="738">
          <cell r="A738">
            <v>61971</v>
          </cell>
        </row>
        <row r="739">
          <cell r="A739">
            <v>62001</v>
          </cell>
        </row>
        <row r="740">
          <cell r="A740">
            <v>62032</v>
          </cell>
        </row>
        <row r="741">
          <cell r="A741">
            <v>62062</v>
          </cell>
        </row>
        <row r="742">
          <cell r="A742">
            <v>62093</v>
          </cell>
        </row>
        <row r="743">
          <cell r="A743">
            <v>62124</v>
          </cell>
        </row>
        <row r="744">
          <cell r="A744">
            <v>62152</v>
          </cell>
        </row>
        <row r="745">
          <cell r="A745">
            <v>62183</v>
          </cell>
        </row>
        <row r="746">
          <cell r="A746">
            <v>62213</v>
          </cell>
        </row>
        <row r="747">
          <cell r="A747">
            <v>62244</v>
          </cell>
        </row>
        <row r="748">
          <cell r="A748">
            <v>62274</v>
          </cell>
        </row>
        <row r="749">
          <cell r="A749">
            <v>62305</v>
          </cell>
        </row>
        <row r="750">
          <cell r="A750">
            <v>62336</v>
          </cell>
        </row>
        <row r="751">
          <cell r="A751">
            <v>62366</v>
          </cell>
        </row>
        <row r="752">
          <cell r="A752">
            <v>62397</v>
          </cell>
        </row>
        <row r="753">
          <cell r="A753">
            <v>62427</v>
          </cell>
        </row>
        <row r="754">
          <cell r="A754">
            <v>62458</v>
          </cell>
        </row>
        <row r="755">
          <cell r="A755">
            <v>62489</v>
          </cell>
        </row>
        <row r="756">
          <cell r="A756">
            <v>62517</v>
          </cell>
        </row>
        <row r="757">
          <cell r="A757">
            <v>62548</v>
          </cell>
        </row>
        <row r="758">
          <cell r="A758">
            <v>62578</v>
          </cell>
        </row>
        <row r="759">
          <cell r="A759">
            <v>62609</v>
          </cell>
        </row>
        <row r="760">
          <cell r="A760">
            <v>62639</v>
          </cell>
        </row>
        <row r="761">
          <cell r="A761">
            <v>62670</v>
          </cell>
        </row>
        <row r="762">
          <cell r="A762">
            <v>62701</v>
          </cell>
        </row>
        <row r="763">
          <cell r="A763">
            <v>62731</v>
          </cell>
        </row>
        <row r="764">
          <cell r="A764">
            <v>62762</v>
          </cell>
        </row>
        <row r="765">
          <cell r="A765">
            <v>62792</v>
          </cell>
        </row>
        <row r="766">
          <cell r="A766">
            <v>62823</v>
          </cell>
        </row>
        <row r="767">
          <cell r="A767">
            <v>62854</v>
          </cell>
        </row>
        <row r="768">
          <cell r="A768">
            <v>62883</v>
          </cell>
        </row>
        <row r="769">
          <cell r="A769">
            <v>62914</v>
          </cell>
        </row>
        <row r="770">
          <cell r="A770">
            <v>62944</v>
          </cell>
        </row>
        <row r="771">
          <cell r="A771">
            <v>62975</v>
          </cell>
        </row>
        <row r="772">
          <cell r="A772">
            <v>63005</v>
          </cell>
        </row>
        <row r="773">
          <cell r="A773">
            <v>63036</v>
          </cell>
        </row>
        <row r="774">
          <cell r="A774">
            <v>63067</v>
          </cell>
        </row>
        <row r="775">
          <cell r="A775">
            <v>63097</v>
          </cell>
        </row>
        <row r="776">
          <cell r="A776">
            <v>63128</v>
          </cell>
        </row>
        <row r="777">
          <cell r="A777">
            <v>63158</v>
          </cell>
        </row>
        <row r="778">
          <cell r="A778">
            <v>63189</v>
          </cell>
        </row>
        <row r="779">
          <cell r="A779">
            <v>63220</v>
          </cell>
        </row>
        <row r="780">
          <cell r="A780">
            <v>63248</v>
          </cell>
        </row>
        <row r="781">
          <cell r="A781">
            <v>63279</v>
          </cell>
        </row>
        <row r="782">
          <cell r="A782">
            <v>63309</v>
          </cell>
        </row>
        <row r="783">
          <cell r="A783">
            <v>63340</v>
          </cell>
        </row>
        <row r="784">
          <cell r="A784">
            <v>63370</v>
          </cell>
        </row>
        <row r="785">
          <cell r="A785">
            <v>63401</v>
          </cell>
        </row>
        <row r="786">
          <cell r="A786">
            <v>63432</v>
          </cell>
        </row>
        <row r="787">
          <cell r="A787">
            <v>63462</v>
          </cell>
        </row>
        <row r="788">
          <cell r="A788">
            <v>63493</v>
          </cell>
        </row>
        <row r="789">
          <cell r="A789">
            <v>63523</v>
          </cell>
        </row>
        <row r="790">
          <cell r="A790">
            <v>63554</v>
          </cell>
        </row>
        <row r="791">
          <cell r="A791">
            <v>63585</v>
          </cell>
        </row>
        <row r="792">
          <cell r="A792">
            <v>63613</v>
          </cell>
        </row>
        <row r="793">
          <cell r="A793">
            <v>63644</v>
          </cell>
        </row>
        <row r="794">
          <cell r="A794">
            <v>63674</v>
          </cell>
        </row>
        <row r="795">
          <cell r="A795">
            <v>63705</v>
          </cell>
        </row>
        <row r="796">
          <cell r="A796">
            <v>63735</v>
          </cell>
        </row>
        <row r="797">
          <cell r="A797">
            <v>63766</v>
          </cell>
        </row>
        <row r="798">
          <cell r="A798">
            <v>63797</v>
          </cell>
        </row>
        <row r="799">
          <cell r="A799">
            <v>63827</v>
          </cell>
        </row>
        <row r="800">
          <cell r="A800">
            <v>63858</v>
          </cell>
        </row>
        <row r="801">
          <cell r="A801">
            <v>63888</v>
          </cell>
        </row>
        <row r="802">
          <cell r="A802">
            <v>63919</v>
          </cell>
        </row>
        <row r="803">
          <cell r="A803">
            <v>63950</v>
          </cell>
        </row>
        <row r="804">
          <cell r="A804">
            <v>63978</v>
          </cell>
        </row>
        <row r="805">
          <cell r="A805">
            <v>64009</v>
          </cell>
        </row>
        <row r="806">
          <cell r="A806">
            <v>64039</v>
          </cell>
        </row>
        <row r="807">
          <cell r="A807">
            <v>64070</v>
          </cell>
        </row>
        <row r="808">
          <cell r="A808">
            <v>64100</v>
          </cell>
        </row>
        <row r="809">
          <cell r="A809">
            <v>64131</v>
          </cell>
        </row>
        <row r="810">
          <cell r="A810">
            <v>64162</v>
          </cell>
        </row>
        <row r="811">
          <cell r="A811">
            <v>64192</v>
          </cell>
        </row>
        <row r="812">
          <cell r="A812">
            <v>64223</v>
          </cell>
        </row>
        <row r="813">
          <cell r="A813">
            <v>64253</v>
          </cell>
        </row>
        <row r="814">
          <cell r="A814">
            <v>64284</v>
          </cell>
        </row>
        <row r="815">
          <cell r="A815">
            <v>64315</v>
          </cell>
        </row>
        <row r="816">
          <cell r="A816">
            <v>64344</v>
          </cell>
        </row>
        <row r="817">
          <cell r="A817">
            <v>64375</v>
          </cell>
        </row>
        <row r="818">
          <cell r="A818">
            <v>64405</v>
          </cell>
        </row>
        <row r="819">
          <cell r="A819">
            <v>64436</v>
          </cell>
        </row>
        <row r="820">
          <cell r="A820">
            <v>64466</v>
          </cell>
        </row>
        <row r="821">
          <cell r="A821">
            <v>64497</v>
          </cell>
        </row>
        <row r="822">
          <cell r="A822">
            <v>64528</v>
          </cell>
        </row>
        <row r="823">
          <cell r="A823">
            <v>64558</v>
          </cell>
        </row>
        <row r="824">
          <cell r="A824">
            <v>64589</v>
          </cell>
        </row>
        <row r="825">
          <cell r="A825">
            <v>64619</v>
          </cell>
        </row>
        <row r="826">
          <cell r="A826">
            <v>64650</v>
          </cell>
        </row>
        <row r="827">
          <cell r="A827">
            <v>64681</v>
          </cell>
        </row>
        <row r="828">
          <cell r="A828">
            <v>64709</v>
          </cell>
        </row>
        <row r="829">
          <cell r="A829">
            <v>64740</v>
          </cell>
        </row>
        <row r="830">
          <cell r="A830">
            <v>64770</v>
          </cell>
        </row>
        <row r="831">
          <cell r="A831">
            <v>64801</v>
          </cell>
        </row>
        <row r="832">
          <cell r="A832">
            <v>64831</v>
          </cell>
        </row>
        <row r="833">
          <cell r="A833">
            <v>64862</v>
          </cell>
        </row>
        <row r="834">
          <cell r="A834">
            <v>64893</v>
          </cell>
        </row>
        <row r="835">
          <cell r="A835">
            <v>64923</v>
          </cell>
        </row>
        <row r="836">
          <cell r="A836">
            <v>64954</v>
          </cell>
        </row>
        <row r="837">
          <cell r="A837">
            <v>64984</v>
          </cell>
        </row>
        <row r="838">
          <cell r="A838">
            <v>65015</v>
          </cell>
        </row>
        <row r="839">
          <cell r="A839">
            <v>65046</v>
          </cell>
        </row>
        <row r="840">
          <cell r="A840">
            <v>65074</v>
          </cell>
        </row>
        <row r="841">
          <cell r="A841">
            <v>65105</v>
          </cell>
        </row>
        <row r="842">
          <cell r="A842">
            <v>65135</v>
          </cell>
        </row>
        <row r="843">
          <cell r="A843">
            <v>65166</v>
          </cell>
        </row>
        <row r="844">
          <cell r="A844">
            <v>65196</v>
          </cell>
        </row>
        <row r="845">
          <cell r="A845">
            <v>65227</v>
          </cell>
        </row>
        <row r="846">
          <cell r="A846">
            <v>65258</v>
          </cell>
        </row>
        <row r="847">
          <cell r="A847">
            <v>65288</v>
          </cell>
        </row>
        <row r="848">
          <cell r="A848">
            <v>65319</v>
          </cell>
        </row>
        <row r="849">
          <cell r="A849">
            <v>65349</v>
          </cell>
        </row>
        <row r="850">
          <cell r="A850">
            <v>65380</v>
          </cell>
        </row>
        <row r="851">
          <cell r="A851">
            <v>65411</v>
          </cell>
        </row>
        <row r="852">
          <cell r="A852">
            <v>65439</v>
          </cell>
        </row>
        <row r="853">
          <cell r="A853">
            <v>65470</v>
          </cell>
        </row>
        <row r="854">
          <cell r="A854">
            <v>65500</v>
          </cell>
        </row>
        <row r="855">
          <cell r="A855">
            <v>65531</v>
          </cell>
        </row>
        <row r="856">
          <cell r="A856">
            <v>65561</v>
          </cell>
        </row>
        <row r="857">
          <cell r="A857">
            <v>65592</v>
          </cell>
        </row>
        <row r="858">
          <cell r="A858">
            <v>65623</v>
          </cell>
        </row>
        <row r="859">
          <cell r="A859">
            <v>65653</v>
          </cell>
        </row>
        <row r="860">
          <cell r="A860">
            <v>65684</v>
          </cell>
        </row>
        <row r="861">
          <cell r="A861">
            <v>65714</v>
          </cell>
        </row>
        <row r="862">
          <cell r="A862">
            <v>65745</v>
          </cell>
        </row>
        <row r="863">
          <cell r="A863">
            <v>65776</v>
          </cell>
        </row>
        <row r="864">
          <cell r="A864">
            <v>65805</v>
          </cell>
        </row>
        <row r="865">
          <cell r="A865">
            <v>65836</v>
          </cell>
        </row>
        <row r="866">
          <cell r="A866">
            <v>65866</v>
          </cell>
        </row>
        <row r="867">
          <cell r="A867">
            <v>65897</v>
          </cell>
        </row>
        <row r="868">
          <cell r="A868">
            <v>65927</v>
          </cell>
        </row>
        <row r="869">
          <cell r="A869">
            <v>65958</v>
          </cell>
        </row>
        <row r="870">
          <cell r="A870">
            <v>65989</v>
          </cell>
        </row>
        <row r="871">
          <cell r="A871">
            <v>66019</v>
          </cell>
        </row>
        <row r="872">
          <cell r="A872">
            <v>66050</v>
          </cell>
        </row>
        <row r="873">
          <cell r="A873">
            <v>66080</v>
          </cell>
        </row>
        <row r="874">
          <cell r="A874">
            <v>66111</v>
          </cell>
        </row>
        <row r="875">
          <cell r="A875">
            <v>66142</v>
          </cell>
        </row>
        <row r="876">
          <cell r="A876">
            <v>66170</v>
          </cell>
        </row>
        <row r="877">
          <cell r="A877">
            <v>66201</v>
          </cell>
        </row>
        <row r="878">
          <cell r="A878">
            <v>66231</v>
          </cell>
        </row>
        <row r="879">
          <cell r="A879">
            <v>66262</v>
          </cell>
        </row>
        <row r="880">
          <cell r="A880">
            <v>66292</v>
          </cell>
        </row>
        <row r="881">
          <cell r="A881">
            <v>66323</v>
          </cell>
        </row>
        <row r="882">
          <cell r="A882">
            <v>66354</v>
          </cell>
        </row>
        <row r="883">
          <cell r="A883">
            <v>66384</v>
          </cell>
        </row>
        <row r="884">
          <cell r="A884">
            <v>66415</v>
          </cell>
        </row>
        <row r="885">
          <cell r="A885">
            <v>66445</v>
          </cell>
        </row>
        <row r="886">
          <cell r="A886">
            <v>66476</v>
          </cell>
        </row>
        <row r="887">
          <cell r="A887">
            <v>66507</v>
          </cell>
        </row>
        <row r="888">
          <cell r="A888">
            <v>66535</v>
          </cell>
        </row>
        <row r="889">
          <cell r="A889">
            <v>66566</v>
          </cell>
        </row>
        <row r="890">
          <cell r="A890">
            <v>66596</v>
          </cell>
        </row>
        <row r="891">
          <cell r="A891">
            <v>66627</v>
          </cell>
        </row>
        <row r="892">
          <cell r="A892">
            <v>66657</v>
          </cell>
        </row>
        <row r="893">
          <cell r="A893">
            <v>66688</v>
          </cell>
        </row>
        <row r="894">
          <cell r="A894">
            <v>66719</v>
          </cell>
        </row>
        <row r="895">
          <cell r="A895">
            <v>66749</v>
          </cell>
        </row>
        <row r="896">
          <cell r="A896">
            <v>66780</v>
          </cell>
        </row>
        <row r="897">
          <cell r="A897">
            <v>66810</v>
          </cell>
        </row>
        <row r="898">
          <cell r="A898">
            <v>66841</v>
          </cell>
        </row>
        <row r="899">
          <cell r="A899">
            <v>66872</v>
          </cell>
        </row>
        <row r="900">
          <cell r="A900">
            <v>66900</v>
          </cell>
        </row>
        <row r="901">
          <cell r="A901">
            <v>66931</v>
          </cell>
        </row>
        <row r="902">
          <cell r="A902">
            <v>66961</v>
          </cell>
        </row>
        <row r="903">
          <cell r="A903">
            <v>66992</v>
          </cell>
        </row>
        <row r="904">
          <cell r="A904">
            <v>67022</v>
          </cell>
        </row>
        <row r="905">
          <cell r="A905">
            <v>67053</v>
          </cell>
        </row>
        <row r="906">
          <cell r="A906">
            <v>67084</v>
          </cell>
        </row>
        <row r="907">
          <cell r="A907">
            <v>67114</v>
          </cell>
        </row>
        <row r="908">
          <cell r="A908">
            <v>67145</v>
          </cell>
        </row>
        <row r="909">
          <cell r="A909">
            <v>67175</v>
          </cell>
        </row>
        <row r="910">
          <cell r="A910">
            <v>67206</v>
          </cell>
        </row>
        <row r="911">
          <cell r="A911">
            <v>67237</v>
          </cell>
        </row>
        <row r="912">
          <cell r="A912">
            <v>67266</v>
          </cell>
        </row>
        <row r="913">
          <cell r="A913">
            <v>67297</v>
          </cell>
        </row>
        <row r="914">
          <cell r="A914">
            <v>67327</v>
          </cell>
        </row>
        <row r="915">
          <cell r="A915">
            <v>67358</v>
          </cell>
        </row>
        <row r="916">
          <cell r="A916">
            <v>67388</v>
          </cell>
        </row>
        <row r="917">
          <cell r="A917">
            <v>67419</v>
          </cell>
        </row>
        <row r="918">
          <cell r="A918">
            <v>67450</v>
          </cell>
        </row>
        <row r="919">
          <cell r="A919">
            <v>67480</v>
          </cell>
        </row>
        <row r="920">
          <cell r="A920">
            <v>67511</v>
          </cell>
        </row>
        <row r="921">
          <cell r="A921">
            <v>67541</v>
          </cell>
        </row>
        <row r="922">
          <cell r="A922">
            <v>67572</v>
          </cell>
        </row>
        <row r="923">
          <cell r="A923">
            <v>67603</v>
          </cell>
        </row>
        <row r="924">
          <cell r="A924">
            <v>67631</v>
          </cell>
        </row>
        <row r="925">
          <cell r="A925">
            <v>67662</v>
          </cell>
        </row>
        <row r="926">
          <cell r="A926">
            <v>67692</v>
          </cell>
        </row>
        <row r="927">
          <cell r="A927">
            <v>67723</v>
          </cell>
        </row>
        <row r="928">
          <cell r="A928">
            <v>67753</v>
          </cell>
        </row>
        <row r="929">
          <cell r="A929">
            <v>67784</v>
          </cell>
        </row>
        <row r="930">
          <cell r="A930">
            <v>67815</v>
          </cell>
        </row>
        <row r="931">
          <cell r="A931">
            <v>67845</v>
          </cell>
        </row>
        <row r="932">
          <cell r="A932">
            <v>67876</v>
          </cell>
        </row>
        <row r="933">
          <cell r="A933">
            <v>67906</v>
          </cell>
        </row>
        <row r="934">
          <cell r="A934">
            <v>67937</v>
          </cell>
        </row>
        <row r="935">
          <cell r="A935">
            <v>67968</v>
          </cell>
        </row>
        <row r="936">
          <cell r="A936">
            <v>67996</v>
          </cell>
        </row>
        <row r="937">
          <cell r="A937">
            <v>68027</v>
          </cell>
        </row>
        <row r="938">
          <cell r="A938">
            <v>68057</v>
          </cell>
        </row>
        <row r="939">
          <cell r="A939">
            <v>68088</v>
          </cell>
        </row>
        <row r="940">
          <cell r="A940">
            <v>68118</v>
          </cell>
        </row>
        <row r="941">
          <cell r="A941">
            <v>68149</v>
          </cell>
        </row>
        <row r="942">
          <cell r="A942">
            <v>68180</v>
          </cell>
        </row>
        <row r="943">
          <cell r="A943">
            <v>68210</v>
          </cell>
        </row>
        <row r="944">
          <cell r="A944">
            <v>68241</v>
          </cell>
        </row>
        <row r="945">
          <cell r="A945">
            <v>68271</v>
          </cell>
        </row>
        <row r="946">
          <cell r="A946">
            <v>68302</v>
          </cell>
        </row>
        <row r="947">
          <cell r="A947">
            <v>68333</v>
          </cell>
        </row>
        <row r="948">
          <cell r="A948">
            <v>68361</v>
          </cell>
        </row>
        <row r="949">
          <cell r="A949">
            <v>68392</v>
          </cell>
        </row>
        <row r="950">
          <cell r="A950">
            <v>68422</v>
          </cell>
        </row>
        <row r="951">
          <cell r="A951">
            <v>68453</v>
          </cell>
        </row>
        <row r="952">
          <cell r="A952">
            <v>68483</v>
          </cell>
        </row>
        <row r="953">
          <cell r="A953">
            <v>68514</v>
          </cell>
        </row>
        <row r="954">
          <cell r="A954">
            <v>68545</v>
          </cell>
        </row>
        <row r="955">
          <cell r="A955">
            <v>68575</v>
          </cell>
        </row>
        <row r="956">
          <cell r="A956">
            <v>68606</v>
          </cell>
        </row>
        <row r="957">
          <cell r="A957">
            <v>68636</v>
          </cell>
        </row>
        <row r="958">
          <cell r="A958">
            <v>68667</v>
          </cell>
        </row>
        <row r="959">
          <cell r="A959">
            <v>68698</v>
          </cell>
        </row>
        <row r="960">
          <cell r="A960">
            <v>68727</v>
          </cell>
        </row>
        <row r="961">
          <cell r="A961">
            <v>68758</v>
          </cell>
        </row>
        <row r="962">
          <cell r="A962">
            <v>68788</v>
          </cell>
        </row>
        <row r="963">
          <cell r="A963">
            <v>68819</v>
          </cell>
        </row>
        <row r="964">
          <cell r="A964">
            <v>68849</v>
          </cell>
        </row>
        <row r="965">
          <cell r="A965">
            <v>68880</v>
          </cell>
        </row>
        <row r="966">
          <cell r="A966">
            <v>68911</v>
          </cell>
        </row>
        <row r="967">
          <cell r="A967">
            <v>68941</v>
          </cell>
        </row>
        <row r="968">
          <cell r="A968">
            <v>68972</v>
          </cell>
        </row>
        <row r="969">
          <cell r="A969">
            <v>69002</v>
          </cell>
        </row>
        <row r="970">
          <cell r="A970">
            <v>69033</v>
          </cell>
        </row>
        <row r="971">
          <cell r="A971">
            <v>69064</v>
          </cell>
        </row>
        <row r="972">
          <cell r="A972">
            <v>69092</v>
          </cell>
        </row>
        <row r="973">
          <cell r="A973">
            <v>69123</v>
          </cell>
        </row>
        <row r="974">
          <cell r="A974">
            <v>69153</v>
          </cell>
        </row>
        <row r="975">
          <cell r="A975">
            <v>69184</v>
          </cell>
        </row>
        <row r="976">
          <cell r="A976">
            <v>69214</v>
          </cell>
        </row>
        <row r="977">
          <cell r="A977">
            <v>69245</v>
          </cell>
        </row>
        <row r="978">
          <cell r="A978">
            <v>69276</v>
          </cell>
        </row>
        <row r="979">
          <cell r="A979">
            <v>69306</v>
          </cell>
        </row>
        <row r="980">
          <cell r="A980">
            <v>69337</v>
          </cell>
        </row>
        <row r="981">
          <cell r="A981">
            <v>69367</v>
          </cell>
        </row>
        <row r="982">
          <cell r="A982">
            <v>69398</v>
          </cell>
        </row>
        <row r="983">
          <cell r="A983">
            <v>69429</v>
          </cell>
        </row>
        <row r="984">
          <cell r="A984">
            <v>69457</v>
          </cell>
        </row>
        <row r="985">
          <cell r="A985">
            <v>69488</v>
          </cell>
        </row>
        <row r="986">
          <cell r="A986">
            <v>69518</v>
          </cell>
        </row>
        <row r="987">
          <cell r="A987">
            <v>69549</v>
          </cell>
        </row>
        <row r="988">
          <cell r="A988">
            <v>69579</v>
          </cell>
        </row>
        <row r="989">
          <cell r="A989">
            <v>69610</v>
          </cell>
        </row>
        <row r="990">
          <cell r="A990">
            <v>69641</v>
          </cell>
        </row>
        <row r="991">
          <cell r="A991">
            <v>69671</v>
          </cell>
        </row>
        <row r="992">
          <cell r="A992">
            <v>69702</v>
          </cell>
        </row>
        <row r="993">
          <cell r="A993">
            <v>69732</v>
          </cell>
        </row>
        <row r="994">
          <cell r="A994">
            <v>69763</v>
          </cell>
        </row>
        <row r="995">
          <cell r="A995">
            <v>69794</v>
          </cell>
        </row>
        <row r="996">
          <cell r="A996">
            <v>69822</v>
          </cell>
        </row>
        <row r="997">
          <cell r="A997">
            <v>69853</v>
          </cell>
        </row>
        <row r="998">
          <cell r="A998">
            <v>69883</v>
          </cell>
        </row>
        <row r="999">
          <cell r="A999">
            <v>69914</v>
          </cell>
        </row>
        <row r="1000">
          <cell r="A1000">
            <v>69944</v>
          </cell>
        </row>
        <row r="1001">
          <cell r="A1001">
            <v>69975</v>
          </cell>
        </row>
        <row r="1002">
          <cell r="A1002">
            <v>70006</v>
          </cell>
        </row>
        <row r="1003">
          <cell r="A1003">
            <v>70036</v>
          </cell>
        </row>
        <row r="1004">
          <cell r="A1004">
            <v>70067</v>
          </cell>
        </row>
        <row r="1005">
          <cell r="A1005">
            <v>70097</v>
          </cell>
        </row>
        <row r="1006">
          <cell r="A1006">
            <v>70128</v>
          </cell>
        </row>
        <row r="1007">
          <cell r="A1007">
            <v>70159</v>
          </cell>
        </row>
        <row r="1008">
          <cell r="A1008">
            <v>70188</v>
          </cell>
        </row>
        <row r="1009">
          <cell r="A1009">
            <v>70219</v>
          </cell>
        </row>
        <row r="1010">
          <cell r="A1010">
            <v>70249</v>
          </cell>
        </row>
        <row r="1011">
          <cell r="A1011">
            <v>70280</v>
          </cell>
        </row>
        <row r="1012">
          <cell r="A1012">
            <v>70310</v>
          </cell>
        </row>
        <row r="1013">
          <cell r="A1013">
            <v>70341</v>
          </cell>
        </row>
        <row r="1014">
          <cell r="A1014">
            <v>70372</v>
          </cell>
        </row>
        <row r="1015">
          <cell r="A1015">
            <v>70402</v>
          </cell>
        </row>
        <row r="1016">
          <cell r="A1016">
            <v>70433</v>
          </cell>
        </row>
        <row r="1017">
          <cell r="A1017">
            <v>70463</v>
          </cell>
        </row>
        <row r="1018">
          <cell r="A1018">
            <v>70494</v>
          </cell>
        </row>
        <row r="1019">
          <cell r="A1019">
            <v>70525</v>
          </cell>
        </row>
        <row r="1020">
          <cell r="A1020">
            <v>70553</v>
          </cell>
        </row>
        <row r="1021">
          <cell r="A1021">
            <v>70584</v>
          </cell>
        </row>
        <row r="1022">
          <cell r="A1022">
            <v>70614</v>
          </cell>
        </row>
        <row r="1023">
          <cell r="A1023">
            <v>70645</v>
          </cell>
        </row>
        <row r="1024">
          <cell r="A1024">
            <v>70675</v>
          </cell>
        </row>
        <row r="1025">
          <cell r="A1025">
            <v>70706</v>
          </cell>
        </row>
        <row r="1026">
          <cell r="A1026">
            <v>70737</v>
          </cell>
        </row>
        <row r="1027">
          <cell r="A1027">
            <v>70767</v>
          </cell>
        </row>
        <row r="1028">
          <cell r="A1028">
            <v>70798</v>
          </cell>
        </row>
        <row r="1029">
          <cell r="A1029">
            <v>70828</v>
          </cell>
        </row>
        <row r="1030">
          <cell r="A1030">
            <v>70859</v>
          </cell>
        </row>
        <row r="1031">
          <cell r="A1031">
            <v>70890</v>
          </cell>
        </row>
        <row r="1032">
          <cell r="A1032">
            <v>70918</v>
          </cell>
        </row>
        <row r="1033">
          <cell r="A1033">
            <v>70949</v>
          </cell>
        </row>
        <row r="1034">
          <cell r="A1034">
            <v>70979</v>
          </cell>
        </row>
        <row r="1035">
          <cell r="A1035">
            <v>71010</v>
          </cell>
        </row>
        <row r="1036">
          <cell r="A1036">
            <v>71040</v>
          </cell>
        </row>
        <row r="1037">
          <cell r="A1037">
            <v>71071</v>
          </cell>
        </row>
        <row r="1038">
          <cell r="A1038">
            <v>71102</v>
          </cell>
        </row>
        <row r="1039">
          <cell r="A1039">
            <v>71132</v>
          </cell>
        </row>
        <row r="1040">
          <cell r="A1040">
            <v>71163</v>
          </cell>
        </row>
        <row r="1041">
          <cell r="A1041">
            <v>71193</v>
          </cell>
        </row>
        <row r="1042">
          <cell r="A1042">
            <v>71224</v>
          </cell>
        </row>
        <row r="1043">
          <cell r="A1043">
            <v>71255</v>
          </cell>
        </row>
        <row r="1044">
          <cell r="A1044">
            <v>71283</v>
          </cell>
        </row>
        <row r="1045">
          <cell r="A1045">
            <v>71314</v>
          </cell>
        </row>
        <row r="1046">
          <cell r="A1046">
            <v>71344</v>
          </cell>
        </row>
        <row r="1047">
          <cell r="A1047">
            <v>71375</v>
          </cell>
        </row>
        <row r="1048">
          <cell r="A1048">
            <v>71405</v>
          </cell>
        </row>
        <row r="1049">
          <cell r="A1049">
            <v>71436</v>
          </cell>
        </row>
        <row r="1050">
          <cell r="A1050">
            <v>71467</v>
          </cell>
        </row>
        <row r="1051">
          <cell r="A1051">
            <v>71497</v>
          </cell>
        </row>
        <row r="1052">
          <cell r="A1052">
            <v>71528</v>
          </cell>
        </row>
        <row r="1053">
          <cell r="A1053">
            <v>71558</v>
          </cell>
        </row>
        <row r="1054">
          <cell r="A1054">
            <v>71589</v>
          </cell>
        </row>
        <row r="1055">
          <cell r="A1055">
            <v>71620</v>
          </cell>
        </row>
        <row r="1056">
          <cell r="A1056">
            <v>71649</v>
          </cell>
        </row>
        <row r="1057">
          <cell r="A1057">
            <v>71680</v>
          </cell>
        </row>
        <row r="1058">
          <cell r="A1058">
            <v>71710</v>
          </cell>
        </row>
        <row r="1059">
          <cell r="A1059">
            <v>71741</v>
          </cell>
        </row>
        <row r="1060">
          <cell r="A1060">
            <v>71771</v>
          </cell>
        </row>
        <row r="1061">
          <cell r="A1061">
            <v>71802</v>
          </cell>
        </row>
        <row r="1062">
          <cell r="A1062">
            <v>71833</v>
          </cell>
        </row>
        <row r="1063">
          <cell r="A1063">
            <v>71863</v>
          </cell>
        </row>
        <row r="1064">
          <cell r="A1064">
            <v>71894</v>
          </cell>
        </row>
        <row r="1065">
          <cell r="A1065">
            <v>71924</v>
          </cell>
        </row>
        <row r="1066">
          <cell r="A1066">
            <v>71955</v>
          </cell>
        </row>
        <row r="1067">
          <cell r="A1067">
            <v>71986</v>
          </cell>
        </row>
        <row r="1068">
          <cell r="A1068">
            <v>72014</v>
          </cell>
        </row>
        <row r="1069">
          <cell r="A1069">
            <v>72045</v>
          </cell>
        </row>
        <row r="1070">
          <cell r="A1070">
            <v>72075</v>
          </cell>
        </row>
        <row r="1071">
          <cell r="A1071">
            <v>72106</v>
          </cell>
        </row>
        <row r="1072">
          <cell r="A1072">
            <v>72136</v>
          </cell>
        </row>
        <row r="1073">
          <cell r="A1073">
            <v>72167</v>
          </cell>
        </row>
        <row r="1074">
          <cell r="A1074">
            <v>72198</v>
          </cell>
        </row>
        <row r="1075">
          <cell r="A1075">
            <v>72228</v>
          </cell>
        </row>
        <row r="1076">
          <cell r="A1076">
            <v>72259</v>
          </cell>
        </row>
        <row r="1077">
          <cell r="A1077">
            <v>72289</v>
          </cell>
        </row>
        <row r="1078">
          <cell r="A1078">
            <v>72320</v>
          </cell>
        </row>
        <row r="1079">
          <cell r="A1079">
            <v>72351</v>
          </cell>
        </row>
        <row r="1080">
          <cell r="A1080">
            <v>72379</v>
          </cell>
        </row>
        <row r="1081">
          <cell r="A1081">
            <v>72410</v>
          </cell>
        </row>
        <row r="1082">
          <cell r="A1082">
            <v>72440</v>
          </cell>
        </row>
        <row r="1083">
          <cell r="A1083">
            <v>72471</v>
          </cell>
        </row>
        <row r="1084">
          <cell r="A1084">
            <v>72501</v>
          </cell>
        </row>
        <row r="1085">
          <cell r="A1085">
            <v>72532</v>
          </cell>
        </row>
        <row r="1086">
          <cell r="A1086">
            <v>72563</v>
          </cell>
        </row>
        <row r="1087">
          <cell r="A1087">
            <v>72593</v>
          </cell>
        </row>
        <row r="1088">
          <cell r="A1088">
            <v>72624</v>
          </cell>
        </row>
        <row r="1089">
          <cell r="A1089">
            <v>72654</v>
          </cell>
        </row>
        <row r="1090">
          <cell r="A1090">
            <v>72685</v>
          </cell>
        </row>
        <row r="1091">
          <cell r="A1091">
            <v>72716</v>
          </cell>
        </row>
        <row r="1092">
          <cell r="A1092">
            <v>72744</v>
          </cell>
        </row>
        <row r="1093">
          <cell r="A1093">
            <v>72775</v>
          </cell>
        </row>
        <row r="1094">
          <cell r="A1094">
            <v>72805</v>
          </cell>
        </row>
        <row r="1095">
          <cell r="A1095">
            <v>72836</v>
          </cell>
        </row>
        <row r="1096">
          <cell r="A1096">
            <v>72866</v>
          </cell>
        </row>
        <row r="1097">
          <cell r="A1097">
            <v>72897</v>
          </cell>
        </row>
        <row r="1098">
          <cell r="A1098">
            <v>72928</v>
          </cell>
        </row>
        <row r="1099">
          <cell r="A1099">
            <v>72958</v>
          </cell>
        </row>
        <row r="1100">
          <cell r="A1100">
            <v>72989</v>
          </cell>
        </row>
        <row r="1101">
          <cell r="A1101">
            <v>73019</v>
          </cell>
        </row>
        <row r="1102">
          <cell r="A1102">
            <v>73050</v>
          </cell>
        </row>
        <row r="1103">
          <cell r="A1103">
            <v>73081</v>
          </cell>
        </row>
        <row r="1104">
          <cell r="A1104">
            <v>73109</v>
          </cell>
        </row>
        <row r="1105">
          <cell r="A1105">
            <v>73140</v>
          </cell>
        </row>
        <row r="1106">
          <cell r="A1106">
            <v>73170</v>
          </cell>
        </row>
        <row r="1107">
          <cell r="A1107">
            <v>73201</v>
          </cell>
        </row>
        <row r="1108">
          <cell r="A1108">
            <v>73231</v>
          </cell>
        </row>
        <row r="1109">
          <cell r="A1109">
            <v>73262</v>
          </cell>
        </row>
        <row r="1110">
          <cell r="A1110">
            <v>73293</v>
          </cell>
        </row>
        <row r="1111">
          <cell r="A1111">
            <v>73323</v>
          </cell>
        </row>
        <row r="1112">
          <cell r="A1112">
            <v>73354</v>
          </cell>
        </row>
        <row r="1113">
          <cell r="A1113">
            <v>73384</v>
          </cell>
        </row>
        <row r="1114">
          <cell r="A1114">
            <v>73415</v>
          </cell>
        </row>
        <row r="1115">
          <cell r="A1115">
            <v>73446</v>
          </cell>
        </row>
        <row r="1116">
          <cell r="A1116">
            <v>73474</v>
          </cell>
        </row>
        <row r="1117">
          <cell r="A1117">
            <v>73505</v>
          </cell>
        </row>
        <row r="1118">
          <cell r="A1118">
            <v>73535</v>
          </cell>
        </row>
        <row r="1119">
          <cell r="A1119">
            <v>73566</v>
          </cell>
        </row>
        <row r="1120">
          <cell r="A1120">
            <v>73596</v>
          </cell>
        </row>
        <row r="1121">
          <cell r="A1121">
            <v>73627</v>
          </cell>
        </row>
        <row r="1122">
          <cell r="A1122">
            <v>73658</v>
          </cell>
        </row>
        <row r="1123">
          <cell r="A1123">
            <v>73688</v>
          </cell>
        </row>
        <row r="1124">
          <cell r="A1124">
            <v>73719</v>
          </cell>
        </row>
        <row r="1125">
          <cell r="A1125">
            <v>73749</v>
          </cell>
        </row>
        <row r="1126">
          <cell r="A1126">
            <v>73780</v>
          </cell>
        </row>
        <row r="1127">
          <cell r="A1127">
            <v>73811</v>
          </cell>
        </row>
        <row r="1128">
          <cell r="A1128">
            <v>73839</v>
          </cell>
        </row>
        <row r="1129">
          <cell r="A1129">
            <v>73870</v>
          </cell>
        </row>
        <row r="1130">
          <cell r="A1130">
            <v>73900</v>
          </cell>
        </row>
        <row r="1131">
          <cell r="A1131">
            <v>73931</v>
          </cell>
        </row>
        <row r="1132">
          <cell r="A1132">
            <v>73961</v>
          </cell>
        </row>
        <row r="1133">
          <cell r="A1133">
            <v>73992</v>
          </cell>
        </row>
        <row r="1134">
          <cell r="A1134">
            <v>74023</v>
          </cell>
        </row>
        <row r="1135">
          <cell r="A1135">
            <v>74053</v>
          </cell>
        </row>
        <row r="1136">
          <cell r="A1136">
            <v>74084</v>
          </cell>
        </row>
        <row r="1137">
          <cell r="A1137">
            <v>74114</v>
          </cell>
        </row>
        <row r="1138">
          <cell r="A1138">
            <v>74145</v>
          </cell>
        </row>
        <row r="1139">
          <cell r="A1139">
            <v>74176</v>
          </cell>
        </row>
        <row r="1140">
          <cell r="A1140">
            <v>74204</v>
          </cell>
        </row>
        <row r="1141">
          <cell r="A1141">
            <v>74235</v>
          </cell>
        </row>
        <row r="1142">
          <cell r="A1142">
            <v>74265</v>
          </cell>
        </row>
        <row r="1143">
          <cell r="A1143">
            <v>74296</v>
          </cell>
        </row>
        <row r="1144">
          <cell r="A1144">
            <v>74326</v>
          </cell>
        </row>
        <row r="1145">
          <cell r="A1145">
            <v>74357</v>
          </cell>
        </row>
        <row r="1146">
          <cell r="A1146">
            <v>74388</v>
          </cell>
        </row>
        <row r="1147">
          <cell r="A1147">
            <v>74418</v>
          </cell>
        </row>
        <row r="1148">
          <cell r="A1148">
            <v>74449</v>
          </cell>
        </row>
        <row r="1149">
          <cell r="A1149">
            <v>74479</v>
          </cell>
        </row>
        <row r="1150">
          <cell r="A1150">
            <v>74510</v>
          </cell>
        </row>
        <row r="1151">
          <cell r="A1151">
            <v>74541</v>
          </cell>
        </row>
        <row r="1152">
          <cell r="A1152">
            <v>74570</v>
          </cell>
        </row>
        <row r="1153">
          <cell r="A1153">
            <v>74601</v>
          </cell>
        </row>
        <row r="1154">
          <cell r="A1154">
            <v>74631</v>
          </cell>
        </row>
        <row r="1155">
          <cell r="A1155">
            <v>74662</v>
          </cell>
        </row>
        <row r="1156">
          <cell r="A1156">
            <v>74692</v>
          </cell>
        </row>
        <row r="1157">
          <cell r="A1157">
            <v>74723</v>
          </cell>
        </row>
        <row r="1158">
          <cell r="A1158">
            <v>74754</v>
          </cell>
        </row>
        <row r="1159">
          <cell r="A1159">
            <v>74784</v>
          </cell>
        </row>
        <row r="1160">
          <cell r="A1160">
            <v>74815</v>
          </cell>
        </row>
        <row r="1161">
          <cell r="A1161">
            <v>74845</v>
          </cell>
        </row>
        <row r="1162">
          <cell r="A1162">
            <v>74876</v>
          </cell>
        </row>
        <row r="1163">
          <cell r="A1163">
            <v>74907</v>
          </cell>
        </row>
        <row r="1164">
          <cell r="A1164">
            <v>74935</v>
          </cell>
        </row>
        <row r="1165">
          <cell r="A1165">
            <v>74966</v>
          </cell>
        </row>
        <row r="1166">
          <cell r="A1166">
            <v>74996</v>
          </cell>
        </row>
        <row r="1167">
          <cell r="A1167">
            <v>75027</v>
          </cell>
        </row>
        <row r="1168">
          <cell r="A1168">
            <v>75057</v>
          </cell>
        </row>
        <row r="1169">
          <cell r="A1169">
            <v>75088</v>
          </cell>
        </row>
        <row r="1170">
          <cell r="A1170">
            <v>75119</v>
          </cell>
        </row>
        <row r="1171">
          <cell r="A1171">
            <v>75149</v>
          </cell>
        </row>
        <row r="1172">
          <cell r="A1172">
            <v>75180</v>
          </cell>
        </row>
        <row r="1173">
          <cell r="A1173">
            <v>75210</v>
          </cell>
        </row>
        <row r="1174">
          <cell r="A1174">
            <v>75241</v>
          </cell>
        </row>
        <row r="1175">
          <cell r="A1175">
            <v>75272</v>
          </cell>
        </row>
        <row r="1176">
          <cell r="A1176">
            <v>75300</v>
          </cell>
        </row>
        <row r="1177">
          <cell r="A1177">
            <v>75331</v>
          </cell>
        </row>
        <row r="1178">
          <cell r="A1178">
            <v>75361</v>
          </cell>
        </row>
        <row r="1179">
          <cell r="A1179">
            <v>75392</v>
          </cell>
        </row>
        <row r="1180">
          <cell r="A1180">
            <v>75422</v>
          </cell>
        </row>
        <row r="1181">
          <cell r="A1181">
            <v>75453</v>
          </cell>
        </row>
        <row r="1182">
          <cell r="A1182">
            <v>75484</v>
          </cell>
        </row>
        <row r="1183">
          <cell r="A1183">
            <v>75514</v>
          </cell>
        </row>
        <row r="1184">
          <cell r="A1184">
            <v>75545</v>
          </cell>
        </row>
        <row r="1185">
          <cell r="A1185">
            <v>75575</v>
          </cell>
        </row>
        <row r="1186">
          <cell r="A1186">
            <v>75606</v>
          </cell>
        </row>
        <row r="1187">
          <cell r="A1187">
            <v>75637</v>
          </cell>
        </row>
        <row r="1188">
          <cell r="A1188">
            <v>75665</v>
          </cell>
        </row>
        <row r="1189">
          <cell r="A1189">
            <v>75696</v>
          </cell>
        </row>
        <row r="1190">
          <cell r="A1190">
            <v>75726</v>
          </cell>
        </row>
        <row r="1191">
          <cell r="A1191">
            <v>75757</v>
          </cell>
        </row>
        <row r="1192">
          <cell r="A1192">
            <v>75787</v>
          </cell>
        </row>
        <row r="1193">
          <cell r="A1193">
            <v>75818</v>
          </cell>
        </row>
        <row r="1194">
          <cell r="A1194">
            <v>75849</v>
          </cell>
        </row>
        <row r="1195">
          <cell r="A1195">
            <v>75879</v>
          </cell>
        </row>
        <row r="1196">
          <cell r="A1196">
            <v>75910</v>
          </cell>
        </row>
        <row r="1197">
          <cell r="A1197">
            <v>75940</v>
          </cell>
        </row>
        <row r="1198">
          <cell r="A1198">
            <v>75971</v>
          </cell>
        </row>
        <row r="1199">
          <cell r="A1199">
            <v>76002</v>
          </cell>
        </row>
        <row r="1200">
          <cell r="A1200">
            <v>76031</v>
          </cell>
        </row>
        <row r="1201">
          <cell r="A1201">
            <v>76062</v>
          </cell>
        </row>
        <row r="1202">
          <cell r="A1202">
            <v>76092</v>
          </cell>
        </row>
        <row r="1203">
          <cell r="A1203">
            <v>76123</v>
          </cell>
        </row>
        <row r="1204">
          <cell r="A1204">
            <v>76153</v>
          </cell>
        </row>
        <row r="1205">
          <cell r="A1205">
            <v>76184</v>
          </cell>
        </row>
        <row r="1206">
          <cell r="A1206">
            <v>76215</v>
          </cell>
        </row>
        <row r="1207">
          <cell r="A1207">
            <v>76245</v>
          </cell>
        </row>
        <row r="1208">
          <cell r="A1208">
            <v>76276</v>
          </cell>
        </row>
        <row r="1209">
          <cell r="A1209">
            <v>76306</v>
          </cell>
        </row>
        <row r="1210">
          <cell r="A1210">
            <v>76337</v>
          </cell>
        </row>
        <row r="1211">
          <cell r="A1211">
            <v>76368</v>
          </cell>
        </row>
        <row r="1212">
          <cell r="A1212">
            <v>76396</v>
          </cell>
        </row>
        <row r="1213">
          <cell r="A1213">
            <v>76427</v>
          </cell>
        </row>
        <row r="1214">
          <cell r="A1214">
            <v>76457</v>
          </cell>
        </row>
        <row r="1215">
          <cell r="A1215">
            <v>76488</v>
          </cell>
        </row>
        <row r="1216">
          <cell r="A1216">
            <v>76518</v>
          </cell>
        </row>
        <row r="1217">
          <cell r="A1217">
            <v>76549</v>
          </cell>
        </row>
        <row r="1218">
          <cell r="A1218">
            <v>76580</v>
          </cell>
        </row>
        <row r="1219">
          <cell r="A1219">
            <v>76610</v>
          </cell>
        </row>
        <row r="1220">
          <cell r="A1220">
            <v>76641</v>
          </cell>
        </row>
        <row r="1221">
          <cell r="A1221">
            <v>76671</v>
          </cell>
        </row>
        <row r="1222">
          <cell r="A1222">
            <v>76702</v>
          </cell>
        </row>
        <row r="1223">
          <cell r="A1223">
            <v>76733</v>
          </cell>
        </row>
        <row r="1224">
          <cell r="A1224">
            <v>76761</v>
          </cell>
        </row>
        <row r="1225">
          <cell r="A1225">
            <v>76792</v>
          </cell>
        </row>
        <row r="1226">
          <cell r="A1226">
            <v>76822</v>
          </cell>
        </row>
        <row r="1227">
          <cell r="A1227">
            <v>76853</v>
          </cell>
        </row>
        <row r="1228">
          <cell r="A1228">
            <v>76883</v>
          </cell>
        </row>
        <row r="1229">
          <cell r="A1229">
            <v>76914</v>
          </cell>
        </row>
        <row r="1230">
          <cell r="A1230">
            <v>76945</v>
          </cell>
        </row>
        <row r="1231">
          <cell r="A1231">
            <v>76975</v>
          </cell>
        </row>
        <row r="1232">
          <cell r="A1232">
            <v>77006</v>
          </cell>
        </row>
        <row r="1233">
          <cell r="A1233">
            <v>77036</v>
          </cell>
        </row>
        <row r="1234">
          <cell r="A1234">
            <v>77067</v>
          </cell>
        </row>
        <row r="1235">
          <cell r="A1235">
            <v>77098</v>
          </cell>
        </row>
        <row r="1236">
          <cell r="A1236">
            <v>77126</v>
          </cell>
        </row>
        <row r="1237">
          <cell r="A1237">
            <v>77157</v>
          </cell>
        </row>
        <row r="1238">
          <cell r="A1238">
            <v>77187</v>
          </cell>
        </row>
        <row r="1239">
          <cell r="A1239">
            <v>77218</v>
          </cell>
        </row>
        <row r="1240">
          <cell r="A1240">
            <v>77248</v>
          </cell>
        </row>
        <row r="1241">
          <cell r="A1241">
            <v>77279</v>
          </cell>
        </row>
        <row r="1242">
          <cell r="A1242">
            <v>77310</v>
          </cell>
        </row>
        <row r="1243">
          <cell r="A1243">
            <v>77340</v>
          </cell>
        </row>
        <row r="1244">
          <cell r="A1244">
            <v>77371</v>
          </cell>
        </row>
        <row r="1245">
          <cell r="A1245">
            <v>77401</v>
          </cell>
        </row>
        <row r="1246">
          <cell r="A1246">
            <v>77432</v>
          </cell>
        </row>
        <row r="1247">
          <cell r="A1247">
            <v>77463</v>
          </cell>
        </row>
        <row r="1248">
          <cell r="A1248">
            <v>77492</v>
          </cell>
        </row>
        <row r="1249">
          <cell r="A1249">
            <v>77523</v>
          </cell>
        </row>
        <row r="1250">
          <cell r="A1250">
            <v>77553</v>
          </cell>
        </row>
        <row r="1251">
          <cell r="A1251">
            <v>77584</v>
          </cell>
        </row>
        <row r="1252">
          <cell r="A1252">
            <v>77614</v>
          </cell>
        </row>
        <row r="1253">
          <cell r="A1253">
            <v>77645</v>
          </cell>
        </row>
        <row r="1254">
          <cell r="A1254">
            <v>77676</v>
          </cell>
        </row>
        <row r="1255">
          <cell r="A1255">
            <v>77706</v>
          </cell>
        </row>
        <row r="1256">
          <cell r="A1256">
            <v>77737</v>
          </cell>
        </row>
        <row r="1257">
          <cell r="A1257">
            <v>77767</v>
          </cell>
        </row>
        <row r="1258">
          <cell r="A1258">
            <v>77798</v>
          </cell>
        </row>
        <row r="1259">
          <cell r="A1259">
            <v>77829</v>
          </cell>
        </row>
        <row r="1260">
          <cell r="A1260">
            <v>77857</v>
          </cell>
        </row>
        <row r="1261">
          <cell r="A1261">
            <v>77888</v>
          </cell>
        </row>
        <row r="1262">
          <cell r="A1262">
            <v>77918</v>
          </cell>
        </row>
        <row r="1263">
          <cell r="A1263">
            <v>77949</v>
          </cell>
        </row>
        <row r="1264">
          <cell r="A1264">
            <v>77979</v>
          </cell>
        </row>
        <row r="1265">
          <cell r="A1265">
            <v>78010</v>
          </cell>
        </row>
        <row r="1266">
          <cell r="A1266">
            <v>78041</v>
          </cell>
        </row>
        <row r="1267">
          <cell r="A1267">
            <v>78071</v>
          </cell>
        </row>
        <row r="1268">
          <cell r="A1268">
            <v>78102</v>
          </cell>
        </row>
        <row r="1269">
          <cell r="A1269">
            <v>78132</v>
          </cell>
        </row>
        <row r="1270">
          <cell r="A1270">
            <v>78163</v>
          </cell>
        </row>
        <row r="1271">
          <cell r="A1271">
            <v>78194</v>
          </cell>
        </row>
        <row r="1272">
          <cell r="A1272">
            <v>78222</v>
          </cell>
        </row>
        <row r="1273">
          <cell r="A1273">
            <v>78253</v>
          </cell>
        </row>
        <row r="1274">
          <cell r="A1274">
            <v>78283</v>
          </cell>
        </row>
        <row r="1275">
          <cell r="A1275">
            <v>78314</v>
          </cell>
        </row>
        <row r="1276">
          <cell r="A1276">
            <v>78344</v>
          </cell>
        </row>
        <row r="1277">
          <cell r="A1277">
            <v>78375</v>
          </cell>
        </row>
        <row r="1278">
          <cell r="A1278">
            <v>78406</v>
          </cell>
        </row>
        <row r="1279">
          <cell r="A1279">
            <v>78436</v>
          </cell>
        </row>
        <row r="1280">
          <cell r="A1280">
            <v>78467</v>
          </cell>
        </row>
        <row r="1281">
          <cell r="A1281">
            <v>78497</v>
          </cell>
        </row>
        <row r="1282">
          <cell r="A1282">
            <v>78528</v>
          </cell>
        </row>
        <row r="1283">
          <cell r="A1283">
            <v>78559</v>
          </cell>
        </row>
        <row r="1284">
          <cell r="A1284">
            <v>78587</v>
          </cell>
        </row>
        <row r="1285">
          <cell r="A1285">
            <v>78618</v>
          </cell>
        </row>
        <row r="1286">
          <cell r="A1286">
            <v>78648</v>
          </cell>
        </row>
        <row r="1287">
          <cell r="A1287">
            <v>78679</v>
          </cell>
        </row>
        <row r="1288">
          <cell r="A1288">
            <v>78709</v>
          </cell>
        </row>
        <row r="1289">
          <cell r="A1289">
            <v>78740</v>
          </cell>
        </row>
        <row r="1290">
          <cell r="A1290">
            <v>78771</v>
          </cell>
        </row>
        <row r="1291">
          <cell r="A1291">
            <v>78801</v>
          </cell>
        </row>
        <row r="1292">
          <cell r="A1292">
            <v>78832</v>
          </cell>
        </row>
        <row r="1293">
          <cell r="A1293">
            <v>78862</v>
          </cell>
        </row>
        <row r="1294">
          <cell r="A1294">
            <v>78893</v>
          </cell>
        </row>
        <row r="1295">
          <cell r="A1295">
            <v>78924</v>
          </cell>
        </row>
        <row r="1296">
          <cell r="A1296">
            <v>78953</v>
          </cell>
        </row>
        <row r="1297">
          <cell r="A1297">
            <v>78984</v>
          </cell>
        </row>
        <row r="1298">
          <cell r="A1298">
            <v>79014</v>
          </cell>
        </row>
        <row r="1299">
          <cell r="A1299">
            <v>79045</v>
          </cell>
        </row>
        <row r="1300">
          <cell r="A1300">
            <v>79075</v>
          </cell>
        </row>
        <row r="1301">
          <cell r="A1301">
            <v>79106</v>
          </cell>
        </row>
        <row r="1302">
          <cell r="A1302">
            <v>79137</v>
          </cell>
        </row>
        <row r="1303">
          <cell r="A1303">
            <v>79167</v>
          </cell>
        </row>
        <row r="1304">
          <cell r="A1304">
            <v>79198</v>
          </cell>
        </row>
        <row r="1305">
          <cell r="A1305">
            <v>79228</v>
          </cell>
        </row>
        <row r="1306">
          <cell r="A1306">
            <v>79259</v>
          </cell>
        </row>
        <row r="1307">
          <cell r="A1307">
            <v>79290</v>
          </cell>
        </row>
        <row r="1308">
          <cell r="A1308">
            <v>79318</v>
          </cell>
        </row>
        <row r="1309">
          <cell r="A1309">
            <v>79349</v>
          </cell>
        </row>
        <row r="1310">
          <cell r="A1310">
            <v>79379</v>
          </cell>
        </row>
        <row r="1311">
          <cell r="A1311">
            <v>79410</v>
          </cell>
        </row>
        <row r="1312">
          <cell r="A1312">
            <v>79440</v>
          </cell>
        </row>
        <row r="1313">
          <cell r="A1313">
            <v>79471</v>
          </cell>
        </row>
        <row r="1314">
          <cell r="A1314">
            <v>79502</v>
          </cell>
        </row>
        <row r="1315">
          <cell r="A1315">
            <v>79532</v>
          </cell>
        </row>
        <row r="1316">
          <cell r="A1316">
            <v>79563</v>
          </cell>
        </row>
        <row r="1317">
          <cell r="A1317">
            <v>79593</v>
          </cell>
        </row>
        <row r="1318">
          <cell r="A1318">
            <v>79624</v>
          </cell>
        </row>
        <row r="1319">
          <cell r="A1319">
            <v>79655</v>
          </cell>
        </row>
        <row r="1320">
          <cell r="A1320">
            <v>79683</v>
          </cell>
        </row>
        <row r="1321">
          <cell r="A1321">
            <v>79714</v>
          </cell>
        </row>
        <row r="1322">
          <cell r="A1322">
            <v>79744</v>
          </cell>
        </row>
        <row r="1323">
          <cell r="A1323">
            <v>79775</v>
          </cell>
        </row>
        <row r="1324">
          <cell r="A1324">
            <v>79805</v>
          </cell>
        </row>
        <row r="1325">
          <cell r="A1325">
            <v>79836</v>
          </cell>
        </row>
        <row r="1326">
          <cell r="A1326">
            <v>79867</v>
          </cell>
        </row>
        <row r="1327">
          <cell r="A1327">
            <v>79897</v>
          </cell>
        </row>
        <row r="1328">
          <cell r="A1328">
            <v>79928</v>
          </cell>
        </row>
        <row r="1329">
          <cell r="A1329">
            <v>79958</v>
          </cell>
        </row>
        <row r="1330">
          <cell r="A1330">
            <v>79989</v>
          </cell>
        </row>
        <row r="1331">
          <cell r="A1331">
            <v>80020</v>
          </cell>
        </row>
        <row r="1332">
          <cell r="A1332">
            <v>80048</v>
          </cell>
        </row>
        <row r="1333">
          <cell r="A1333">
            <v>80079</v>
          </cell>
        </row>
        <row r="1334">
          <cell r="A1334">
            <v>80109</v>
          </cell>
        </row>
        <row r="1335">
          <cell r="A1335">
            <v>80140</v>
          </cell>
        </row>
        <row r="1336">
          <cell r="A1336">
            <v>80170</v>
          </cell>
        </row>
        <row r="1337">
          <cell r="A1337">
            <v>80201</v>
          </cell>
        </row>
        <row r="1338">
          <cell r="A1338">
            <v>80232</v>
          </cell>
        </row>
        <row r="1339">
          <cell r="A1339">
            <v>80262</v>
          </cell>
        </row>
        <row r="1340">
          <cell r="A1340">
            <v>80293</v>
          </cell>
        </row>
        <row r="1341">
          <cell r="A1341">
            <v>80323</v>
          </cell>
        </row>
        <row r="1342">
          <cell r="A1342">
            <v>80354</v>
          </cell>
        </row>
        <row r="1343">
          <cell r="A1343">
            <v>80385</v>
          </cell>
        </row>
        <row r="1344">
          <cell r="A1344">
            <v>80414</v>
          </cell>
        </row>
        <row r="1345">
          <cell r="A1345">
            <v>80445</v>
          </cell>
        </row>
        <row r="1346">
          <cell r="A1346">
            <v>80475</v>
          </cell>
        </row>
        <row r="1347">
          <cell r="A1347">
            <v>80506</v>
          </cell>
        </row>
        <row r="1348">
          <cell r="A1348">
            <v>80536</v>
          </cell>
        </row>
        <row r="1349">
          <cell r="A1349">
            <v>80567</v>
          </cell>
        </row>
        <row r="1350">
          <cell r="A1350">
            <v>80598</v>
          </cell>
        </row>
        <row r="1351">
          <cell r="A1351">
            <v>80628</v>
          </cell>
        </row>
        <row r="1352">
          <cell r="A1352">
            <v>80659</v>
          </cell>
        </row>
        <row r="1353">
          <cell r="A1353">
            <v>80689</v>
          </cell>
        </row>
        <row r="1354">
          <cell r="A1354">
            <v>80720</v>
          </cell>
        </row>
        <row r="1355">
          <cell r="A1355">
            <v>80751</v>
          </cell>
        </row>
        <row r="1356">
          <cell r="A1356">
            <v>80779</v>
          </cell>
        </row>
        <row r="1357">
          <cell r="A1357">
            <v>80810</v>
          </cell>
        </row>
        <row r="1358">
          <cell r="A1358">
            <v>80840</v>
          </cell>
        </row>
        <row r="1359">
          <cell r="A1359">
            <v>80871</v>
          </cell>
        </row>
        <row r="1360">
          <cell r="A1360">
            <v>80901</v>
          </cell>
        </row>
        <row r="1361">
          <cell r="A1361">
            <v>80932</v>
          </cell>
        </row>
        <row r="1362">
          <cell r="A1362">
            <v>80963</v>
          </cell>
        </row>
        <row r="1363">
          <cell r="A1363">
            <v>80993</v>
          </cell>
        </row>
        <row r="1364">
          <cell r="A1364">
            <v>81024</v>
          </cell>
        </row>
        <row r="1365">
          <cell r="A1365">
            <v>81054</v>
          </cell>
        </row>
        <row r="1366">
          <cell r="A1366">
            <v>81085</v>
          </cell>
        </row>
        <row r="1367">
          <cell r="A1367">
            <v>81116</v>
          </cell>
        </row>
        <row r="1368">
          <cell r="A1368">
            <v>81144</v>
          </cell>
        </row>
        <row r="1369">
          <cell r="A1369">
            <v>81175</v>
          </cell>
        </row>
        <row r="1370">
          <cell r="A1370">
            <v>81205</v>
          </cell>
        </row>
        <row r="1371">
          <cell r="A1371">
            <v>81236</v>
          </cell>
        </row>
        <row r="1372">
          <cell r="A1372">
            <v>81266</v>
          </cell>
        </row>
        <row r="1373">
          <cell r="A1373">
            <v>81297</v>
          </cell>
        </row>
        <row r="1374">
          <cell r="A1374">
            <v>81328</v>
          </cell>
        </row>
        <row r="1375">
          <cell r="A1375">
            <v>81358</v>
          </cell>
        </row>
        <row r="1376">
          <cell r="A1376">
            <v>81389</v>
          </cell>
        </row>
        <row r="1377">
          <cell r="A1377">
            <v>81419</v>
          </cell>
        </row>
        <row r="1378">
          <cell r="A1378">
            <v>81450</v>
          </cell>
        </row>
        <row r="1379">
          <cell r="A1379">
            <v>81481</v>
          </cell>
        </row>
        <row r="1380">
          <cell r="A1380">
            <v>81509</v>
          </cell>
        </row>
        <row r="1381">
          <cell r="A1381">
            <v>81540</v>
          </cell>
        </row>
        <row r="1382">
          <cell r="A1382">
            <v>81570</v>
          </cell>
        </row>
        <row r="1383">
          <cell r="A1383">
            <v>81601</v>
          </cell>
        </row>
        <row r="1384">
          <cell r="A1384">
            <v>81631</v>
          </cell>
        </row>
        <row r="1385">
          <cell r="A1385">
            <v>81662</v>
          </cell>
        </row>
        <row r="1386">
          <cell r="A1386">
            <v>81693</v>
          </cell>
        </row>
        <row r="1387">
          <cell r="A1387">
            <v>81723</v>
          </cell>
        </row>
        <row r="1388">
          <cell r="A1388">
            <v>81754</v>
          </cell>
        </row>
        <row r="1389">
          <cell r="A1389">
            <v>81784</v>
          </cell>
        </row>
        <row r="1390">
          <cell r="A1390">
            <v>81815</v>
          </cell>
        </row>
        <row r="1391">
          <cell r="A1391">
            <v>81846</v>
          </cell>
        </row>
        <row r="1392">
          <cell r="A1392">
            <v>81875</v>
          </cell>
        </row>
        <row r="1393">
          <cell r="A1393">
            <v>81906</v>
          </cell>
        </row>
        <row r="1394">
          <cell r="A1394">
            <v>81936</v>
          </cell>
        </row>
        <row r="1395">
          <cell r="A1395">
            <v>81967</v>
          </cell>
        </row>
        <row r="1396">
          <cell r="A1396">
            <v>81997</v>
          </cell>
        </row>
        <row r="1397">
          <cell r="A1397">
            <v>82028</v>
          </cell>
        </row>
        <row r="1398">
          <cell r="A1398">
            <v>82059</v>
          </cell>
        </row>
        <row r="1399">
          <cell r="A1399">
            <v>82089</v>
          </cell>
        </row>
        <row r="1400">
          <cell r="A1400">
            <v>82120</v>
          </cell>
        </row>
        <row r="1401">
          <cell r="A1401">
            <v>82150</v>
          </cell>
        </row>
        <row r="1402">
          <cell r="A1402">
            <v>82181</v>
          </cell>
        </row>
        <row r="1403">
          <cell r="A1403">
            <v>82212</v>
          </cell>
        </row>
        <row r="1404">
          <cell r="A1404">
            <v>82240</v>
          </cell>
        </row>
        <row r="1405">
          <cell r="A1405">
            <v>82271</v>
          </cell>
        </row>
        <row r="1406">
          <cell r="A1406">
            <v>82301</v>
          </cell>
        </row>
        <row r="1407">
          <cell r="A1407">
            <v>82332</v>
          </cell>
        </row>
        <row r="1408">
          <cell r="A1408">
            <v>82362</v>
          </cell>
        </row>
        <row r="1409">
          <cell r="A1409">
            <v>82393</v>
          </cell>
        </row>
        <row r="1410">
          <cell r="A1410">
            <v>82424</v>
          </cell>
        </row>
        <row r="1411">
          <cell r="A1411">
            <v>82454</v>
          </cell>
        </row>
        <row r="1412">
          <cell r="A1412">
            <v>82485</v>
          </cell>
        </row>
        <row r="1413">
          <cell r="A1413">
            <v>82515</v>
          </cell>
        </row>
        <row r="1414">
          <cell r="A1414">
            <v>82546</v>
          </cell>
        </row>
        <row r="1415">
          <cell r="A1415">
            <v>82577</v>
          </cell>
        </row>
        <row r="1416">
          <cell r="A1416">
            <v>82605</v>
          </cell>
        </row>
        <row r="1417">
          <cell r="A1417">
            <v>82636</v>
          </cell>
        </row>
        <row r="1418">
          <cell r="A1418">
            <v>82666</v>
          </cell>
        </row>
        <row r="1419">
          <cell r="A1419">
            <v>82697</v>
          </cell>
        </row>
        <row r="1420">
          <cell r="A1420">
            <v>82727</v>
          </cell>
        </row>
        <row r="1421">
          <cell r="A1421">
            <v>82758</v>
          </cell>
        </row>
        <row r="1422">
          <cell r="A1422">
            <v>82789</v>
          </cell>
        </row>
        <row r="1423">
          <cell r="A1423">
            <v>82819</v>
          </cell>
        </row>
        <row r="1424">
          <cell r="A1424">
            <v>82850</v>
          </cell>
        </row>
        <row r="1425">
          <cell r="A1425">
            <v>82880</v>
          </cell>
        </row>
        <row r="1426">
          <cell r="A1426">
            <v>82911</v>
          </cell>
        </row>
        <row r="1427">
          <cell r="A1427">
            <v>82942</v>
          </cell>
        </row>
        <row r="1428">
          <cell r="A1428">
            <v>82970</v>
          </cell>
        </row>
        <row r="1429">
          <cell r="A1429">
            <v>83001</v>
          </cell>
        </row>
        <row r="1430">
          <cell r="A1430">
            <v>83031</v>
          </cell>
        </row>
        <row r="1431">
          <cell r="A1431">
            <v>83062</v>
          </cell>
        </row>
        <row r="1432">
          <cell r="A1432">
            <v>83092</v>
          </cell>
        </row>
        <row r="1433">
          <cell r="A1433">
            <v>83123</v>
          </cell>
        </row>
        <row r="1434">
          <cell r="A1434">
            <v>83154</v>
          </cell>
        </row>
        <row r="1435">
          <cell r="A1435">
            <v>83184</v>
          </cell>
        </row>
        <row r="1436">
          <cell r="A1436">
            <v>83215</v>
          </cell>
        </row>
        <row r="1437">
          <cell r="A1437">
            <v>83245</v>
          </cell>
        </row>
        <row r="1438">
          <cell r="A1438">
            <v>83276</v>
          </cell>
        </row>
        <row r="1439">
          <cell r="A1439">
            <v>83307</v>
          </cell>
        </row>
        <row r="1440">
          <cell r="A1440">
            <v>83336</v>
          </cell>
        </row>
        <row r="1441">
          <cell r="A1441">
            <v>83367</v>
          </cell>
        </row>
        <row r="1442">
          <cell r="A1442">
            <v>83397</v>
          </cell>
        </row>
        <row r="1443">
          <cell r="A1443">
            <v>83428</v>
          </cell>
        </row>
        <row r="1444">
          <cell r="A1444">
            <v>83458</v>
          </cell>
        </row>
        <row r="1445">
          <cell r="A1445">
            <v>83489</v>
          </cell>
        </row>
        <row r="1446">
          <cell r="A1446">
            <v>83520</v>
          </cell>
        </row>
        <row r="1447">
          <cell r="A1447">
            <v>83550</v>
          </cell>
        </row>
        <row r="1448">
          <cell r="A1448">
            <v>83581</v>
          </cell>
        </row>
        <row r="1449">
          <cell r="A1449">
            <v>83611</v>
          </cell>
        </row>
        <row r="1450">
          <cell r="A1450">
            <v>83642</v>
          </cell>
        </row>
        <row r="1451">
          <cell r="A1451">
            <v>83673</v>
          </cell>
        </row>
        <row r="1452">
          <cell r="A1452">
            <v>83701</v>
          </cell>
        </row>
        <row r="1453">
          <cell r="A1453">
            <v>83732</v>
          </cell>
        </row>
        <row r="1454">
          <cell r="A1454">
            <v>83762</v>
          </cell>
        </row>
        <row r="1455">
          <cell r="A1455">
            <v>83793</v>
          </cell>
        </row>
        <row r="1456">
          <cell r="A1456">
            <v>83823</v>
          </cell>
        </row>
        <row r="1457">
          <cell r="A1457">
            <v>83854</v>
          </cell>
        </row>
        <row r="1458">
          <cell r="A1458">
            <v>83885</v>
          </cell>
        </row>
        <row r="1459">
          <cell r="A1459">
            <v>83915</v>
          </cell>
        </row>
        <row r="1460">
          <cell r="A1460">
            <v>83946</v>
          </cell>
        </row>
        <row r="1461">
          <cell r="A1461">
            <v>83976</v>
          </cell>
        </row>
        <row r="1462">
          <cell r="A1462">
            <v>84007</v>
          </cell>
        </row>
        <row r="1463">
          <cell r="A1463">
            <v>84038</v>
          </cell>
        </row>
        <row r="1464">
          <cell r="A1464">
            <v>84066</v>
          </cell>
        </row>
        <row r="1465">
          <cell r="A1465">
            <v>84097</v>
          </cell>
        </row>
        <row r="1466">
          <cell r="A1466">
            <v>84127</v>
          </cell>
        </row>
        <row r="1467">
          <cell r="A1467">
            <v>84158</v>
          </cell>
        </row>
        <row r="1468">
          <cell r="A1468">
            <v>84188</v>
          </cell>
        </row>
        <row r="1469">
          <cell r="A1469">
            <v>84219</v>
          </cell>
        </row>
        <row r="1470">
          <cell r="A1470">
            <v>84250</v>
          </cell>
        </row>
        <row r="1471">
          <cell r="A1471">
            <v>84280</v>
          </cell>
        </row>
        <row r="1472">
          <cell r="A1472">
            <v>84311</v>
          </cell>
        </row>
        <row r="1473">
          <cell r="A1473">
            <v>84341</v>
          </cell>
        </row>
        <row r="1474">
          <cell r="A1474">
            <v>84372</v>
          </cell>
        </row>
        <row r="1475">
          <cell r="A1475">
            <v>84403</v>
          </cell>
        </row>
        <row r="1476">
          <cell r="A1476">
            <v>84431</v>
          </cell>
        </row>
        <row r="1477">
          <cell r="A1477">
            <v>84462</v>
          </cell>
        </row>
        <row r="1478">
          <cell r="A1478">
            <v>84492</v>
          </cell>
        </row>
        <row r="1479">
          <cell r="A1479">
            <v>84523</v>
          </cell>
        </row>
        <row r="1480">
          <cell r="A1480">
            <v>84553</v>
          </cell>
        </row>
        <row r="1481">
          <cell r="A1481">
            <v>84584</v>
          </cell>
        </row>
        <row r="1482">
          <cell r="A1482">
            <v>84615</v>
          </cell>
        </row>
        <row r="1483">
          <cell r="A1483">
            <v>84645</v>
          </cell>
        </row>
        <row r="1484">
          <cell r="A1484">
            <v>84676</v>
          </cell>
        </row>
        <row r="1485">
          <cell r="A1485">
            <v>84706</v>
          </cell>
        </row>
        <row r="1486">
          <cell r="A1486">
            <v>84737</v>
          </cell>
        </row>
        <row r="1487">
          <cell r="A1487">
            <v>84768</v>
          </cell>
        </row>
        <row r="1488">
          <cell r="A1488">
            <v>84797</v>
          </cell>
        </row>
        <row r="1489">
          <cell r="A1489">
            <v>84828</v>
          </cell>
        </row>
        <row r="1490">
          <cell r="A1490">
            <v>84858</v>
          </cell>
        </row>
        <row r="1491">
          <cell r="A1491">
            <v>84889</v>
          </cell>
        </row>
        <row r="1492">
          <cell r="A1492">
            <v>84919</v>
          </cell>
        </row>
        <row r="1493">
          <cell r="A1493">
            <v>84950</v>
          </cell>
        </row>
        <row r="1494">
          <cell r="A1494">
            <v>84981</v>
          </cell>
        </row>
        <row r="1495">
          <cell r="A1495">
            <v>85011</v>
          </cell>
        </row>
        <row r="1496">
          <cell r="A1496">
            <v>85042</v>
          </cell>
        </row>
        <row r="1497">
          <cell r="A1497">
            <v>85072</v>
          </cell>
        </row>
        <row r="1498">
          <cell r="A1498">
            <v>85103</v>
          </cell>
        </row>
        <row r="1499">
          <cell r="A1499">
            <v>85134</v>
          </cell>
        </row>
        <row r="1500">
          <cell r="A1500">
            <v>85162</v>
          </cell>
        </row>
        <row r="1501">
          <cell r="A1501">
            <v>85193</v>
          </cell>
        </row>
        <row r="1502">
          <cell r="A1502">
            <v>85223</v>
          </cell>
        </row>
        <row r="1503">
          <cell r="A1503">
            <v>85254</v>
          </cell>
        </row>
        <row r="1504">
          <cell r="A1504">
            <v>85284</v>
          </cell>
        </row>
        <row r="1505">
          <cell r="A1505">
            <v>85315</v>
          </cell>
        </row>
        <row r="1506">
          <cell r="A1506">
            <v>85346</v>
          </cell>
        </row>
        <row r="1507">
          <cell r="A1507">
            <v>85376</v>
          </cell>
        </row>
        <row r="1508">
          <cell r="A1508">
            <v>85407</v>
          </cell>
        </row>
        <row r="1509">
          <cell r="A1509">
            <v>85437</v>
          </cell>
        </row>
        <row r="1510">
          <cell r="A1510">
            <v>85468</v>
          </cell>
        </row>
        <row r="1511">
          <cell r="A1511">
            <v>85499</v>
          </cell>
        </row>
        <row r="1512">
          <cell r="A1512">
            <v>85527</v>
          </cell>
        </row>
        <row r="1513">
          <cell r="A1513">
            <v>85558</v>
          </cell>
        </row>
        <row r="1514">
          <cell r="A1514">
            <v>85588</v>
          </cell>
        </row>
        <row r="1515">
          <cell r="A1515">
            <v>85619</v>
          </cell>
        </row>
        <row r="1516">
          <cell r="A1516">
            <v>85649</v>
          </cell>
        </row>
        <row r="1517">
          <cell r="A1517">
            <v>85680</v>
          </cell>
        </row>
        <row r="1518">
          <cell r="A1518">
            <v>85711</v>
          </cell>
        </row>
        <row r="1519">
          <cell r="A1519">
            <v>85741</v>
          </cell>
        </row>
        <row r="1520">
          <cell r="A1520">
            <v>85772</v>
          </cell>
        </row>
        <row r="1521">
          <cell r="A1521">
            <v>85802</v>
          </cell>
        </row>
        <row r="1522">
          <cell r="A1522">
            <v>85833</v>
          </cell>
        </row>
        <row r="1523">
          <cell r="A1523">
            <v>85864</v>
          </cell>
        </row>
        <row r="1524">
          <cell r="A1524">
            <v>85892</v>
          </cell>
        </row>
        <row r="1525">
          <cell r="A1525">
            <v>85923</v>
          </cell>
        </row>
        <row r="1526">
          <cell r="A1526">
            <v>85953</v>
          </cell>
        </row>
        <row r="1527">
          <cell r="A1527">
            <v>85984</v>
          </cell>
        </row>
        <row r="1528">
          <cell r="A1528">
            <v>86014</v>
          </cell>
        </row>
        <row r="1529">
          <cell r="A1529">
            <v>86045</v>
          </cell>
        </row>
        <row r="1530">
          <cell r="A1530">
            <v>86076</v>
          </cell>
        </row>
        <row r="1531">
          <cell r="A1531">
            <v>86106</v>
          </cell>
        </row>
        <row r="1532">
          <cell r="A1532">
            <v>86137</v>
          </cell>
        </row>
        <row r="1533">
          <cell r="A1533">
            <v>86167</v>
          </cell>
        </row>
        <row r="1534">
          <cell r="A1534">
            <v>86198</v>
          </cell>
        </row>
        <row r="1535">
          <cell r="A1535">
            <v>86229</v>
          </cell>
        </row>
        <row r="1536">
          <cell r="A1536">
            <v>86258</v>
          </cell>
        </row>
        <row r="1537">
          <cell r="A1537">
            <v>86289</v>
          </cell>
        </row>
        <row r="1538">
          <cell r="A1538">
            <v>86319</v>
          </cell>
        </row>
        <row r="1539">
          <cell r="A1539">
            <v>86350</v>
          </cell>
        </row>
        <row r="1540">
          <cell r="A1540">
            <v>86380</v>
          </cell>
        </row>
        <row r="1541">
          <cell r="A1541">
            <v>86411</v>
          </cell>
        </row>
        <row r="1542">
          <cell r="A1542">
            <v>86442</v>
          </cell>
        </row>
        <row r="1543">
          <cell r="A1543">
            <v>86472</v>
          </cell>
        </row>
        <row r="1544">
          <cell r="A1544">
            <v>86503</v>
          </cell>
        </row>
        <row r="1545">
          <cell r="A1545">
            <v>86533</v>
          </cell>
        </row>
        <row r="1546">
          <cell r="A1546">
            <v>86564</v>
          </cell>
        </row>
        <row r="1547">
          <cell r="A1547">
            <v>86595</v>
          </cell>
        </row>
        <row r="1548">
          <cell r="A1548">
            <v>86623</v>
          </cell>
        </row>
        <row r="1549">
          <cell r="A1549">
            <v>86654</v>
          </cell>
        </row>
        <row r="1550">
          <cell r="A1550">
            <v>86684</v>
          </cell>
        </row>
        <row r="1551">
          <cell r="A1551">
            <v>86715</v>
          </cell>
        </row>
        <row r="1552">
          <cell r="A1552">
            <v>86745</v>
          </cell>
        </row>
        <row r="1553">
          <cell r="A1553">
            <v>86776</v>
          </cell>
        </row>
        <row r="1554">
          <cell r="A1554">
            <v>86807</v>
          </cell>
        </row>
        <row r="1555">
          <cell r="A1555">
            <v>86837</v>
          </cell>
        </row>
        <row r="1556">
          <cell r="A1556">
            <v>86868</v>
          </cell>
        </row>
        <row r="1557">
          <cell r="A1557">
            <v>86898</v>
          </cell>
        </row>
        <row r="1558">
          <cell r="A1558">
            <v>86929</v>
          </cell>
        </row>
        <row r="1559">
          <cell r="A1559">
            <v>86960</v>
          </cell>
        </row>
        <row r="1560">
          <cell r="A1560">
            <v>86988</v>
          </cell>
        </row>
        <row r="1561">
          <cell r="A1561">
            <v>87019</v>
          </cell>
        </row>
        <row r="1562">
          <cell r="A1562">
            <v>87049</v>
          </cell>
        </row>
        <row r="1563">
          <cell r="A1563">
            <v>87080</v>
          </cell>
        </row>
        <row r="1564">
          <cell r="A1564">
            <v>87110</v>
          </cell>
        </row>
        <row r="1565">
          <cell r="A1565">
            <v>87141</v>
          </cell>
        </row>
        <row r="1566">
          <cell r="A1566">
            <v>87172</v>
          </cell>
        </row>
        <row r="1567">
          <cell r="A1567">
            <v>87202</v>
          </cell>
        </row>
        <row r="1568">
          <cell r="A1568">
            <v>87233</v>
          </cell>
        </row>
        <row r="1569">
          <cell r="A1569">
            <v>87263</v>
          </cell>
        </row>
        <row r="1570">
          <cell r="A1570">
            <v>87294</v>
          </cell>
        </row>
        <row r="1571">
          <cell r="A1571">
            <v>87325</v>
          </cell>
        </row>
        <row r="1572">
          <cell r="A1572">
            <v>87353</v>
          </cell>
        </row>
        <row r="1573">
          <cell r="A1573">
            <v>87384</v>
          </cell>
        </row>
        <row r="1574">
          <cell r="A1574">
            <v>87414</v>
          </cell>
        </row>
        <row r="1575">
          <cell r="A1575">
            <v>87445</v>
          </cell>
        </row>
        <row r="1576">
          <cell r="A1576">
            <v>87475</v>
          </cell>
        </row>
        <row r="1577">
          <cell r="A1577">
            <v>87506</v>
          </cell>
        </row>
        <row r="1578">
          <cell r="A1578">
            <v>87537</v>
          </cell>
        </row>
        <row r="1579">
          <cell r="A1579">
            <v>87567</v>
          </cell>
        </row>
        <row r="1580">
          <cell r="A1580">
            <v>87598</v>
          </cell>
        </row>
        <row r="1581">
          <cell r="A1581">
            <v>87628</v>
          </cell>
        </row>
        <row r="1582">
          <cell r="A1582">
            <v>87659</v>
          </cell>
        </row>
        <row r="1583">
          <cell r="A1583">
            <v>87690</v>
          </cell>
        </row>
        <row r="1584">
          <cell r="A1584">
            <v>87719</v>
          </cell>
        </row>
        <row r="1585">
          <cell r="A1585">
            <v>87750</v>
          </cell>
        </row>
        <row r="1586">
          <cell r="A1586">
            <v>87780</v>
          </cell>
        </row>
        <row r="1587">
          <cell r="A1587">
            <v>87811</v>
          </cell>
        </row>
        <row r="1588">
          <cell r="A1588">
            <v>87841</v>
          </cell>
        </row>
        <row r="1589">
          <cell r="A1589">
            <v>87872</v>
          </cell>
        </row>
        <row r="1590">
          <cell r="A1590">
            <v>87903</v>
          </cell>
        </row>
        <row r="1591">
          <cell r="A1591">
            <v>87933</v>
          </cell>
        </row>
        <row r="1592">
          <cell r="A1592">
            <v>87964</v>
          </cell>
        </row>
        <row r="1593">
          <cell r="A1593">
            <v>87994</v>
          </cell>
        </row>
        <row r="1594">
          <cell r="A1594">
            <v>88025</v>
          </cell>
        </row>
        <row r="1595">
          <cell r="A1595">
            <v>88056</v>
          </cell>
        </row>
        <row r="1596">
          <cell r="A1596">
            <v>88084</v>
          </cell>
        </row>
        <row r="1597">
          <cell r="A1597">
            <v>88115</v>
          </cell>
        </row>
        <row r="1598">
          <cell r="A1598">
            <v>88145</v>
          </cell>
        </row>
        <row r="1599">
          <cell r="A1599">
            <v>88176</v>
          </cell>
        </row>
        <row r="1600">
          <cell r="A1600">
            <v>88206</v>
          </cell>
        </row>
        <row r="1601">
          <cell r="A1601">
            <v>88237</v>
          </cell>
        </row>
        <row r="1602">
          <cell r="A1602">
            <v>88268</v>
          </cell>
        </row>
        <row r="1603">
          <cell r="A1603">
            <v>88298</v>
          </cell>
        </row>
        <row r="1604">
          <cell r="A1604">
            <v>88329</v>
          </cell>
        </row>
        <row r="1605">
          <cell r="A1605">
            <v>88359</v>
          </cell>
        </row>
        <row r="1606">
          <cell r="A1606">
            <v>88390</v>
          </cell>
        </row>
        <row r="1607">
          <cell r="A1607">
            <v>88421</v>
          </cell>
        </row>
        <row r="1608">
          <cell r="A1608">
            <v>88449</v>
          </cell>
        </row>
        <row r="1609">
          <cell r="A1609">
            <v>88480</v>
          </cell>
        </row>
        <row r="1610">
          <cell r="A1610">
            <v>88510</v>
          </cell>
        </row>
        <row r="1611">
          <cell r="A1611">
            <v>88541</v>
          </cell>
        </row>
        <row r="1612">
          <cell r="A1612">
            <v>88571</v>
          </cell>
        </row>
        <row r="1613">
          <cell r="A1613">
            <v>88602</v>
          </cell>
        </row>
        <row r="1614">
          <cell r="A1614">
            <v>88633</v>
          </cell>
        </row>
        <row r="1615">
          <cell r="A1615">
            <v>88663</v>
          </cell>
        </row>
        <row r="1616">
          <cell r="A1616">
            <v>88694</v>
          </cell>
        </row>
        <row r="1617">
          <cell r="A1617">
            <v>88724</v>
          </cell>
        </row>
        <row r="1618">
          <cell r="A1618">
            <v>88755</v>
          </cell>
        </row>
        <row r="1619">
          <cell r="A1619">
            <v>88786</v>
          </cell>
        </row>
        <row r="1620">
          <cell r="A1620">
            <v>88814</v>
          </cell>
        </row>
        <row r="1621">
          <cell r="A1621">
            <v>88845</v>
          </cell>
        </row>
        <row r="1622">
          <cell r="A1622">
            <v>88875</v>
          </cell>
        </row>
        <row r="1623">
          <cell r="A1623">
            <v>88906</v>
          </cell>
        </row>
        <row r="1624">
          <cell r="A1624">
            <v>88936</v>
          </cell>
        </row>
        <row r="1625">
          <cell r="A1625">
            <v>88967</v>
          </cell>
        </row>
        <row r="1626">
          <cell r="A1626">
            <v>88998</v>
          </cell>
        </row>
        <row r="1627">
          <cell r="A1627">
            <v>89028</v>
          </cell>
        </row>
        <row r="1628">
          <cell r="A1628">
            <v>89059</v>
          </cell>
        </row>
        <row r="1629">
          <cell r="A1629">
            <v>89089</v>
          </cell>
        </row>
        <row r="1630">
          <cell r="A1630">
            <v>89120</v>
          </cell>
        </row>
        <row r="1631">
          <cell r="A1631">
            <v>89151</v>
          </cell>
        </row>
        <row r="1632">
          <cell r="A1632">
            <v>89180</v>
          </cell>
        </row>
        <row r="1633">
          <cell r="A1633">
            <v>89211</v>
          </cell>
        </row>
        <row r="1634">
          <cell r="A1634">
            <v>89241</v>
          </cell>
        </row>
        <row r="1635">
          <cell r="A1635">
            <v>89272</v>
          </cell>
        </row>
        <row r="1636">
          <cell r="A1636">
            <v>89302</v>
          </cell>
        </row>
        <row r="1637">
          <cell r="A1637">
            <v>89333</v>
          </cell>
        </row>
        <row r="1638">
          <cell r="A1638">
            <v>89364</v>
          </cell>
        </row>
        <row r="1639">
          <cell r="A1639">
            <v>89394</v>
          </cell>
        </row>
        <row r="1640">
          <cell r="A1640">
            <v>89425</v>
          </cell>
        </row>
        <row r="1641">
          <cell r="A1641">
            <v>89455</v>
          </cell>
        </row>
        <row r="1642">
          <cell r="A1642">
            <v>89486</v>
          </cell>
        </row>
        <row r="1643">
          <cell r="A1643">
            <v>89517</v>
          </cell>
        </row>
        <row r="1644">
          <cell r="A1644">
            <v>89545</v>
          </cell>
        </row>
        <row r="1645">
          <cell r="A1645">
            <v>89576</v>
          </cell>
        </row>
        <row r="1646">
          <cell r="A1646">
            <v>89606</v>
          </cell>
        </row>
        <row r="1647">
          <cell r="A1647">
            <v>89637</v>
          </cell>
        </row>
        <row r="1648">
          <cell r="A1648">
            <v>89667</v>
          </cell>
        </row>
        <row r="1649">
          <cell r="A1649">
            <v>89698</v>
          </cell>
        </row>
        <row r="1650">
          <cell r="A1650">
            <v>89729</v>
          </cell>
        </row>
        <row r="1651">
          <cell r="A1651">
            <v>89759</v>
          </cell>
        </row>
        <row r="1652">
          <cell r="A1652">
            <v>89790</v>
          </cell>
        </row>
        <row r="1653">
          <cell r="A1653">
            <v>89820</v>
          </cell>
        </row>
        <row r="1654">
          <cell r="A1654">
            <v>89851</v>
          </cell>
        </row>
        <row r="1655">
          <cell r="A1655">
            <v>89882</v>
          </cell>
        </row>
        <row r="1656">
          <cell r="A1656">
            <v>89910</v>
          </cell>
        </row>
        <row r="1657">
          <cell r="A1657">
            <v>89941</v>
          </cell>
        </row>
        <row r="1658">
          <cell r="A1658">
            <v>89971</v>
          </cell>
        </row>
        <row r="1659">
          <cell r="A1659">
            <v>90002</v>
          </cell>
        </row>
        <row r="1660">
          <cell r="A1660">
            <v>90032</v>
          </cell>
        </row>
        <row r="1661">
          <cell r="A1661">
            <v>90063</v>
          </cell>
        </row>
        <row r="1662">
          <cell r="A1662">
            <v>90094</v>
          </cell>
        </row>
        <row r="1663">
          <cell r="A1663">
            <v>90124</v>
          </cell>
        </row>
        <row r="1664">
          <cell r="A1664">
            <v>90155</v>
          </cell>
        </row>
        <row r="1665">
          <cell r="A1665">
            <v>90185</v>
          </cell>
        </row>
        <row r="1666">
          <cell r="A1666">
            <v>90216</v>
          </cell>
        </row>
        <row r="1667">
          <cell r="A1667">
            <v>90247</v>
          </cell>
        </row>
        <row r="1668">
          <cell r="A1668">
            <v>90275</v>
          </cell>
        </row>
        <row r="1669">
          <cell r="A1669">
            <v>90306</v>
          </cell>
        </row>
        <row r="1670">
          <cell r="A1670">
            <v>90336</v>
          </cell>
        </row>
        <row r="1671">
          <cell r="A1671">
            <v>90367</v>
          </cell>
        </row>
        <row r="1672">
          <cell r="A1672">
            <v>90397</v>
          </cell>
        </row>
        <row r="1673">
          <cell r="A1673">
            <v>90428</v>
          </cell>
        </row>
        <row r="1674">
          <cell r="A1674">
            <v>90459</v>
          </cell>
        </row>
        <row r="1675">
          <cell r="A1675">
            <v>90489</v>
          </cell>
        </row>
        <row r="1676">
          <cell r="A1676">
            <v>90520</v>
          </cell>
        </row>
        <row r="1677">
          <cell r="A1677">
            <v>90550</v>
          </cell>
        </row>
        <row r="1678">
          <cell r="A1678">
            <v>90581</v>
          </cell>
        </row>
        <row r="1679">
          <cell r="A1679">
            <v>90612</v>
          </cell>
        </row>
        <row r="1680">
          <cell r="A1680">
            <v>90641</v>
          </cell>
        </row>
        <row r="1681">
          <cell r="A1681">
            <v>90672</v>
          </cell>
        </row>
        <row r="1682">
          <cell r="A1682">
            <v>90702</v>
          </cell>
        </row>
        <row r="1683">
          <cell r="A1683">
            <v>90733</v>
          </cell>
        </row>
        <row r="1684">
          <cell r="A1684">
            <v>90763</v>
          </cell>
        </row>
        <row r="1685">
          <cell r="A1685">
            <v>90794</v>
          </cell>
        </row>
        <row r="1686">
          <cell r="A1686">
            <v>90825</v>
          </cell>
        </row>
        <row r="1687">
          <cell r="A1687">
            <v>90855</v>
          </cell>
        </row>
        <row r="1688">
          <cell r="A1688">
            <v>90886</v>
          </cell>
        </row>
        <row r="1689">
          <cell r="A1689">
            <v>90916</v>
          </cell>
        </row>
        <row r="1690">
          <cell r="A1690">
            <v>90947</v>
          </cell>
        </row>
        <row r="1691">
          <cell r="A1691">
            <v>90978</v>
          </cell>
        </row>
        <row r="1692">
          <cell r="A1692">
            <v>91006</v>
          </cell>
        </row>
        <row r="1693">
          <cell r="A1693">
            <v>91037</v>
          </cell>
        </row>
        <row r="1694">
          <cell r="A1694">
            <v>91067</v>
          </cell>
        </row>
        <row r="1695">
          <cell r="A1695">
            <v>91098</v>
          </cell>
        </row>
        <row r="1696">
          <cell r="A1696">
            <v>91128</v>
          </cell>
        </row>
        <row r="1697">
          <cell r="A1697">
            <v>91159</v>
          </cell>
        </row>
        <row r="1698">
          <cell r="A1698">
            <v>91190</v>
          </cell>
        </row>
        <row r="1699">
          <cell r="A1699">
            <v>91220</v>
          </cell>
        </row>
        <row r="1700">
          <cell r="A1700">
            <v>91251</v>
          </cell>
        </row>
        <row r="1701">
          <cell r="A1701">
            <v>91281</v>
          </cell>
        </row>
        <row r="1702">
          <cell r="A1702">
            <v>91312</v>
          </cell>
        </row>
        <row r="1703">
          <cell r="A1703">
            <v>91343</v>
          </cell>
        </row>
        <row r="1704">
          <cell r="A1704">
            <v>91371</v>
          </cell>
        </row>
        <row r="1705">
          <cell r="A1705">
            <v>91402</v>
          </cell>
        </row>
        <row r="1706">
          <cell r="A1706">
            <v>91432</v>
          </cell>
        </row>
        <row r="1707">
          <cell r="A1707">
            <v>91463</v>
          </cell>
        </row>
        <row r="1708">
          <cell r="A1708">
            <v>91493</v>
          </cell>
        </row>
        <row r="1709">
          <cell r="A1709">
            <v>91524</v>
          </cell>
        </row>
        <row r="1710">
          <cell r="A1710">
            <v>91555</v>
          </cell>
        </row>
        <row r="1711">
          <cell r="A1711">
            <v>91585</v>
          </cell>
        </row>
        <row r="1712">
          <cell r="A1712">
            <v>91616</v>
          </cell>
        </row>
        <row r="1713">
          <cell r="A1713">
            <v>91646</v>
          </cell>
        </row>
        <row r="1714">
          <cell r="A1714">
            <v>91677</v>
          </cell>
        </row>
        <row r="1715">
          <cell r="A1715">
            <v>91708</v>
          </cell>
        </row>
        <row r="1716">
          <cell r="A1716">
            <v>91736</v>
          </cell>
        </row>
        <row r="1717">
          <cell r="A1717">
            <v>91767</v>
          </cell>
        </row>
        <row r="1718">
          <cell r="A1718">
            <v>91797</v>
          </cell>
        </row>
        <row r="1719">
          <cell r="A1719">
            <v>91828</v>
          </cell>
        </row>
        <row r="1720">
          <cell r="A1720">
            <v>91858</v>
          </cell>
        </row>
        <row r="1721">
          <cell r="A1721">
            <v>91889</v>
          </cell>
        </row>
        <row r="1722">
          <cell r="A1722">
            <v>91920</v>
          </cell>
        </row>
        <row r="1723">
          <cell r="A1723">
            <v>91950</v>
          </cell>
        </row>
        <row r="1724">
          <cell r="A1724">
            <v>91981</v>
          </cell>
        </row>
        <row r="1725">
          <cell r="A1725">
            <v>92011</v>
          </cell>
        </row>
        <row r="1726">
          <cell r="A1726">
            <v>92042</v>
          </cell>
        </row>
        <row r="1727">
          <cell r="A1727">
            <v>92073</v>
          </cell>
        </row>
        <row r="1728">
          <cell r="A1728">
            <v>92102</v>
          </cell>
        </row>
        <row r="1729">
          <cell r="A1729">
            <v>92133</v>
          </cell>
        </row>
        <row r="1730">
          <cell r="A1730">
            <v>92163</v>
          </cell>
        </row>
        <row r="1731">
          <cell r="A1731">
            <v>92194</v>
          </cell>
        </row>
        <row r="1732">
          <cell r="A1732">
            <v>92224</v>
          </cell>
        </row>
        <row r="1733">
          <cell r="A1733">
            <v>92255</v>
          </cell>
        </row>
        <row r="1734">
          <cell r="A1734">
            <v>92286</v>
          </cell>
        </row>
        <row r="1735">
          <cell r="A1735">
            <v>92316</v>
          </cell>
        </row>
        <row r="1736">
          <cell r="A1736">
            <v>92347</v>
          </cell>
        </row>
        <row r="1737">
          <cell r="A1737">
            <v>92377</v>
          </cell>
        </row>
        <row r="1738">
          <cell r="A1738">
            <v>92408</v>
          </cell>
        </row>
        <row r="1739">
          <cell r="A1739">
            <v>92439</v>
          </cell>
        </row>
        <row r="1740">
          <cell r="A1740">
            <v>92467</v>
          </cell>
        </row>
        <row r="1741">
          <cell r="A1741">
            <v>92498</v>
          </cell>
        </row>
        <row r="1742">
          <cell r="A1742">
            <v>92528</v>
          </cell>
        </row>
        <row r="1743">
          <cell r="A1743">
            <v>92559</v>
          </cell>
        </row>
        <row r="1744">
          <cell r="A1744">
            <v>92589</v>
          </cell>
        </row>
        <row r="1745">
          <cell r="A1745">
            <v>92620</v>
          </cell>
        </row>
        <row r="1746">
          <cell r="A1746">
            <v>92651</v>
          </cell>
        </row>
        <row r="1747">
          <cell r="A1747">
            <v>92681</v>
          </cell>
        </row>
        <row r="1748">
          <cell r="A1748">
            <v>92712</v>
          </cell>
        </row>
        <row r="1749">
          <cell r="A1749">
            <v>92742</v>
          </cell>
        </row>
        <row r="1750">
          <cell r="A1750">
            <v>92773</v>
          </cell>
        </row>
        <row r="1751">
          <cell r="A1751">
            <v>92804</v>
          </cell>
        </row>
        <row r="1752">
          <cell r="A1752">
            <v>92832</v>
          </cell>
        </row>
        <row r="1753">
          <cell r="A1753">
            <v>92863</v>
          </cell>
        </row>
        <row r="1754">
          <cell r="A1754">
            <v>92893</v>
          </cell>
        </row>
        <row r="1755">
          <cell r="A1755">
            <v>92924</v>
          </cell>
        </row>
        <row r="1756">
          <cell r="A1756">
            <v>92954</v>
          </cell>
        </row>
        <row r="1757">
          <cell r="A1757">
            <v>92985</v>
          </cell>
        </row>
        <row r="1758">
          <cell r="A1758">
            <v>93016</v>
          </cell>
        </row>
        <row r="1759">
          <cell r="A1759">
            <v>93046</v>
          </cell>
        </row>
        <row r="1760">
          <cell r="A1760">
            <v>93077</v>
          </cell>
        </row>
        <row r="1761">
          <cell r="A1761">
            <v>93107</v>
          </cell>
        </row>
        <row r="1762">
          <cell r="A1762">
            <v>93138</v>
          </cell>
        </row>
        <row r="1763">
          <cell r="A1763">
            <v>93169</v>
          </cell>
        </row>
        <row r="1764">
          <cell r="A1764">
            <v>93197</v>
          </cell>
        </row>
        <row r="1765">
          <cell r="A1765">
            <v>93228</v>
          </cell>
        </row>
        <row r="1766">
          <cell r="A1766">
            <v>93258</v>
          </cell>
        </row>
        <row r="1767">
          <cell r="A1767">
            <v>93289</v>
          </cell>
        </row>
        <row r="1768">
          <cell r="A1768">
            <v>93319</v>
          </cell>
        </row>
        <row r="1769">
          <cell r="A1769">
            <v>93350</v>
          </cell>
        </row>
        <row r="1770">
          <cell r="A1770">
            <v>93381</v>
          </cell>
        </row>
        <row r="1771">
          <cell r="A1771">
            <v>93411</v>
          </cell>
        </row>
        <row r="1772">
          <cell r="A1772">
            <v>93442</v>
          </cell>
        </row>
        <row r="1773">
          <cell r="A1773">
            <v>93472</v>
          </cell>
        </row>
        <row r="1774">
          <cell r="A1774">
            <v>93503</v>
          </cell>
        </row>
        <row r="1775">
          <cell r="A1775">
            <v>93534</v>
          </cell>
        </row>
        <row r="1776">
          <cell r="A1776">
            <v>93563</v>
          </cell>
        </row>
        <row r="1777">
          <cell r="A1777">
            <v>93594</v>
          </cell>
        </row>
        <row r="1778">
          <cell r="A1778">
            <v>93624</v>
          </cell>
        </row>
        <row r="1779">
          <cell r="A1779">
            <v>93655</v>
          </cell>
        </row>
        <row r="1780">
          <cell r="A1780">
            <v>93685</v>
          </cell>
        </row>
        <row r="1781">
          <cell r="A1781">
            <v>93716</v>
          </cell>
        </row>
        <row r="1782">
          <cell r="A1782">
            <v>93747</v>
          </cell>
        </row>
        <row r="1783">
          <cell r="A1783">
            <v>93777</v>
          </cell>
        </row>
        <row r="1784">
          <cell r="A1784">
            <v>93808</v>
          </cell>
        </row>
        <row r="1785">
          <cell r="A1785">
            <v>93838</v>
          </cell>
        </row>
        <row r="1786">
          <cell r="A1786">
            <v>93869</v>
          </cell>
        </row>
        <row r="1787">
          <cell r="A1787">
            <v>93900</v>
          </cell>
        </row>
        <row r="1788">
          <cell r="A1788">
            <v>93928</v>
          </cell>
        </row>
        <row r="1789">
          <cell r="A1789">
            <v>93959</v>
          </cell>
        </row>
        <row r="1790">
          <cell r="A1790">
            <v>93989</v>
          </cell>
        </row>
        <row r="1791">
          <cell r="A1791">
            <v>94020</v>
          </cell>
        </row>
        <row r="1792">
          <cell r="A1792">
            <v>94050</v>
          </cell>
        </row>
        <row r="1793">
          <cell r="A1793">
            <v>94081</v>
          </cell>
        </row>
        <row r="1794">
          <cell r="A1794">
            <v>94112</v>
          </cell>
        </row>
        <row r="1795">
          <cell r="A1795">
            <v>94142</v>
          </cell>
        </row>
        <row r="1796">
          <cell r="A1796">
            <v>94173</v>
          </cell>
        </row>
        <row r="1797">
          <cell r="A1797">
            <v>94203</v>
          </cell>
        </row>
        <row r="1798">
          <cell r="A1798">
            <v>94234</v>
          </cell>
        </row>
        <row r="1799">
          <cell r="A1799">
            <v>94265</v>
          </cell>
        </row>
        <row r="1800">
          <cell r="A1800">
            <v>94293</v>
          </cell>
        </row>
        <row r="1801">
          <cell r="A1801">
            <v>94324</v>
          </cell>
        </row>
        <row r="1802">
          <cell r="A1802">
            <v>94354</v>
          </cell>
        </row>
        <row r="1803">
          <cell r="A1803">
            <v>94385</v>
          </cell>
        </row>
        <row r="1804">
          <cell r="A1804">
            <v>94415</v>
          </cell>
        </row>
        <row r="1805">
          <cell r="A1805">
            <v>94446</v>
          </cell>
        </row>
        <row r="1806">
          <cell r="A1806">
            <v>94477</v>
          </cell>
        </row>
        <row r="1807">
          <cell r="A1807">
            <v>94507</v>
          </cell>
        </row>
        <row r="1808">
          <cell r="A1808">
            <v>94538</v>
          </cell>
        </row>
        <row r="1809">
          <cell r="A1809">
            <v>94568</v>
          </cell>
        </row>
        <row r="1810">
          <cell r="A1810">
            <v>94599</v>
          </cell>
        </row>
        <row r="1811">
          <cell r="A1811">
            <v>94630</v>
          </cell>
        </row>
        <row r="1812">
          <cell r="A1812">
            <v>94658</v>
          </cell>
        </row>
        <row r="1813">
          <cell r="A1813">
            <v>94689</v>
          </cell>
        </row>
        <row r="1814">
          <cell r="A1814">
            <v>94719</v>
          </cell>
        </row>
        <row r="1815">
          <cell r="A1815">
            <v>94750</v>
          </cell>
        </row>
        <row r="1816">
          <cell r="A1816">
            <v>94780</v>
          </cell>
        </row>
        <row r="1817">
          <cell r="A1817">
            <v>94811</v>
          </cell>
        </row>
        <row r="1818">
          <cell r="A1818">
            <v>94842</v>
          </cell>
        </row>
        <row r="1819">
          <cell r="A1819">
            <v>94872</v>
          </cell>
        </row>
        <row r="1820">
          <cell r="A1820">
            <v>94903</v>
          </cell>
        </row>
        <row r="1821">
          <cell r="A1821">
            <v>94933</v>
          </cell>
        </row>
        <row r="1822">
          <cell r="A1822">
            <v>94964</v>
          </cell>
        </row>
        <row r="1823">
          <cell r="A1823">
            <v>94995</v>
          </cell>
        </row>
        <row r="1824">
          <cell r="A1824">
            <v>95024</v>
          </cell>
        </row>
        <row r="1825">
          <cell r="A1825">
            <v>95055</v>
          </cell>
        </row>
        <row r="1826">
          <cell r="A1826">
            <v>95085</v>
          </cell>
        </row>
        <row r="1827">
          <cell r="A1827">
            <v>95116</v>
          </cell>
        </row>
        <row r="1828">
          <cell r="A1828">
            <v>95146</v>
          </cell>
        </row>
        <row r="1829">
          <cell r="A1829">
            <v>95177</v>
          </cell>
        </row>
        <row r="1830">
          <cell r="A1830">
            <v>95208</v>
          </cell>
        </row>
        <row r="1831">
          <cell r="A1831">
            <v>95238</v>
          </cell>
        </row>
        <row r="1832">
          <cell r="A1832">
            <v>95269</v>
          </cell>
        </row>
        <row r="1833">
          <cell r="A1833">
            <v>95299</v>
          </cell>
        </row>
        <row r="1834">
          <cell r="A1834">
            <v>95330</v>
          </cell>
        </row>
        <row r="1835">
          <cell r="A1835">
            <v>95361</v>
          </cell>
        </row>
        <row r="1836">
          <cell r="A1836">
            <v>95389</v>
          </cell>
        </row>
        <row r="1837">
          <cell r="A1837">
            <v>95420</v>
          </cell>
        </row>
        <row r="1838">
          <cell r="A1838">
            <v>95450</v>
          </cell>
        </row>
        <row r="1839">
          <cell r="A1839">
            <v>95481</v>
          </cell>
        </row>
        <row r="1840">
          <cell r="A1840">
            <v>95511</v>
          </cell>
        </row>
        <row r="1841">
          <cell r="A1841">
            <v>95542</v>
          </cell>
        </row>
        <row r="1842">
          <cell r="A1842">
            <v>95573</v>
          </cell>
        </row>
        <row r="1843">
          <cell r="A1843">
            <v>95603</v>
          </cell>
        </row>
        <row r="1844">
          <cell r="A1844">
            <v>95634</v>
          </cell>
        </row>
        <row r="1845">
          <cell r="A1845">
            <v>95664</v>
          </cell>
        </row>
        <row r="1846">
          <cell r="A1846">
            <v>95695</v>
          </cell>
        </row>
        <row r="1847">
          <cell r="A1847">
            <v>95726</v>
          </cell>
        </row>
        <row r="1848">
          <cell r="A1848">
            <v>95754</v>
          </cell>
        </row>
        <row r="1849">
          <cell r="A1849">
            <v>95785</v>
          </cell>
        </row>
        <row r="1850">
          <cell r="A1850">
            <v>95815</v>
          </cell>
        </row>
        <row r="1851">
          <cell r="A1851">
            <v>95846</v>
          </cell>
        </row>
        <row r="1852">
          <cell r="A1852">
            <v>95876</v>
          </cell>
        </row>
        <row r="1853">
          <cell r="A1853">
            <v>95907</v>
          </cell>
        </row>
        <row r="1854">
          <cell r="A1854">
            <v>95938</v>
          </cell>
        </row>
        <row r="1855">
          <cell r="A1855">
            <v>95968</v>
          </cell>
        </row>
        <row r="1856">
          <cell r="A1856">
            <v>95999</v>
          </cell>
        </row>
        <row r="1857">
          <cell r="A1857">
            <v>96029</v>
          </cell>
        </row>
        <row r="1858">
          <cell r="A1858">
            <v>96060</v>
          </cell>
        </row>
        <row r="1859">
          <cell r="A1859">
            <v>96091</v>
          </cell>
        </row>
        <row r="1860">
          <cell r="A1860">
            <v>96119</v>
          </cell>
        </row>
        <row r="1861">
          <cell r="A1861">
            <v>96150</v>
          </cell>
        </row>
        <row r="1862">
          <cell r="A1862">
            <v>96180</v>
          </cell>
        </row>
        <row r="1863">
          <cell r="A1863">
            <v>96211</v>
          </cell>
        </row>
        <row r="1864">
          <cell r="A1864">
            <v>96241</v>
          </cell>
        </row>
        <row r="1865">
          <cell r="A1865">
            <v>96272</v>
          </cell>
        </row>
        <row r="1866">
          <cell r="A1866">
            <v>96303</v>
          </cell>
        </row>
        <row r="1867">
          <cell r="A1867">
            <v>96333</v>
          </cell>
        </row>
        <row r="1868">
          <cell r="A1868">
            <v>96364</v>
          </cell>
        </row>
        <row r="1869">
          <cell r="A1869">
            <v>96394</v>
          </cell>
        </row>
        <row r="1870">
          <cell r="A1870">
            <v>96425</v>
          </cell>
        </row>
        <row r="1871">
          <cell r="A1871">
            <v>96456</v>
          </cell>
        </row>
        <row r="1872">
          <cell r="A1872">
            <v>96485</v>
          </cell>
        </row>
        <row r="1873">
          <cell r="A1873">
            <v>96516</v>
          </cell>
        </row>
        <row r="1874">
          <cell r="A1874">
            <v>96546</v>
          </cell>
        </row>
        <row r="1875">
          <cell r="A1875">
            <v>96577</v>
          </cell>
        </row>
        <row r="1876">
          <cell r="A1876">
            <v>96607</v>
          </cell>
        </row>
        <row r="1877">
          <cell r="A1877">
            <v>96638</v>
          </cell>
        </row>
        <row r="1878">
          <cell r="A1878">
            <v>96669</v>
          </cell>
        </row>
        <row r="1879">
          <cell r="A1879">
            <v>96699</v>
          </cell>
        </row>
        <row r="1880">
          <cell r="A1880">
            <v>96730</v>
          </cell>
        </row>
        <row r="1881">
          <cell r="A1881">
            <v>96760</v>
          </cell>
        </row>
        <row r="1882">
          <cell r="A1882">
            <v>96791</v>
          </cell>
        </row>
        <row r="1883">
          <cell r="A1883">
            <v>96822</v>
          </cell>
        </row>
        <row r="1884">
          <cell r="A1884">
            <v>96850</v>
          </cell>
        </row>
        <row r="1885">
          <cell r="A1885">
            <v>96881</v>
          </cell>
        </row>
        <row r="1886">
          <cell r="A1886">
            <v>96911</v>
          </cell>
        </row>
        <row r="1887">
          <cell r="A1887">
            <v>96942</v>
          </cell>
        </row>
        <row r="1888">
          <cell r="A1888">
            <v>96972</v>
          </cell>
        </row>
        <row r="1889">
          <cell r="A1889">
            <v>97003</v>
          </cell>
        </row>
        <row r="1890">
          <cell r="A1890">
            <v>97034</v>
          </cell>
        </row>
        <row r="1891">
          <cell r="A1891">
            <v>97064</v>
          </cell>
        </row>
        <row r="1892">
          <cell r="A1892">
            <v>97095</v>
          </cell>
        </row>
        <row r="1893">
          <cell r="A1893">
            <v>97125</v>
          </cell>
        </row>
        <row r="1894">
          <cell r="A1894">
            <v>97156</v>
          </cell>
        </row>
        <row r="1895">
          <cell r="A1895">
            <v>97187</v>
          </cell>
        </row>
        <row r="1896">
          <cell r="A1896">
            <v>97215</v>
          </cell>
        </row>
        <row r="1897">
          <cell r="A1897">
            <v>97246</v>
          </cell>
        </row>
        <row r="1898">
          <cell r="A1898">
            <v>97276</v>
          </cell>
        </row>
        <row r="1899">
          <cell r="A1899">
            <v>97307</v>
          </cell>
        </row>
        <row r="1900">
          <cell r="A1900">
            <v>97337</v>
          </cell>
        </row>
        <row r="1901">
          <cell r="A1901">
            <v>97368</v>
          </cell>
        </row>
        <row r="1902">
          <cell r="A1902">
            <v>97399</v>
          </cell>
        </row>
        <row r="1903">
          <cell r="A1903">
            <v>97429</v>
          </cell>
        </row>
        <row r="1904">
          <cell r="A1904">
            <v>97460</v>
          </cell>
        </row>
        <row r="1905">
          <cell r="A1905">
            <v>97490</v>
          </cell>
        </row>
        <row r="1906">
          <cell r="A1906">
            <v>97521</v>
          </cell>
        </row>
        <row r="1907">
          <cell r="A1907">
            <v>97552</v>
          </cell>
        </row>
        <row r="1908">
          <cell r="A1908">
            <v>97580</v>
          </cell>
        </row>
        <row r="1909">
          <cell r="A1909">
            <v>97611</v>
          </cell>
        </row>
        <row r="1910">
          <cell r="A1910">
            <v>97641</v>
          </cell>
        </row>
        <row r="1911">
          <cell r="A1911">
            <v>97672</v>
          </cell>
        </row>
        <row r="1912">
          <cell r="A1912">
            <v>97702</v>
          </cell>
        </row>
        <row r="1913">
          <cell r="A1913">
            <v>97733</v>
          </cell>
        </row>
        <row r="1914">
          <cell r="A1914">
            <v>97764</v>
          </cell>
        </row>
        <row r="1915">
          <cell r="A1915">
            <v>97794</v>
          </cell>
        </row>
        <row r="1916">
          <cell r="A1916">
            <v>97825</v>
          </cell>
        </row>
        <row r="1917">
          <cell r="A1917">
            <v>97855</v>
          </cell>
        </row>
        <row r="1918">
          <cell r="A1918">
            <v>97886</v>
          </cell>
        </row>
        <row r="1919">
          <cell r="A1919">
            <v>97917</v>
          </cell>
        </row>
        <row r="1920">
          <cell r="A1920">
            <v>97946</v>
          </cell>
        </row>
        <row r="1921">
          <cell r="A1921">
            <v>97977</v>
          </cell>
        </row>
        <row r="1922">
          <cell r="A1922">
            <v>98007</v>
          </cell>
        </row>
        <row r="1923">
          <cell r="A1923">
            <v>98038</v>
          </cell>
        </row>
        <row r="1924">
          <cell r="A1924">
            <v>98068</v>
          </cell>
        </row>
        <row r="1925">
          <cell r="A1925">
            <v>98099</v>
          </cell>
        </row>
        <row r="1926">
          <cell r="A1926">
            <v>98130</v>
          </cell>
        </row>
        <row r="1927">
          <cell r="A1927">
            <v>98160</v>
          </cell>
        </row>
        <row r="1928">
          <cell r="A1928">
            <v>98191</v>
          </cell>
        </row>
        <row r="1929">
          <cell r="A1929">
            <v>98221</v>
          </cell>
        </row>
        <row r="1930">
          <cell r="A1930">
            <v>98252</v>
          </cell>
        </row>
        <row r="1931">
          <cell r="A1931">
            <v>98283</v>
          </cell>
        </row>
        <row r="1932">
          <cell r="A1932">
            <v>98311</v>
          </cell>
        </row>
        <row r="1933">
          <cell r="A1933">
            <v>98342</v>
          </cell>
        </row>
        <row r="1934">
          <cell r="A1934">
            <v>98372</v>
          </cell>
        </row>
        <row r="1935">
          <cell r="A1935">
            <v>98403</v>
          </cell>
        </row>
        <row r="1936">
          <cell r="A1936">
            <v>98433</v>
          </cell>
        </row>
        <row r="1937">
          <cell r="A1937">
            <v>98464</v>
          </cell>
        </row>
        <row r="1938">
          <cell r="A1938">
            <v>98495</v>
          </cell>
        </row>
        <row r="1939">
          <cell r="A1939">
            <v>98525</v>
          </cell>
        </row>
        <row r="1940">
          <cell r="A1940">
            <v>98556</v>
          </cell>
        </row>
        <row r="1941">
          <cell r="A1941">
            <v>98586</v>
          </cell>
        </row>
        <row r="1942">
          <cell r="A1942">
            <v>98617</v>
          </cell>
        </row>
        <row r="1943">
          <cell r="A1943">
            <v>98648</v>
          </cell>
        </row>
        <row r="1944">
          <cell r="A1944">
            <v>98676</v>
          </cell>
        </row>
        <row r="1945">
          <cell r="A1945">
            <v>98707</v>
          </cell>
        </row>
        <row r="1946">
          <cell r="A1946">
            <v>98737</v>
          </cell>
        </row>
        <row r="1947">
          <cell r="A1947">
            <v>98768</v>
          </cell>
        </row>
        <row r="1948">
          <cell r="A1948">
            <v>98798</v>
          </cell>
        </row>
        <row r="1949">
          <cell r="A1949">
            <v>98829</v>
          </cell>
        </row>
        <row r="1950">
          <cell r="A1950">
            <v>98860</v>
          </cell>
        </row>
        <row r="1951">
          <cell r="A1951">
            <v>98890</v>
          </cell>
        </row>
        <row r="1952">
          <cell r="A1952">
            <v>98921</v>
          </cell>
        </row>
        <row r="1953">
          <cell r="A1953">
            <v>98951</v>
          </cell>
        </row>
        <row r="1954">
          <cell r="A1954">
            <v>98982</v>
          </cell>
        </row>
        <row r="1955">
          <cell r="A1955">
            <v>99013</v>
          </cell>
        </row>
        <row r="1956">
          <cell r="A1956">
            <v>99041</v>
          </cell>
        </row>
        <row r="1957">
          <cell r="A1957">
            <v>99072</v>
          </cell>
        </row>
        <row r="1958">
          <cell r="A1958">
            <v>99102</v>
          </cell>
        </row>
        <row r="1959">
          <cell r="A1959">
            <v>99133</v>
          </cell>
        </row>
        <row r="1960">
          <cell r="A1960">
            <v>99163</v>
          </cell>
        </row>
        <row r="1961">
          <cell r="A1961">
            <v>99194</v>
          </cell>
        </row>
        <row r="1962">
          <cell r="A1962">
            <v>99225</v>
          </cell>
        </row>
        <row r="1963">
          <cell r="A1963">
            <v>99255</v>
          </cell>
        </row>
        <row r="1964">
          <cell r="A1964">
            <v>99286</v>
          </cell>
        </row>
        <row r="1965">
          <cell r="A1965">
            <v>99316</v>
          </cell>
        </row>
        <row r="1966">
          <cell r="A1966">
            <v>99347</v>
          </cell>
        </row>
        <row r="1967">
          <cell r="A1967">
            <v>99378</v>
          </cell>
        </row>
        <row r="1968">
          <cell r="A1968">
            <v>99407</v>
          </cell>
        </row>
        <row r="1969">
          <cell r="A1969">
            <v>99438</v>
          </cell>
        </row>
        <row r="1970">
          <cell r="A1970">
            <v>99468</v>
          </cell>
        </row>
        <row r="1971">
          <cell r="A1971">
            <v>99499</v>
          </cell>
        </row>
        <row r="1972">
          <cell r="A1972">
            <v>99529</v>
          </cell>
        </row>
        <row r="1973">
          <cell r="A1973">
            <v>99560</v>
          </cell>
        </row>
        <row r="1974">
          <cell r="A1974">
            <v>99591</v>
          </cell>
        </row>
        <row r="1975">
          <cell r="A1975">
            <v>99621</v>
          </cell>
        </row>
        <row r="1976">
          <cell r="A1976">
            <v>99652</v>
          </cell>
        </row>
        <row r="1977">
          <cell r="A1977">
            <v>99682</v>
          </cell>
        </row>
        <row r="1978">
          <cell r="A1978">
            <v>99713</v>
          </cell>
        </row>
        <row r="1979">
          <cell r="A1979">
            <v>99744</v>
          </cell>
        </row>
        <row r="1980">
          <cell r="A1980">
            <v>99772</v>
          </cell>
        </row>
        <row r="1981">
          <cell r="A1981">
            <v>99803</v>
          </cell>
        </row>
        <row r="1982">
          <cell r="A1982">
            <v>99833</v>
          </cell>
        </row>
        <row r="1983">
          <cell r="A1983">
            <v>99864</v>
          </cell>
        </row>
        <row r="1984">
          <cell r="A1984">
            <v>99894</v>
          </cell>
        </row>
        <row r="1985">
          <cell r="A1985">
            <v>99925</v>
          </cell>
        </row>
        <row r="1986">
          <cell r="A1986">
            <v>99956</v>
          </cell>
        </row>
        <row r="1987">
          <cell r="A1987">
            <v>99986</v>
          </cell>
        </row>
        <row r="1988">
          <cell r="A1988">
            <v>100017</v>
          </cell>
        </row>
        <row r="1989">
          <cell r="A1989">
            <v>100047</v>
          </cell>
        </row>
        <row r="1990">
          <cell r="A1990">
            <v>100078</v>
          </cell>
        </row>
        <row r="1991">
          <cell r="A1991">
            <v>100109</v>
          </cell>
        </row>
        <row r="1992">
          <cell r="A1992">
            <v>100137</v>
          </cell>
        </row>
        <row r="1993">
          <cell r="A1993">
            <v>100168</v>
          </cell>
        </row>
        <row r="1994">
          <cell r="A1994">
            <v>100198</v>
          </cell>
        </row>
        <row r="1995">
          <cell r="A1995">
            <v>100229</v>
          </cell>
        </row>
        <row r="1996">
          <cell r="A1996">
            <v>100259</v>
          </cell>
        </row>
        <row r="1997">
          <cell r="A1997">
            <v>100290</v>
          </cell>
        </row>
        <row r="1998">
          <cell r="A1998">
            <v>100321</v>
          </cell>
        </row>
        <row r="1999">
          <cell r="A1999">
            <v>100351</v>
          </cell>
        </row>
        <row r="2000">
          <cell r="A2000">
            <v>100382</v>
          </cell>
        </row>
        <row r="2001">
          <cell r="A2001">
            <v>100412</v>
          </cell>
        </row>
        <row r="2002">
          <cell r="A2002">
            <v>100443</v>
          </cell>
        </row>
        <row r="2003">
          <cell r="A2003">
            <v>100474</v>
          </cell>
        </row>
        <row r="2004">
          <cell r="A2004">
            <v>100502</v>
          </cell>
        </row>
        <row r="2005">
          <cell r="A2005">
            <v>100533</v>
          </cell>
        </row>
        <row r="2006">
          <cell r="A2006">
            <v>100563</v>
          </cell>
        </row>
        <row r="2007">
          <cell r="A2007">
            <v>100594</v>
          </cell>
        </row>
        <row r="2008">
          <cell r="A2008">
            <v>100624</v>
          </cell>
        </row>
        <row r="2009">
          <cell r="A2009">
            <v>100655</v>
          </cell>
        </row>
        <row r="2010">
          <cell r="A2010">
            <v>100686</v>
          </cell>
        </row>
        <row r="2011">
          <cell r="A2011">
            <v>100716</v>
          </cell>
        </row>
        <row r="2012">
          <cell r="A2012">
            <v>100747</v>
          </cell>
        </row>
        <row r="2013">
          <cell r="A2013">
            <v>100777</v>
          </cell>
        </row>
        <row r="2014">
          <cell r="A2014">
            <v>100808</v>
          </cell>
        </row>
        <row r="2015">
          <cell r="A2015">
            <v>100839</v>
          </cell>
        </row>
        <row r="2016">
          <cell r="A2016">
            <v>100868</v>
          </cell>
        </row>
        <row r="2017">
          <cell r="A2017">
            <v>100899</v>
          </cell>
        </row>
        <row r="2018">
          <cell r="A2018">
            <v>100929</v>
          </cell>
        </row>
        <row r="2019">
          <cell r="A2019">
            <v>100960</v>
          </cell>
        </row>
        <row r="2020">
          <cell r="A2020">
            <v>100990</v>
          </cell>
        </row>
        <row r="2021">
          <cell r="A2021">
            <v>101021</v>
          </cell>
        </row>
        <row r="2022">
          <cell r="A2022">
            <v>101052</v>
          </cell>
        </row>
        <row r="2023">
          <cell r="A2023">
            <v>101082</v>
          </cell>
        </row>
        <row r="2024">
          <cell r="A2024">
            <v>101113</v>
          </cell>
        </row>
        <row r="2025">
          <cell r="A2025">
            <v>101143</v>
          </cell>
        </row>
        <row r="2026">
          <cell r="A2026">
            <v>101174</v>
          </cell>
        </row>
        <row r="2027">
          <cell r="A2027">
            <v>101205</v>
          </cell>
        </row>
        <row r="2028">
          <cell r="A2028">
            <v>101233</v>
          </cell>
        </row>
        <row r="2029">
          <cell r="A2029">
            <v>101264</v>
          </cell>
        </row>
        <row r="2030">
          <cell r="A2030">
            <v>101294</v>
          </cell>
        </row>
        <row r="2031">
          <cell r="A2031">
            <v>101325</v>
          </cell>
        </row>
        <row r="2032">
          <cell r="A2032">
            <v>101355</v>
          </cell>
        </row>
        <row r="2033">
          <cell r="A2033">
            <v>101386</v>
          </cell>
        </row>
        <row r="2034">
          <cell r="A2034">
            <v>101417</v>
          </cell>
        </row>
        <row r="2035">
          <cell r="A2035">
            <v>101447</v>
          </cell>
        </row>
        <row r="2036">
          <cell r="A2036">
            <v>101478</v>
          </cell>
        </row>
        <row r="2037">
          <cell r="A2037">
            <v>101508</v>
          </cell>
        </row>
        <row r="2038">
          <cell r="A2038">
            <v>101539</v>
          </cell>
        </row>
        <row r="2039">
          <cell r="A2039">
            <v>101570</v>
          </cell>
        </row>
        <row r="2040">
          <cell r="A2040">
            <v>101598</v>
          </cell>
        </row>
        <row r="2041">
          <cell r="A2041">
            <v>101629</v>
          </cell>
        </row>
        <row r="2042">
          <cell r="A2042">
            <v>101659</v>
          </cell>
        </row>
        <row r="2043">
          <cell r="A2043">
            <v>101690</v>
          </cell>
        </row>
        <row r="2044">
          <cell r="A2044">
            <v>101720</v>
          </cell>
        </row>
        <row r="2045">
          <cell r="A2045">
            <v>101751</v>
          </cell>
        </row>
        <row r="2046">
          <cell r="A2046">
            <v>101782</v>
          </cell>
        </row>
        <row r="2047">
          <cell r="A2047">
            <v>101812</v>
          </cell>
        </row>
        <row r="2048">
          <cell r="A2048">
            <v>101843</v>
          </cell>
        </row>
        <row r="2049">
          <cell r="A2049">
            <v>101873</v>
          </cell>
        </row>
        <row r="2050">
          <cell r="A2050">
            <v>101904</v>
          </cell>
        </row>
        <row r="2051">
          <cell r="A2051">
            <v>101935</v>
          </cell>
        </row>
        <row r="2052">
          <cell r="A2052">
            <v>101963</v>
          </cell>
        </row>
        <row r="2053">
          <cell r="A2053">
            <v>101994</v>
          </cell>
        </row>
        <row r="2054">
          <cell r="A2054">
            <v>102024</v>
          </cell>
        </row>
        <row r="2055">
          <cell r="A2055">
            <v>102055</v>
          </cell>
        </row>
        <row r="2056">
          <cell r="A2056">
            <v>102085</v>
          </cell>
        </row>
        <row r="2057">
          <cell r="A2057">
            <v>102116</v>
          </cell>
        </row>
        <row r="2058">
          <cell r="A2058">
            <v>102147</v>
          </cell>
        </row>
        <row r="2059">
          <cell r="A2059">
            <v>102177</v>
          </cell>
        </row>
        <row r="2060">
          <cell r="A2060">
            <v>102208</v>
          </cell>
        </row>
        <row r="2061">
          <cell r="A2061">
            <v>102238</v>
          </cell>
        </row>
        <row r="2062">
          <cell r="A2062">
            <v>102269</v>
          </cell>
        </row>
        <row r="2063">
          <cell r="A2063">
            <v>102300</v>
          </cell>
        </row>
        <row r="2064">
          <cell r="A2064">
            <v>102329</v>
          </cell>
        </row>
        <row r="2065">
          <cell r="A2065">
            <v>102360</v>
          </cell>
        </row>
        <row r="2066">
          <cell r="A2066">
            <v>102390</v>
          </cell>
        </row>
        <row r="2067">
          <cell r="A2067">
            <v>102421</v>
          </cell>
        </row>
        <row r="2068">
          <cell r="A2068">
            <v>102451</v>
          </cell>
        </row>
        <row r="2069">
          <cell r="A2069">
            <v>102482</v>
          </cell>
        </row>
        <row r="2070">
          <cell r="A2070">
            <v>102513</v>
          </cell>
        </row>
        <row r="2071">
          <cell r="A2071">
            <v>102543</v>
          </cell>
        </row>
        <row r="2072">
          <cell r="A2072">
            <v>102574</v>
          </cell>
        </row>
        <row r="2073">
          <cell r="A2073">
            <v>102604</v>
          </cell>
        </row>
        <row r="2074">
          <cell r="A2074">
            <v>102635</v>
          </cell>
        </row>
        <row r="2075">
          <cell r="A2075">
            <v>102666</v>
          </cell>
        </row>
        <row r="2076">
          <cell r="A2076">
            <v>102694</v>
          </cell>
        </row>
        <row r="2077">
          <cell r="A2077">
            <v>102725</v>
          </cell>
        </row>
        <row r="2078">
          <cell r="A2078">
            <v>102755</v>
          </cell>
        </row>
        <row r="2079">
          <cell r="A2079">
            <v>102786</v>
          </cell>
        </row>
        <row r="2080">
          <cell r="A2080">
            <v>102816</v>
          </cell>
        </row>
        <row r="2081">
          <cell r="A2081">
            <v>102847</v>
          </cell>
        </row>
        <row r="2082">
          <cell r="A2082">
            <v>102878</v>
          </cell>
        </row>
        <row r="2083">
          <cell r="A2083">
            <v>102908</v>
          </cell>
        </row>
        <row r="2084">
          <cell r="A2084">
            <v>102939</v>
          </cell>
        </row>
        <row r="2085">
          <cell r="A2085">
            <v>102969</v>
          </cell>
        </row>
        <row r="2086">
          <cell r="A2086">
            <v>103000</v>
          </cell>
        </row>
        <row r="2087">
          <cell r="A2087">
            <v>103031</v>
          </cell>
        </row>
        <row r="2088">
          <cell r="A2088">
            <v>103059</v>
          </cell>
        </row>
        <row r="2089">
          <cell r="A2089">
            <v>103090</v>
          </cell>
        </row>
        <row r="2090">
          <cell r="A2090">
            <v>103120</v>
          </cell>
        </row>
        <row r="2091">
          <cell r="A2091">
            <v>103151</v>
          </cell>
        </row>
        <row r="2092">
          <cell r="A2092">
            <v>103181</v>
          </cell>
        </row>
        <row r="2093">
          <cell r="A2093">
            <v>103212</v>
          </cell>
        </row>
        <row r="2094">
          <cell r="A2094">
            <v>103243</v>
          </cell>
        </row>
        <row r="2095">
          <cell r="A2095">
            <v>103273</v>
          </cell>
        </row>
        <row r="2096">
          <cell r="A2096">
            <v>103304</v>
          </cell>
        </row>
        <row r="2097">
          <cell r="A2097">
            <v>103334</v>
          </cell>
        </row>
        <row r="2098">
          <cell r="A2098">
            <v>103365</v>
          </cell>
        </row>
        <row r="2099">
          <cell r="A2099">
            <v>103396</v>
          </cell>
        </row>
        <row r="2100">
          <cell r="A2100">
            <v>103424</v>
          </cell>
        </row>
        <row r="2101">
          <cell r="A2101">
            <v>103455</v>
          </cell>
        </row>
        <row r="2102">
          <cell r="A2102">
            <v>103485</v>
          </cell>
        </row>
        <row r="2103">
          <cell r="A2103">
            <v>103516</v>
          </cell>
        </row>
        <row r="2104">
          <cell r="A2104">
            <v>103546</v>
          </cell>
        </row>
        <row r="2105">
          <cell r="A2105">
            <v>103577</v>
          </cell>
        </row>
        <row r="2106">
          <cell r="A2106">
            <v>103608</v>
          </cell>
        </row>
        <row r="2107">
          <cell r="A2107">
            <v>103638</v>
          </cell>
        </row>
        <row r="2108">
          <cell r="A2108">
            <v>103669</v>
          </cell>
        </row>
        <row r="2109">
          <cell r="A2109">
            <v>103699</v>
          </cell>
        </row>
        <row r="2110">
          <cell r="A2110">
            <v>103730</v>
          </cell>
        </row>
        <row r="2111">
          <cell r="A2111">
            <v>103761</v>
          </cell>
        </row>
        <row r="2112">
          <cell r="A2112">
            <v>103790</v>
          </cell>
        </row>
        <row r="2113">
          <cell r="A2113">
            <v>103821</v>
          </cell>
        </row>
        <row r="2114">
          <cell r="A2114">
            <v>103851</v>
          </cell>
        </row>
        <row r="2115">
          <cell r="A2115">
            <v>103882</v>
          </cell>
        </row>
        <row r="2116">
          <cell r="A2116">
            <v>103912</v>
          </cell>
        </row>
        <row r="2117">
          <cell r="A2117">
            <v>103943</v>
          </cell>
        </row>
        <row r="2118">
          <cell r="A2118">
            <v>103974</v>
          </cell>
        </row>
        <row r="2119">
          <cell r="A2119">
            <v>104004</v>
          </cell>
        </row>
        <row r="2120">
          <cell r="A2120">
            <v>104035</v>
          </cell>
        </row>
        <row r="2121">
          <cell r="A2121">
            <v>104065</v>
          </cell>
        </row>
        <row r="2122">
          <cell r="A2122">
            <v>104096</v>
          </cell>
        </row>
        <row r="2123">
          <cell r="A2123">
            <v>104127</v>
          </cell>
        </row>
        <row r="2124">
          <cell r="A2124">
            <v>104155</v>
          </cell>
        </row>
        <row r="2125">
          <cell r="A2125">
            <v>104186</v>
          </cell>
        </row>
        <row r="2126">
          <cell r="A2126">
            <v>104216</v>
          </cell>
        </row>
        <row r="2127">
          <cell r="A2127">
            <v>104247</v>
          </cell>
        </row>
        <row r="2128">
          <cell r="A2128">
            <v>104277</v>
          </cell>
        </row>
        <row r="2129">
          <cell r="A2129">
            <v>104308</v>
          </cell>
        </row>
        <row r="2130">
          <cell r="A2130">
            <v>104339</v>
          </cell>
        </row>
        <row r="2131">
          <cell r="A2131">
            <v>104369</v>
          </cell>
        </row>
        <row r="2132">
          <cell r="A2132">
            <v>104400</v>
          </cell>
        </row>
        <row r="2133">
          <cell r="A2133">
            <v>104430</v>
          </cell>
        </row>
        <row r="2134">
          <cell r="A2134">
            <v>104461</v>
          </cell>
        </row>
        <row r="2135">
          <cell r="A2135">
            <v>104492</v>
          </cell>
        </row>
        <row r="2136">
          <cell r="A2136">
            <v>104520</v>
          </cell>
        </row>
        <row r="2137">
          <cell r="A2137">
            <v>104551</v>
          </cell>
        </row>
        <row r="2138">
          <cell r="A2138">
            <v>104581</v>
          </cell>
        </row>
        <row r="2139">
          <cell r="A2139">
            <v>104612</v>
          </cell>
        </row>
        <row r="2140">
          <cell r="A2140">
            <v>104642</v>
          </cell>
        </row>
        <row r="2141">
          <cell r="A2141">
            <v>104673</v>
          </cell>
        </row>
        <row r="2142">
          <cell r="A2142">
            <v>104704</v>
          </cell>
        </row>
        <row r="2143">
          <cell r="A2143">
            <v>104734</v>
          </cell>
        </row>
        <row r="2144">
          <cell r="A2144">
            <v>104765</v>
          </cell>
        </row>
        <row r="2145">
          <cell r="A2145">
            <v>104795</v>
          </cell>
        </row>
        <row r="2146">
          <cell r="A2146">
            <v>104826</v>
          </cell>
        </row>
        <row r="2147">
          <cell r="A2147">
            <v>104857</v>
          </cell>
        </row>
        <row r="2148">
          <cell r="A2148">
            <v>104885</v>
          </cell>
        </row>
        <row r="2149">
          <cell r="A2149">
            <v>104916</v>
          </cell>
        </row>
        <row r="2150">
          <cell r="A2150">
            <v>104946</v>
          </cell>
        </row>
        <row r="2151">
          <cell r="A2151">
            <v>104977</v>
          </cell>
        </row>
        <row r="2152">
          <cell r="A2152">
            <v>105007</v>
          </cell>
        </row>
        <row r="2153">
          <cell r="A2153">
            <v>105038</v>
          </cell>
        </row>
        <row r="2154">
          <cell r="A2154">
            <v>105069</v>
          </cell>
        </row>
        <row r="2155">
          <cell r="A2155">
            <v>105099</v>
          </cell>
        </row>
        <row r="2156">
          <cell r="A2156">
            <v>105130</v>
          </cell>
        </row>
        <row r="2157">
          <cell r="A2157">
            <v>105160</v>
          </cell>
        </row>
        <row r="2158">
          <cell r="A2158">
            <v>105191</v>
          </cell>
        </row>
        <row r="2159">
          <cell r="A2159">
            <v>105222</v>
          </cell>
        </row>
        <row r="2160">
          <cell r="A2160">
            <v>105251</v>
          </cell>
        </row>
        <row r="2161">
          <cell r="A2161">
            <v>105282</v>
          </cell>
        </row>
        <row r="2162">
          <cell r="A2162">
            <v>105312</v>
          </cell>
        </row>
        <row r="2163">
          <cell r="A2163">
            <v>105343</v>
          </cell>
        </row>
        <row r="2164">
          <cell r="A2164">
            <v>105373</v>
          </cell>
        </row>
        <row r="2165">
          <cell r="A2165">
            <v>105404</v>
          </cell>
        </row>
        <row r="2166">
          <cell r="A2166">
            <v>105435</v>
          </cell>
        </row>
        <row r="2167">
          <cell r="A2167">
            <v>105465</v>
          </cell>
        </row>
        <row r="2168">
          <cell r="A2168">
            <v>105496</v>
          </cell>
        </row>
        <row r="2169">
          <cell r="A2169">
            <v>105526</v>
          </cell>
        </row>
        <row r="2170">
          <cell r="A2170">
            <v>105557</v>
          </cell>
        </row>
        <row r="2171">
          <cell r="A2171">
            <v>105588</v>
          </cell>
        </row>
        <row r="2172">
          <cell r="A2172">
            <v>105616</v>
          </cell>
        </row>
        <row r="2173">
          <cell r="A2173">
            <v>105647</v>
          </cell>
        </row>
        <row r="2174">
          <cell r="A2174">
            <v>105677</v>
          </cell>
        </row>
        <row r="2175">
          <cell r="A2175">
            <v>105708</v>
          </cell>
        </row>
        <row r="2176">
          <cell r="A2176">
            <v>105738</v>
          </cell>
        </row>
        <row r="2177">
          <cell r="A2177">
            <v>105769</v>
          </cell>
        </row>
        <row r="2178">
          <cell r="A2178">
            <v>105800</v>
          </cell>
        </row>
        <row r="2179">
          <cell r="A2179">
            <v>105830</v>
          </cell>
        </row>
        <row r="2180">
          <cell r="A2180">
            <v>105861</v>
          </cell>
        </row>
        <row r="2181">
          <cell r="A2181">
            <v>105891</v>
          </cell>
        </row>
        <row r="2182">
          <cell r="A2182">
            <v>105922</v>
          </cell>
        </row>
        <row r="2183">
          <cell r="A2183">
            <v>105953</v>
          </cell>
        </row>
        <row r="2184">
          <cell r="A2184">
            <v>105981</v>
          </cell>
        </row>
        <row r="2185">
          <cell r="A2185">
            <v>106012</v>
          </cell>
        </row>
        <row r="2186">
          <cell r="A2186">
            <v>106042</v>
          </cell>
        </row>
        <row r="2187">
          <cell r="A2187">
            <v>106073</v>
          </cell>
        </row>
        <row r="2188">
          <cell r="A2188">
            <v>106103</v>
          </cell>
        </row>
        <row r="2189">
          <cell r="A2189">
            <v>106134</v>
          </cell>
        </row>
        <row r="2190">
          <cell r="A2190">
            <v>106165</v>
          </cell>
        </row>
        <row r="2191">
          <cell r="A2191">
            <v>106195</v>
          </cell>
        </row>
        <row r="2192">
          <cell r="A2192">
            <v>106226</v>
          </cell>
        </row>
        <row r="2193">
          <cell r="A2193">
            <v>106256</v>
          </cell>
        </row>
        <row r="2194">
          <cell r="A2194">
            <v>106287</v>
          </cell>
        </row>
        <row r="2195">
          <cell r="A2195">
            <v>106318</v>
          </cell>
        </row>
        <row r="2196">
          <cell r="A2196">
            <v>106346</v>
          </cell>
        </row>
        <row r="2197">
          <cell r="A2197">
            <v>106377</v>
          </cell>
        </row>
        <row r="2198">
          <cell r="A2198">
            <v>106407</v>
          </cell>
        </row>
        <row r="2199">
          <cell r="A2199">
            <v>106438</v>
          </cell>
        </row>
        <row r="2200">
          <cell r="A2200">
            <v>106468</v>
          </cell>
        </row>
        <row r="2201">
          <cell r="A2201">
            <v>106499</v>
          </cell>
        </row>
        <row r="2202">
          <cell r="A2202">
            <v>106530</v>
          </cell>
        </row>
        <row r="2203">
          <cell r="A2203">
            <v>106560</v>
          </cell>
        </row>
        <row r="2204">
          <cell r="A2204">
            <v>106591</v>
          </cell>
        </row>
        <row r="2205">
          <cell r="A2205">
            <v>106621</v>
          </cell>
        </row>
        <row r="2206">
          <cell r="A2206">
            <v>106652</v>
          </cell>
        </row>
        <row r="2207">
          <cell r="A2207">
            <v>106683</v>
          </cell>
        </row>
        <row r="2208">
          <cell r="A2208">
            <v>106712</v>
          </cell>
        </row>
        <row r="2209">
          <cell r="A2209">
            <v>106743</v>
          </cell>
        </row>
        <row r="2210">
          <cell r="A2210">
            <v>106773</v>
          </cell>
        </row>
        <row r="2211">
          <cell r="A2211">
            <v>106804</v>
          </cell>
        </row>
        <row r="2212">
          <cell r="A2212">
            <v>106834</v>
          </cell>
        </row>
        <row r="2213">
          <cell r="A2213">
            <v>106865</v>
          </cell>
        </row>
        <row r="2214">
          <cell r="A2214">
            <v>106896</v>
          </cell>
        </row>
        <row r="2215">
          <cell r="A2215">
            <v>106926</v>
          </cell>
        </row>
        <row r="2216">
          <cell r="A2216">
            <v>106957</v>
          </cell>
        </row>
        <row r="2217">
          <cell r="A2217">
            <v>106987</v>
          </cell>
        </row>
        <row r="2218">
          <cell r="A2218">
            <v>107018</v>
          </cell>
        </row>
        <row r="2219">
          <cell r="A2219">
            <v>107049</v>
          </cell>
        </row>
        <row r="2220">
          <cell r="A2220">
            <v>107077</v>
          </cell>
        </row>
        <row r="2221">
          <cell r="A2221">
            <v>107108</v>
          </cell>
        </row>
        <row r="2222">
          <cell r="A2222">
            <v>107138</v>
          </cell>
        </row>
        <row r="2223">
          <cell r="A2223">
            <v>107169</v>
          </cell>
        </row>
        <row r="2224">
          <cell r="A2224">
            <v>107199</v>
          </cell>
        </row>
        <row r="2225">
          <cell r="A2225">
            <v>107230</v>
          </cell>
        </row>
        <row r="2226">
          <cell r="A2226">
            <v>107261</v>
          </cell>
        </row>
        <row r="2227">
          <cell r="A2227">
            <v>107291</v>
          </cell>
        </row>
        <row r="2228">
          <cell r="A2228">
            <v>107322</v>
          </cell>
        </row>
        <row r="2229">
          <cell r="A2229">
            <v>107352</v>
          </cell>
        </row>
        <row r="2230">
          <cell r="A2230">
            <v>107383</v>
          </cell>
        </row>
        <row r="2231">
          <cell r="A2231">
            <v>107414</v>
          </cell>
        </row>
        <row r="2232">
          <cell r="A2232">
            <v>107442</v>
          </cell>
        </row>
        <row r="2233">
          <cell r="A2233">
            <v>107473</v>
          </cell>
        </row>
        <row r="2234">
          <cell r="A2234">
            <v>107503</v>
          </cell>
        </row>
        <row r="2235">
          <cell r="A2235">
            <v>107534</v>
          </cell>
        </row>
        <row r="2236">
          <cell r="A2236">
            <v>107564</v>
          </cell>
        </row>
        <row r="2237">
          <cell r="A2237">
            <v>107595</v>
          </cell>
        </row>
        <row r="2238">
          <cell r="A2238">
            <v>107626</v>
          </cell>
        </row>
        <row r="2239">
          <cell r="A2239">
            <v>107656</v>
          </cell>
        </row>
        <row r="2240">
          <cell r="A2240">
            <v>107687</v>
          </cell>
        </row>
        <row r="2241">
          <cell r="A2241">
            <v>107717</v>
          </cell>
        </row>
        <row r="2242">
          <cell r="A2242">
            <v>107748</v>
          </cell>
        </row>
        <row r="2243">
          <cell r="A2243">
            <v>107779</v>
          </cell>
        </row>
        <row r="2244">
          <cell r="A2244">
            <v>107807</v>
          </cell>
        </row>
        <row r="2245">
          <cell r="A2245">
            <v>107838</v>
          </cell>
        </row>
        <row r="2246">
          <cell r="A2246">
            <v>107868</v>
          </cell>
        </row>
        <row r="2247">
          <cell r="A2247">
            <v>107899</v>
          </cell>
        </row>
        <row r="2248">
          <cell r="A2248">
            <v>107929</v>
          </cell>
        </row>
        <row r="2249">
          <cell r="A2249">
            <v>107960</v>
          </cell>
        </row>
        <row r="2250">
          <cell r="A2250">
            <v>107991</v>
          </cell>
        </row>
        <row r="2251">
          <cell r="A2251">
            <v>108021</v>
          </cell>
        </row>
        <row r="2252">
          <cell r="A2252">
            <v>108052</v>
          </cell>
        </row>
        <row r="2253">
          <cell r="A2253">
            <v>108082</v>
          </cell>
        </row>
        <row r="2254">
          <cell r="A2254">
            <v>108113</v>
          </cell>
        </row>
        <row r="2255">
          <cell r="A2255">
            <v>108144</v>
          </cell>
        </row>
        <row r="2256">
          <cell r="A2256">
            <v>108173</v>
          </cell>
        </row>
        <row r="2257">
          <cell r="A2257">
            <v>108204</v>
          </cell>
        </row>
        <row r="2258">
          <cell r="A2258">
            <v>108234</v>
          </cell>
        </row>
        <row r="2259">
          <cell r="A2259">
            <v>108265</v>
          </cell>
        </row>
        <row r="2260">
          <cell r="A2260">
            <v>108295</v>
          </cell>
        </row>
        <row r="2261">
          <cell r="A2261">
            <v>108326</v>
          </cell>
        </row>
        <row r="2262">
          <cell r="A2262">
            <v>108357</v>
          </cell>
        </row>
        <row r="2263">
          <cell r="A2263">
            <v>108387</v>
          </cell>
        </row>
        <row r="2264">
          <cell r="A2264">
            <v>108418</v>
          </cell>
        </row>
        <row r="2265">
          <cell r="A2265">
            <v>108448</v>
          </cell>
        </row>
        <row r="2266">
          <cell r="A2266">
            <v>108479</v>
          </cell>
        </row>
        <row r="2267">
          <cell r="A2267">
            <v>108510</v>
          </cell>
        </row>
        <row r="2268">
          <cell r="A2268">
            <v>108538</v>
          </cell>
        </row>
        <row r="2269">
          <cell r="A2269">
            <v>108569</v>
          </cell>
        </row>
        <row r="2270">
          <cell r="A2270">
            <v>108599</v>
          </cell>
        </row>
        <row r="2271">
          <cell r="A2271">
            <v>108630</v>
          </cell>
        </row>
        <row r="2272">
          <cell r="A2272">
            <v>108660</v>
          </cell>
        </row>
        <row r="2273">
          <cell r="A2273">
            <v>108691</v>
          </cell>
        </row>
        <row r="2274">
          <cell r="A2274">
            <v>108722</v>
          </cell>
        </row>
        <row r="2275">
          <cell r="A2275">
            <v>108752</v>
          </cell>
        </row>
        <row r="2276">
          <cell r="A2276">
            <v>108783</v>
          </cell>
        </row>
        <row r="2277">
          <cell r="A2277">
            <v>108813</v>
          </cell>
        </row>
        <row r="2278">
          <cell r="A2278">
            <v>108844</v>
          </cell>
        </row>
        <row r="2279">
          <cell r="A2279">
            <v>108875</v>
          </cell>
        </row>
        <row r="2280">
          <cell r="A2280">
            <v>108903</v>
          </cell>
        </row>
        <row r="2281">
          <cell r="A2281">
            <v>108934</v>
          </cell>
        </row>
        <row r="2282">
          <cell r="A2282">
            <v>108964</v>
          </cell>
        </row>
        <row r="2283">
          <cell r="A2283">
            <v>108995</v>
          </cell>
        </row>
        <row r="2284">
          <cell r="A2284">
            <v>109025</v>
          </cell>
        </row>
        <row r="2285">
          <cell r="A2285">
            <v>109056</v>
          </cell>
        </row>
        <row r="2286">
          <cell r="A2286">
            <v>109087</v>
          </cell>
        </row>
        <row r="2287">
          <cell r="A2287">
            <v>109117</v>
          </cell>
        </row>
        <row r="2288">
          <cell r="A2288">
            <v>109148</v>
          </cell>
        </row>
        <row r="2289">
          <cell r="A2289">
            <v>109178</v>
          </cell>
        </row>
        <row r="2290">
          <cell r="A2290">
            <v>109209</v>
          </cell>
        </row>
        <row r="2291">
          <cell r="A2291">
            <v>109240</v>
          </cell>
        </row>
        <row r="2292">
          <cell r="A2292">
            <v>109268</v>
          </cell>
        </row>
        <row r="2293">
          <cell r="A2293">
            <v>109299</v>
          </cell>
        </row>
        <row r="2294">
          <cell r="A2294">
            <v>109329</v>
          </cell>
        </row>
        <row r="2295">
          <cell r="A2295">
            <v>109360</v>
          </cell>
        </row>
        <row r="2296">
          <cell r="A2296">
            <v>109390</v>
          </cell>
        </row>
        <row r="2297">
          <cell r="A2297">
            <v>109421</v>
          </cell>
        </row>
        <row r="2298">
          <cell r="A2298">
            <v>109452</v>
          </cell>
        </row>
        <row r="2299">
          <cell r="A2299">
            <v>109482</v>
          </cell>
        </row>
        <row r="2300">
          <cell r="A2300">
            <v>109513</v>
          </cell>
        </row>
        <row r="2301">
          <cell r="A2301">
            <v>109543</v>
          </cell>
        </row>
        <row r="2302">
          <cell r="A2302">
            <v>109574</v>
          </cell>
        </row>
        <row r="2303">
          <cell r="A2303">
            <v>109605</v>
          </cell>
        </row>
        <row r="2304">
          <cell r="A2304">
            <v>109633</v>
          </cell>
        </row>
        <row r="2305">
          <cell r="A2305">
            <v>109664</v>
          </cell>
        </row>
        <row r="2306">
          <cell r="A2306">
            <v>109694</v>
          </cell>
        </row>
        <row r="2307">
          <cell r="A2307">
            <v>109725</v>
          </cell>
        </row>
        <row r="2308">
          <cell r="A2308">
            <v>109755</v>
          </cell>
        </row>
        <row r="2309">
          <cell r="A2309">
            <v>109786</v>
          </cell>
        </row>
        <row r="2310">
          <cell r="A2310">
            <v>109817</v>
          </cell>
        </row>
        <row r="2311">
          <cell r="A2311">
            <v>109847</v>
          </cell>
        </row>
        <row r="2312">
          <cell r="A2312">
            <v>109878</v>
          </cell>
        </row>
        <row r="2313">
          <cell r="A2313">
            <v>109908</v>
          </cell>
        </row>
        <row r="2314">
          <cell r="A2314">
            <v>109939</v>
          </cell>
        </row>
        <row r="2315">
          <cell r="A2315">
            <v>109970</v>
          </cell>
        </row>
        <row r="2316">
          <cell r="A2316">
            <v>109998</v>
          </cell>
        </row>
        <row r="2317">
          <cell r="A2317">
            <v>110029</v>
          </cell>
        </row>
        <row r="2318">
          <cell r="A2318">
            <v>110059</v>
          </cell>
        </row>
        <row r="2319">
          <cell r="A2319">
            <v>110090</v>
          </cell>
        </row>
        <row r="2320">
          <cell r="A2320">
            <v>110120</v>
          </cell>
        </row>
        <row r="2321">
          <cell r="A2321">
            <v>110151</v>
          </cell>
        </row>
        <row r="2322">
          <cell r="A2322">
            <v>110182</v>
          </cell>
        </row>
        <row r="2323">
          <cell r="A2323">
            <v>110212</v>
          </cell>
        </row>
        <row r="2324">
          <cell r="A2324">
            <v>110243</v>
          </cell>
        </row>
        <row r="2325">
          <cell r="A2325">
            <v>110273</v>
          </cell>
        </row>
        <row r="2326">
          <cell r="A2326">
            <v>110304</v>
          </cell>
        </row>
        <row r="2327">
          <cell r="A2327">
            <v>110335</v>
          </cell>
        </row>
        <row r="2328">
          <cell r="A2328">
            <v>110363</v>
          </cell>
        </row>
        <row r="2329">
          <cell r="A2329">
            <v>110394</v>
          </cell>
        </row>
        <row r="2330">
          <cell r="A2330">
            <v>110424</v>
          </cell>
        </row>
        <row r="2331">
          <cell r="A2331">
            <v>110455</v>
          </cell>
        </row>
        <row r="2332">
          <cell r="A2332">
            <v>110485</v>
          </cell>
        </row>
        <row r="2333">
          <cell r="A2333">
            <v>110516</v>
          </cell>
        </row>
        <row r="2334">
          <cell r="A2334">
            <v>110547</v>
          </cell>
        </row>
        <row r="2335">
          <cell r="A2335">
            <v>110577</v>
          </cell>
        </row>
        <row r="2336">
          <cell r="A2336">
            <v>110608</v>
          </cell>
        </row>
        <row r="2337">
          <cell r="A2337">
            <v>110638</v>
          </cell>
        </row>
        <row r="2338">
          <cell r="A2338">
            <v>110669</v>
          </cell>
        </row>
        <row r="2339">
          <cell r="A2339">
            <v>110700</v>
          </cell>
        </row>
        <row r="2340">
          <cell r="A2340">
            <v>110728</v>
          </cell>
        </row>
        <row r="2341">
          <cell r="A2341">
            <v>110759</v>
          </cell>
        </row>
        <row r="2342">
          <cell r="A2342">
            <v>110789</v>
          </cell>
        </row>
        <row r="2343">
          <cell r="A2343">
            <v>110820</v>
          </cell>
        </row>
        <row r="2344">
          <cell r="A2344">
            <v>110850</v>
          </cell>
        </row>
        <row r="2345">
          <cell r="A2345">
            <v>110881</v>
          </cell>
        </row>
        <row r="2346">
          <cell r="A2346">
            <v>110912</v>
          </cell>
        </row>
        <row r="2347">
          <cell r="A2347">
            <v>110942</v>
          </cell>
        </row>
        <row r="2348">
          <cell r="A2348">
            <v>110973</v>
          </cell>
        </row>
        <row r="2349">
          <cell r="A2349">
            <v>111003</v>
          </cell>
        </row>
        <row r="2350">
          <cell r="A2350">
            <v>111034</v>
          </cell>
        </row>
        <row r="2351">
          <cell r="A2351">
            <v>111065</v>
          </cell>
        </row>
        <row r="2352">
          <cell r="A2352">
            <v>111094</v>
          </cell>
        </row>
        <row r="2353">
          <cell r="A2353">
            <v>111125</v>
          </cell>
        </row>
        <row r="2354">
          <cell r="A2354">
            <v>111155</v>
          </cell>
        </row>
        <row r="2355">
          <cell r="A2355">
            <v>111186</v>
          </cell>
        </row>
        <row r="2356">
          <cell r="A2356">
            <v>111216</v>
          </cell>
        </row>
        <row r="2357">
          <cell r="A2357">
            <v>111247</v>
          </cell>
        </row>
        <row r="2358">
          <cell r="A2358">
            <v>111278</v>
          </cell>
        </row>
        <row r="2359">
          <cell r="A2359">
            <v>111308</v>
          </cell>
        </row>
        <row r="2360">
          <cell r="A2360">
            <v>111339</v>
          </cell>
        </row>
        <row r="2361">
          <cell r="A2361">
            <v>111369</v>
          </cell>
        </row>
        <row r="2362">
          <cell r="A2362">
            <v>111400</v>
          </cell>
        </row>
        <row r="2363">
          <cell r="A2363">
            <v>111431</v>
          </cell>
        </row>
        <row r="2364">
          <cell r="A2364">
            <v>111459</v>
          </cell>
        </row>
        <row r="2365">
          <cell r="A2365">
            <v>111490</v>
          </cell>
        </row>
        <row r="2366">
          <cell r="A2366">
            <v>111520</v>
          </cell>
        </row>
        <row r="2367">
          <cell r="A2367">
            <v>111551</v>
          </cell>
        </row>
        <row r="2368">
          <cell r="A2368">
            <v>111581</v>
          </cell>
        </row>
        <row r="2369">
          <cell r="A2369">
            <v>111612</v>
          </cell>
        </row>
        <row r="2370">
          <cell r="A2370">
            <v>111643</v>
          </cell>
        </row>
        <row r="2371">
          <cell r="A2371">
            <v>111673</v>
          </cell>
        </row>
        <row r="2372">
          <cell r="A2372">
            <v>111704</v>
          </cell>
        </row>
        <row r="2373">
          <cell r="A2373">
            <v>111734</v>
          </cell>
        </row>
        <row r="2374">
          <cell r="A2374">
            <v>111765</v>
          </cell>
        </row>
        <row r="2375">
          <cell r="A2375">
            <v>111796</v>
          </cell>
        </row>
        <row r="2376">
          <cell r="A2376">
            <v>111824</v>
          </cell>
        </row>
        <row r="2377">
          <cell r="A2377">
            <v>111855</v>
          </cell>
        </row>
        <row r="2378">
          <cell r="A2378">
            <v>111885</v>
          </cell>
        </row>
        <row r="2379">
          <cell r="A2379">
            <v>111916</v>
          </cell>
        </row>
        <row r="2380">
          <cell r="A2380">
            <v>111946</v>
          </cell>
        </row>
        <row r="2381">
          <cell r="A2381">
            <v>111977</v>
          </cell>
        </row>
        <row r="2382">
          <cell r="A2382">
            <v>112008</v>
          </cell>
        </row>
        <row r="2383">
          <cell r="A2383">
            <v>112038</v>
          </cell>
        </row>
        <row r="2384">
          <cell r="A2384">
            <v>112069</v>
          </cell>
        </row>
        <row r="2385">
          <cell r="A2385">
            <v>112099</v>
          </cell>
        </row>
        <row r="2386">
          <cell r="A2386">
            <v>112130</v>
          </cell>
        </row>
        <row r="2387">
          <cell r="A2387">
            <v>112161</v>
          </cell>
        </row>
        <row r="2388">
          <cell r="A2388">
            <v>112189</v>
          </cell>
        </row>
        <row r="2389">
          <cell r="A2389">
            <v>112220</v>
          </cell>
        </row>
        <row r="2390">
          <cell r="A2390">
            <v>112250</v>
          </cell>
        </row>
        <row r="2391">
          <cell r="A2391">
            <v>112281</v>
          </cell>
        </row>
        <row r="2392">
          <cell r="A2392">
            <v>112311</v>
          </cell>
        </row>
        <row r="2393">
          <cell r="A2393">
            <v>112342</v>
          </cell>
        </row>
        <row r="2394">
          <cell r="A2394">
            <v>112373</v>
          </cell>
        </row>
        <row r="2395">
          <cell r="A2395">
            <v>112403</v>
          </cell>
        </row>
        <row r="2396">
          <cell r="A2396">
            <v>112434</v>
          </cell>
        </row>
        <row r="2397">
          <cell r="A2397">
            <v>112464</v>
          </cell>
        </row>
        <row r="2398">
          <cell r="A2398">
            <v>112495</v>
          </cell>
        </row>
        <row r="2399">
          <cell r="A2399">
            <v>112526</v>
          </cell>
        </row>
        <row r="2400">
          <cell r="A2400">
            <v>112555</v>
          </cell>
        </row>
        <row r="2401">
          <cell r="A2401">
            <v>112586</v>
          </cell>
        </row>
        <row r="2402">
          <cell r="A2402">
            <v>112616</v>
          </cell>
        </row>
        <row r="2403">
          <cell r="A2403">
            <v>112647</v>
          </cell>
        </row>
        <row r="2404">
          <cell r="A2404">
            <v>112677</v>
          </cell>
        </row>
        <row r="2405">
          <cell r="A2405">
            <v>112708</v>
          </cell>
        </row>
        <row r="2406">
          <cell r="A2406">
            <v>112739</v>
          </cell>
        </row>
        <row r="2407">
          <cell r="A2407">
            <v>112769</v>
          </cell>
        </row>
        <row r="2408">
          <cell r="A2408">
            <v>112800</v>
          </cell>
        </row>
        <row r="2409">
          <cell r="A2409">
            <v>112830</v>
          </cell>
        </row>
        <row r="2410">
          <cell r="A2410">
            <v>112861</v>
          </cell>
        </row>
        <row r="2411">
          <cell r="A2411">
            <v>112892</v>
          </cell>
        </row>
        <row r="2412">
          <cell r="A2412">
            <v>112920</v>
          </cell>
        </row>
        <row r="2413">
          <cell r="A2413">
            <v>112951</v>
          </cell>
        </row>
        <row r="2414">
          <cell r="A2414">
            <v>112981</v>
          </cell>
        </row>
        <row r="2415">
          <cell r="A2415">
            <v>113012</v>
          </cell>
        </row>
        <row r="2416">
          <cell r="A2416">
            <v>113042</v>
          </cell>
        </row>
        <row r="2417">
          <cell r="A2417">
            <v>113073</v>
          </cell>
        </row>
        <row r="2418">
          <cell r="A2418">
            <v>113104</v>
          </cell>
        </row>
        <row r="2419">
          <cell r="A2419">
            <v>113134</v>
          </cell>
        </row>
        <row r="2420">
          <cell r="A2420">
            <v>113165</v>
          </cell>
        </row>
        <row r="2421">
          <cell r="A2421">
            <v>113195</v>
          </cell>
        </row>
        <row r="2422">
          <cell r="A2422">
            <v>113226</v>
          </cell>
        </row>
        <row r="2423">
          <cell r="A2423">
            <v>113257</v>
          </cell>
        </row>
        <row r="2424">
          <cell r="A2424">
            <v>113285</v>
          </cell>
        </row>
        <row r="2425">
          <cell r="A2425">
            <v>113316</v>
          </cell>
        </row>
        <row r="2426">
          <cell r="A2426">
            <v>113346</v>
          </cell>
        </row>
        <row r="2427">
          <cell r="A2427">
            <v>113377</v>
          </cell>
        </row>
        <row r="2428">
          <cell r="A2428">
            <v>113407</v>
          </cell>
        </row>
        <row r="2429">
          <cell r="A2429">
            <v>113438</v>
          </cell>
        </row>
        <row r="2430">
          <cell r="A2430">
            <v>113469</v>
          </cell>
        </row>
        <row r="2431">
          <cell r="A2431">
            <v>113499</v>
          </cell>
        </row>
        <row r="2432">
          <cell r="A2432">
            <v>113530</v>
          </cell>
        </row>
        <row r="2433">
          <cell r="A2433">
            <v>113560</v>
          </cell>
        </row>
        <row r="2434">
          <cell r="A2434">
            <v>113591</v>
          </cell>
        </row>
        <row r="2435">
          <cell r="A2435">
            <v>113622</v>
          </cell>
        </row>
        <row r="2436">
          <cell r="A2436">
            <v>113650</v>
          </cell>
        </row>
        <row r="2437">
          <cell r="A2437">
            <v>113681</v>
          </cell>
        </row>
        <row r="2438">
          <cell r="A2438">
            <v>113711</v>
          </cell>
        </row>
        <row r="2439">
          <cell r="A2439">
            <v>113742</v>
          </cell>
        </row>
        <row r="2440">
          <cell r="A2440">
            <v>113772</v>
          </cell>
        </row>
        <row r="2441">
          <cell r="A2441">
            <v>113803</v>
          </cell>
        </row>
        <row r="2442">
          <cell r="A2442">
            <v>113834</v>
          </cell>
        </row>
        <row r="2443">
          <cell r="A2443">
            <v>113864</v>
          </cell>
        </row>
        <row r="2444">
          <cell r="A2444">
            <v>113895</v>
          </cell>
        </row>
        <row r="2445">
          <cell r="A2445">
            <v>113925</v>
          </cell>
        </row>
        <row r="2446">
          <cell r="A2446">
            <v>113956</v>
          </cell>
        </row>
        <row r="2447">
          <cell r="A2447">
            <v>113987</v>
          </cell>
        </row>
        <row r="2448">
          <cell r="A2448">
            <v>114016</v>
          </cell>
        </row>
        <row r="2449">
          <cell r="A2449">
            <v>114047</v>
          </cell>
        </row>
        <row r="2450">
          <cell r="A2450">
            <v>114077</v>
          </cell>
        </row>
        <row r="2451">
          <cell r="A2451">
            <v>114108</v>
          </cell>
        </row>
        <row r="2452">
          <cell r="A2452">
            <v>114138</v>
          </cell>
        </row>
        <row r="2453">
          <cell r="A2453">
            <v>114169</v>
          </cell>
        </row>
        <row r="2454">
          <cell r="A2454">
            <v>114200</v>
          </cell>
        </row>
        <row r="2455">
          <cell r="A2455">
            <v>114230</v>
          </cell>
        </row>
        <row r="2456">
          <cell r="A2456">
            <v>114261</v>
          </cell>
        </row>
        <row r="2457">
          <cell r="A2457">
            <v>114291</v>
          </cell>
        </row>
        <row r="2458">
          <cell r="A2458">
            <v>114322</v>
          </cell>
        </row>
        <row r="2459">
          <cell r="A2459">
            <v>114353</v>
          </cell>
        </row>
        <row r="2460">
          <cell r="A2460">
            <v>114381</v>
          </cell>
        </row>
        <row r="2461">
          <cell r="A2461">
            <v>114412</v>
          </cell>
        </row>
        <row r="2462">
          <cell r="A2462">
            <v>114442</v>
          </cell>
        </row>
        <row r="2463">
          <cell r="A2463">
            <v>114473</v>
          </cell>
        </row>
        <row r="2464">
          <cell r="A2464">
            <v>114503</v>
          </cell>
        </row>
        <row r="2465">
          <cell r="A2465">
            <v>114534</v>
          </cell>
        </row>
        <row r="2466">
          <cell r="A2466">
            <v>114565</v>
          </cell>
        </row>
        <row r="2467">
          <cell r="A2467">
            <v>114595</v>
          </cell>
        </row>
        <row r="2468">
          <cell r="A2468">
            <v>114626</v>
          </cell>
        </row>
        <row r="2469">
          <cell r="A2469">
            <v>114656</v>
          </cell>
        </row>
        <row r="2470">
          <cell r="A2470">
            <v>114687</v>
          </cell>
        </row>
        <row r="2471">
          <cell r="A2471">
            <v>114718</v>
          </cell>
        </row>
        <row r="2472">
          <cell r="A2472">
            <v>114746</v>
          </cell>
        </row>
        <row r="2473">
          <cell r="A2473">
            <v>114777</v>
          </cell>
        </row>
        <row r="2474">
          <cell r="A2474">
            <v>114807</v>
          </cell>
        </row>
        <row r="2475">
          <cell r="A2475">
            <v>114838</v>
          </cell>
        </row>
        <row r="2476">
          <cell r="A2476">
            <v>114868</v>
          </cell>
        </row>
        <row r="2477">
          <cell r="A2477">
            <v>114899</v>
          </cell>
        </row>
        <row r="2478">
          <cell r="A2478">
            <v>114930</v>
          </cell>
        </row>
        <row r="2479">
          <cell r="A2479">
            <v>114960</v>
          </cell>
        </row>
        <row r="2480">
          <cell r="A2480">
            <v>114991</v>
          </cell>
        </row>
        <row r="2481">
          <cell r="A2481">
            <v>115021</v>
          </cell>
        </row>
        <row r="2482">
          <cell r="A2482">
            <v>115052</v>
          </cell>
        </row>
        <row r="2483">
          <cell r="A2483">
            <v>115083</v>
          </cell>
        </row>
        <row r="2484">
          <cell r="A2484">
            <v>115111</v>
          </cell>
        </row>
        <row r="2485">
          <cell r="A2485">
            <v>115142</v>
          </cell>
        </row>
        <row r="2486">
          <cell r="A2486">
            <v>115172</v>
          </cell>
        </row>
        <row r="2487">
          <cell r="A2487">
            <v>115203</v>
          </cell>
        </row>
        <row r="2488">
          <cell r="A2488">
            <v>115233</v>
          </cell>
        </row>
        <row r="2489">
          <cell r="A2489">
            <v>115264</v>
          </cell>
        </row>
        <row r="2490">
          <cell r="A2490">
            <v>115295</v>
          </cell>
        </row>
        <row r="2491">
          <cell r="A2491">
            <v>115325</v>
          </cell>
        </row>
        <row r="2492">
          <cell r="A2492">
            <v>115356</v>
          </cell>
        </row>
        <row r="2493">
          <cell r="A2493">
            <v>115386</v>
          </cell>
        </row>
        <row r="2494">
          <cell r="A2494">
            <v>115417</v>
          </cell>
        </row>
        <row r="2495">
          <cell r="A2495">
            <v>115448</v>
          </cell>
        </row>
        <row r="2496">
          <cell r="A2496">
            <v>115477</v>
          </cell>
        </row>
        <row r="2497">
          <cell r="A2497">
            <v>115508</v>
          </cell>
        </row>
        <row r="2498">
          <cell r="A2498">
            <v>115538</v>
          </cell>
        </row>
        <row r="2499">
          <cell r="A2499">
            <v>115569</v>
          </cell>
        </row>
        <row r="2500">
          <cell r="A2500">
            <v>115599</v>
          </cell>
        </row>
        <row r="2501">
          <cell r="A2501">
            <v>115630</v>
          </cell>
        </row>
        <row r="2502">
          <cell r="A2502">
            <v>115661</v>
          </cell>
        </row>
        <row r="2503">
          <cell r="A2503">
            <v>115691</v>
          </cell>
        </row>
        <row r="2504">
          <cell r="A2504">
            <v>115722</v>
          </cell>
        </row>
        <row r="2505">
          <cell r="A2505">
            <v>115752</v>
          </cell>
        </row>
        <row r="2506">
          <cell r="A2506">
            <v>115783</v>
          </cell>
        </row>
        <row r="2507">
          <cell r="A2507">
            <v>115814</v>
          </cell>
        </row>
        <row r="2508">
          <cell r="A2508">
            <v>115842</v>
          </cell>
        </row>
        <row r="2509">
          <cell r="A2509">
            <v>115873</v>
          </cell>
        </row>
        <row r="2510">
          <cell r="A2510">
            <v>115903</v>
          </cell>
        </row>
        <row r="2511">
          <cell r="A2511">
            <v>115934</v>
          </cell>
        </row>
        <row r="2512">
          <cell r="A2512">
            <v>115964</v>
          </cell>
        </row>
        <row r="2513">
          <cell r="A2513">
            <v>115995</v>
          </cell>
        </row>
        <row r="2514">
          <cell r="A2514">
            <v>116026</v>
          </cell>
        </row>
        <row r="2515">
          <cell r="A2515">
            <v>116056</v>
          </cell>
        </row>
        <row r="2516">
          <cell r="A2516">
            <v>116087</v>
          </cell>
        </row>
        <row r="2517">
          <cell r="A2517">
            <v>116117</v>
          </cell>
        </row>
        <row r="2518">
          <cell r="A2518">
            <v>116148</v>
          </cell>
        </row>
        <row r="2519">
          <cell r="A2519">
            <v>116179</v>
          </cell>
        </row>
        <row r="2520">
          <cell r="A2520">
            <v>116207</v>
          </cell>
        </row>
        <row r="2521">
          <cell r="A2521">
            <v>116238</v>
          </cell>
        </row>
        <row r="2522">
          <cell r="A2522">
            <v>116268</v>
          </cell>
        </row>
        <row r="2523">
          <cell r="A2523">
            <v>116299</v>
          </cell>
        </row>
        <row r="2524">
          <cell r="A2524">
            <v>116329</v>
          </cell>
        </row>
        <row r="2525">
          <cell r="A2525">
            <v>116360</v>
          </cell>
        </row>
        <row r="2526">
          <cell r="A2526">
            <v>116391</v>
          </cell>
        </row>
        <row r="2527">
          <cell r="A2527">
            <v>116421</v>
          </cell>
        </row>
        <row r="2528">
          <cell r="A2528">
            <v>116452</v>
          </cell>
        </row>
        <row r="2529">
          <cell r="A2529">
            <v>116482</v>
          </cell>
        </row>
        <row r="2530">
          <cell r="A2530">
            <v>116513</v>
          </cell>
        </row>
        <row r="2531">
          <cell r="A2531">
            <v>116544</v>
          </cell>
        </row>
        <row r="2532">
          <cell r="A2532">
            <v>116572</v>
          </cell>
        </row>
        <row r="2533">
          <cell r="A2533">
            <v>116603</v>
          </cell>
        </row>
        <row r="2534">
          <cell r="A2534">
            <v>116633</v>
          </cell>
        </row>
        <row r="2535">
          <cell r="A2535">
            <v>116664</v>
          </cell>
        </row>
        <row r="2536">
          <cell r="A2536">
            <v>116694</v>
          </cell>
        </row>
        <row r="2537">
          <cell r="A2537">
            <v>116725</v>
          </cell>
        </row>
        <row r="2538">
          <cell r="A2538">
            <v>116756</v>
          </cell>
        </row>
        <row r="2539">
          <cell r="A2539">
            <v>116786</v>
          </cell>
        </row>
        <row r="2540">
          <cell r="A2540">
            <v>116817</v>
          </cell>
        </row>
        <row r="2541">
          <cell r="A2541">
            <v>116847</v>
          </cell>
        </row>
        <row r="2542">
          <cell r="A2542">
            <v>116878</v>
          </cell>
        </row>
        <row r="2543">
          <cell r="A2543">
            <v>116909</v>
          </cell>
        </row>
        <row r="2544">
          <cell r="A2544">
            <v>116938</v>
          </cell>
        </row>
        <row r="2545">
          <cell r="A2545">
            <v>116969</v>
          </cell>
        </row>
        <row r="2546">
          <cell r="A2546">
            <v>116999</v>
          </cell>
        </row>
        <row r="2547">
          <cell r="A2547">
            <v>117030</v>
          </cell>
        </row>
        <row r="2548">
          <cell r="A2548">
            <v>117060</v>
          </cell>
        </row>
        <row r="2549">
          <cell r="A2549">
            <v>117091</v>
          </cell>
        </row>
        <row r="2550">
          <cell r="A2550">
            <v>117122</v>
          </cell>
        </row>
        <row r="2551">
          <cell r="A2551">
            <v>117152</v>
          </cell>
        </row>
        <row r="2552">
          <cell r="A2552">
            <v>117183</v>
          </cell>
        </row>
        <row r="2553">
          <cell r="A2553">
            <v>117213</v>
          </cell>
        </row>
        <row r="2554">
          <cell r="A2554">
            <v>117244</v>
          </cell>
        </row>
        <row r="2555">
          <cell r="A2555">
            <v>117275</v>
          </cell>
        </row>
        <row r="2556">
          <cell r="A2556">
            <v>117303</v>
          </cell>
        </row>
        <row r="2557">
          <cell r="A2557">
            <v>117334</v>
          </cell>
        </row>
        <row r="2558">
          <cell r="A2558">
            <v>117364</v>
          </cell>
        </row>
        <row r="2559">
          <cell r="A2559">
            <v>117395</v>
          </cell>
        </row>
        <row r="2560">
          <cell r="A2560">
            <v>117425</v>
          </cell>
        </row>
        <row r="2561">
          <cell r="A2561">
            <v>117456</v>
          </cell>
        </row>
        <row r="2562">
          <cell r="A2562">
            <v>117487</v>
          </cell>
        </row>
        <row r="2563">
          <cell r="A2563">
            <v>117517</v>
          </cell>
        </row>
        <row r="2564">
          <cell r="A2564">
            <v>117548</v>
          </cell>
        </row>
        <row r="2565">
          <cell r="A2565">
            <v>117578</v>
          </cell>
        </row>
        <row r="2566">
          <cell r="A2566">
            <v>117609</v>
          </cell>
        </row>
        <row r="2567">
          <cell r="A2567">
            <v>117640</v>
          </cell>
        </row>
        <row r="2568">
          <cell r="A2568">
            <v>117668</v>
          </cell>
        </row>
        <row r="2569">
          <cell r="A2569">
            <v>117699</v>
          </cell>
        </row>
        <row r="2570">
          <cell r="A2570">
            <v>117729</v>
          </cell>
        </row>
        <row r="2571">
          <cell r="A2571">
            <v>117760</v>
          </cell>
        </row>
        <row r="2572">
          <cell r="A2572">
            <v>117790</v>
          </cell>
        </row>
        <row r="2573">
          <cell r="A2573">
            <v>117821</v>
          </cell>
        </row>
        <row r="2574">
          <cell r="A2574">
            <v>117852</v>
          </cell>
        </row>
        <row r="2575">
          <cell r="A2575">
            <v>117882</v>
          </cell>
        </row>
        <row r="2576">
          <cell r="A2576">
            <v>117913</v>
          </cell>
        </row>
        <row r="2577">
          <cell r="A2577">
            <v>117943</v>
          </cell>
        </row>
        <row r="2578">
          <cell r="A2578">
            <v>117974</v>
          </cell>
        </row>
        <row r="2579">
          <cell r="A2579">
            <v>118005</v>
          </cell>
        </row>
        <row r="2580">
          <cell r="A2580">
            <v>118033</v>
          </cell>
        </row>
        <row r="2581">
          <cell r="A2581">
            <v>118064</v>
          </cell>
        </row>
        <row r="2582">
          <cell r="A2582">
            <v>118094</v>
          </cell>
        </row>
        <row r="2583">
          <cell r="A2583">
            <v>118125</v>
          </cell>
        </row>
        <row r="2584">
          <cell r="A2584">
            <v>118155</v>
          </cell>
        </row>
        <row r="2585">
          <cell r="A2585">
            <v>118186</v>
          </cell>
        </row>
        <row r="2586">
          <cell r="A2586">
            <v>118217</v>
          </cell>
        </row>
        <row r="2587">
          <cell r="A2587">
            <v>118247</v>
          </cell>
        </row>
        <row r="2588">
          <cell r="A2588">
            <v>118278</v>
          </cell>
        </row>
        <row r="2589">
          <cell r="A2589">
            <v>118308</v>
          </cell>
        </row>
        <row r="2590">
          <cell r="A2590">
            <v>118339</v>
          </cell>
        </row>
        <row r="2591">
          <cell r="A2591">
            <v>118370</v>
          </cell>
        </row>
        <row r="2592">
          <cell r="A2592">
            <v>118399</v>
          </cell>
        </row>
        <row r="2593">
          <cell r="A2593">
            <v>118430</v>
          </cell>
        </row>
        <row r="2594">
          <cell r="A2594">
            <v>118460</v>
          </cell>
        </row>
        <row r="2595">
          <cell r="A2595">
            <v>118491</v>
          </cell>
        </row>
        <row r="2596">
          <cell r="A2596">
            <v>118521</v>
          </cell>
        </row>
        <row r="2597">
          <cell r="A2597">
            <v>118552</v>
          </cell>
        </row>
        <row r="2598">
          <cell r="A2598">
            <v>118583</v>
          </cell>
        </row>
        <row r="2599">
          <cell r="A2599">
            <v>118613</v>
          </cell>
        </row>
        <row r="2600">
          <cell r="A2600">
            <v>118644</v>
          </cell>
        </row>
        <row r="2601">
          <cell r="A2601">
            <v>118674</v>
          </cell>
        </row>
        <row r="2602">
          <cell r="A2602">
            <v>118705</v>
          </cell>
        </row>
        <row r="2603">
          <cell r="A2603">
            <v>118736</v>
          </cell>
        </row>
        <row r="2604">
          <cell r="A2604">
            <v>118764</v>
          </cell>
        </row>
        <row r="2605">
          <cell r="A2605">
            <v>118795</v>
          </cell>
        </row>
        <row r="2606">
          <cell r="A2606">
            <v>118825</v>
          </cell>
        </row>
        <row r="2607">
          <cell r="A2607">
            <v>118856</v>
          </cell>
        </row>
        <row r="2608">
          <cell r="A2608">
            <v>118886</v>
          </cell>
        </row>
        <row r="2609">
          <cell r="A2609">
            <v>118917</v>
          </cell>
        </row>
        <row r="2610">
          <cell r="A2610">
            <v>118948</v>
          </cell>
        </row>
        <row r="2611">
          <cell r="A2611">
            <v>118978</v>
          </cell>
        </row>
        <row r="2612">
          <cell r="A2612">
            <v>119009</v>
          </cell>
        </row>
        <row r="2613">
          <cell r="A2613">
            <v>119039</v>
          </cell>
        </row>
        <row r="2614">
          <cell r="A2614">
            <v>119070</v>
          </cell>
        </row>
        <row r="2615">
          <cell r="A2615">
            <v>119101</v>
          </cell>
        </row>
        <row r="2616">
          <cell r="A2616">
            <v>119129</v>
          </cell>
        </row>
        <row r="2617">
          <cell r="A2617">
            <v>119160</v>
          </cell>
        </row>
        <row r="2618">
          <cell r="A2618">
            <v>119190</v>
          </cell>
        </row>
        <row r="2619">
          <cell r="A2619">
            <v>119221</v>
          </cell>
        </row>
        <row r="2620">
          <cell r="A2620">
            <v>119251</v>
          </cell>
        </row>
        <row r="2621">
          <cell r="A2621">
            <v>119282</v>
          </cell>
        </row>
        <row r="2622">
          <cell r="A2622">
            <v>119313</v>
          </cell>
        </row>
        <row r="2623">
          <cell r="A2623">
            <v>119343</v>
          </cell>
        </row>
        <row r="2624">
          <cell r="A2624">
            <v>119374</v>
          </cell>
        </row>
        <row r="2625">
          <cell r="A2625">
            <v>119404</v>
          </cell>
        </row>
        <row r="2626">
          <cell r="A2626">
            <v>119435</v>
          </cell>
        </row>
        <row r="2627">
          <cell r="A2627">
            <v>119466</v>
          </cell>
        </row>
        <row r="2628">
          <cell r="A2628">
            <v>119494</v>
          </cell>
        </row>
        <row r="2629">
          <cell r="A2629">
            <v>119525</v>
          </cell>
        </row>
        <row r="2630">
          <cell r="A2630">
            <v>119555</v>
          </cell>
        </row>
        <row r="2631">
          <cell r="A2631">
            <v>119586</v>
          </cell>
        </row>
        <row r="2632">
          <cell r="A2632">
            <v>119616</v>
          </cell>
        </row>
        <row r="2633">
          <cell r="A2633">
            <v>119647</v>
          </cell>
        </row>
        <row r="2634">
          <cell r="A2634">
            <v>119678</v>
          </cell>
        </row>
        <row r="2635">
          <cell r="A2635">
            <v>119708</v>
          </cell>
        </row>
        <row r="2636">
          <cell r="A2636">
            <v>119739</v>
          </cell>
        </row>
        <row r="2637">
          <cell r="A2637">
            <v>119769</v>
          </cell>
        </row>
        <row r="2638">
          <cell r="A2638">
            <v>119800</v>
          </cell>
        </row>
        <row r="2639">
          <cell r="A2639">
            <v>119831</v>
          </cell>
        </row>
        <row r="2640">
          <cell r="A2640">
            <v>119860</v>
          </cell>
        </row>
        <row r="2641">
          <cell r="A2641">
            <v>119891</v>
          </cell>
        </row>
        <row r="2642">
          <cell r="A2642">
            <v>119921</v>
          </cell>
        </row>
        <row r="2643">
          <cell r="A2643">
            <v>119952</v>
          </cell>
        </row>
        <row r="2644">
          <cell r="A2644">
            <v>119982</v>
          </cell>
        </row>
        <row r="2645">
          <cell r="A2645">
            <v>120013</v>
          </cell>
        </row>
        <row r="2646">
          <cell r="A2646">
            <v>120044</v>
          </cell>
        </row>
        <row r="2647">
          <cell r="A2647">
            <v>120074</v>
          </cell>
        </row>
        <row r="2648">
          <cell r="A2648">
            <v>120105</v>
          </cell>
        </row>
        <row r="2649">
          <cell r="A2649">
            <v>120135</v>
          </cell>
        </row>
        <row r="2650">
          <cell r="A2650">
            <v>120166</v>
          </cell>
        </row>
        <row r="2651">
          <cell r="A2651">
            <v>120197</v>
          </cell>
        </row>
        <row r="2652">
          <cell r="A2652">
            <v>120225</v>
          </cell>
        </row>
        <row r="2653">
          <cell r="A2653">
            <v>120256</v>
          </cell>
        </row>
        <row r="2654">
          <cell r="A2654">
            <v>120286</v>
          </cell>
        </row>
        <row r="2655">
          <cell r="A2655">
            <v>120317</v>
          </cell>
        </row>
        <row r="2656">
          <cell r="A2656">
            <v>120347</v>
          </cell>
        </row>
        <row r="2657">
          <cell r="A2657">
            <v>120378</v>
          </cell>
        </row>
        <row r="2658">
          <cell r="A2658">
            <v>120409</v>
          </cell>
        </row>
        <row r="2659">
          <cell r="A2659">
            <v>120439</v>
          </cell>
        </row>
        <row r="2660">
          <cell r="A2660">
            <v>120470</v>
          </cell>
        </row>
        <row r="2661">
          <cell r="A2661">
            <v>120500</v>
          </cell>
        </row>
        <row r="2662">
          <cell r="A2662">
            <v>120531</v>
          </cell>
        </row>
        <row r="2663">
          <cell r="A2663">
            <v>120562</v>
          </cell>
        </row>
        <row r="2664">
          <cell r="A2664">
            <v>120590</v>
          </cell>
        </row>
        <row r="2665">
          <cell r="A2665">
            <v>120621</v>
          </cell>
        </row>
        <row r="2666">
          <cell r="A2666">
            <v>120651</v>
          </cell>
        </row>
        <row r="2667">
          <cell r="A2667">
            <v>120682</v>
          </cell>
        </row>
        <row r="2668">
          <cell r="A2668">
            <v>120712</v>
          </cell>
        </row>
        <row r="2669">
          <cell r="A2669">
            <v>120743</v>
          </cell>
        </row>
        <row r="2670">
          <cell r="A2670">
            <v>120774</v>
          </cell>
        </row>
        <row r="2671">
          <cell r="A2671">
            <v>120804</v>
          </cell>
        </row>
        <row r="2672">
          <cell r="A2672">
            <v>120835</v>
          </cell>
        </row>
        <row r="2673">
          <cell r="A2673">
            <v>120865</v>
          </cell>
        </row>
        <row r="2674">
          <cell r="A2674">
            <v>120896</v>
          </cell>
        </row>
        <row r="2675">
          <cell r="A2675">
            <v>120927</v>
          </cell>
        </row>
        <row r="2676">
          <cell r="A2676">
            <v>120955</v>
          </cell>
        </row>
        <row r="2677">
          <cell r="A2677">
            <v>120986</v>
          </cell>
        </row>
        <row r="2678">
          <cell r="A2678">
            <v>121016</v>
          </cell>
        </row>
        <row r="2679">
          <cell r="A2679">
            <v>121047</v>
          </cell>
        </row>
        <row r="2680">
          <cell r="A2680">
            <v>121077</v>
          </cell>
        </row>
        <row r="2681">
          <cell r="A2681">
            <v>121108</v>
          </cell>
        </row>
        <row r="2682">
          <cell r="A2682">
            <v>121139</v>
          </cell>
        </row>
        <row r="2683">
          <cell r="A2683">
            <v>121169</v>
          </cell>
        </row>
        <row r="2684">
          <cell r="A2684">
            <v>121200</v>
          </cell>
        </row>
        <row r="2685">
          <cell r="A2685">
            <v>121230</v>
          </cell>
        </row>
        <row r="2686">
          <cell r="A2686">
            <v>121261</v>
          </cell>
        </row>
        <row r="2687">
          <cell r="A2687">
            <v>121292</v>
          </cell>
        </row>
        <row r="2688">
          <cell r="A2688">
            <v>121321</v>
          </cell>
        </row>
        <row r="2689">
          <cell r="A2689">
            <v>121352</v>
          </cell>
        </row>
        <row r="2690">
          <cell r="A2690">
            <v>121382</v>
          </cell>
        </row>
        <row r="2691">
          <cell r="A2691">
            <v>121413</v>
          </cell>
        </row>
        <row r="2692">
          <cell r="A2692">
            <v>121443</v>
          </cell>
        </row>
        <row r="2693">
          <cell r="A2693">
            <v>121474</v>
          </cell>
        </row>
        <row r="2694">
          <cell r="A2694">
            <v>121505</v>
          </cell>
        </row>
        <row r="2695">
          <cell r="A2695">
            <v>121535</v>
          </cell>
        </row>
        <row r="2696">
          <cell r="A2696">
            <v>121566</v>
          </cell>
        </row>
        <row r="2697">
          <cell r="A2697">
            <v>121596</v>
          </cell>
        </row>
        <row r="2698">
          <cell r="A2698">
            <v>121627</v>
          </cell>
        </row>
        <row r="2699">
          <cell r="A2699">
            <v>121658</v>
          </cell>
        </row>
        <row r="2700">
          <cell r="A2700">
            <v>121686</v>
          </cell>
        </row>
        <row r="2701">
          <cell r="A2701">
            <v>121717</v>
          </cell>
        </row>
        <row r="2702">
          <cell r="A2702">
            <v>121747</v>
          </cell>
        </row>
        <row r="2703">
          <cell r="A2703">
            <v>121778</v>
          </cell>
        </row>
        <row r="2704">
          <cell r="A2704">
            <v>121808</v>
          </cell>
        </row>
        <row r="2705">
          <cell r="A2705">
            <v>121839</v>
          </cell>
        </row>
        <row r="2706">
          <cell r="A2706">
            <v>121870</v>
          </cell>
        </row>
        <row r="2707">
          <cell r="A2707">
            <v>121900</v>
          </cell>
        </row>
        <row r="2708">
          <cell r="A2708">
            <v>121931</v>
          </cell>
        </row>
        <row r="2709">
          <cell r="A2709">
            <v>121961</v>
          </cell>
        </row>
        <row r="2710">
          <cell r="A2710">
            <v>121992</v>
          </cell>
        </row>
        <row r="2711">
          <cell r="A2711">
            <v>122023</v>
          </cell>
        </row>
        <row r="2712">
          <cell r="A2712">
            <v>122051</v>
          </cell>
        </row>
        <row r="2713">
          <cell r="A2713">
            <v>122082</v>
          </cell>
        </row>
        <row r="2714">
          <cell r="A2714">
            <v>122112</v>
          </cell>
        </row>
        <row r="2715">
          <cell r="A2715">
            <v>122143</v>
          </cell>
        </row>
        <row r="2716">
          <cell r="A2716">
            <v>122173</v>
          </cell>
        </row>
        <row r="2717">
          <cell r="A2717">
            <v>122204</v>
          </cell>
        </row>
        <row r="2718">
          <cell r="A2718">
            <v>122235</v>
          </cell>
        </row>
        <row r="2719">
          <cell r="A2719">
            <v>122265</v>
          </cell>
        </row>
        <row r="2720">
          <cell r="A2720">
            <v>122296</v>
          </cell>
        </row>
        <row r="2721">
          <cell r="A2721">
            <v>122326</v>
          </cell>
        </row>
        <row r="2722">
          <cell r="A2722">
            <v>122357</v>
          </cell>
        </row>
        <row r="2723">
          <cell r="A2723">
            <v>122388</v>
          </cell>
        </row>
        <row r="2724">
          <cell r="A2724">
            <v>122416</v>
          </cell>
        </row>
        <row r="2725">
          <cell r="A2725">
            <v>122447</v>
          </cell>
        </row>
        <row r="2726">
          <cell r="A2726">
            <v>122477</v>
          </cell>
        </row>
        <row r="2727">
          <cell r="A2727">
            <v>122508</v>
          </cell>
        </row>
        <row r="2728">
          <cell r="A2728">
            <v>122538</v>
          </cell>
        </row>
        <row r="2729">
          <cell r="A2729">
            <v>122569</v>
          </cell>
        </row>
        <row r="2730">
          <cell r="A2730">
            <v>122600</v>
          </cell>
        </row>
        <row r="2731">
          <cell r="A2731">
            <v>122630</v>
          </cell>
        </row>
        <row r="2732">
          <cell r="A2732">
            <v>122661</v>
          </cell>
        </row>
        <row r="2733">
          <cell r="A2733">
            <v>122691</v>
          </cell>
        </row>
        <row r="2734">
          <cell r="A2734">
            <v>122722</v>
          </cell>
        </row>
        <row r="2735">
          <cell r="A2735">
            <v>122753</v>
          </cell>
        </row>
        <row r="2736">
          <cell r="A2736">
            <v>122782</v>
          </cell>
        </row>
        <row r="2737">
          <cell r="A2737">
            <v>122813</v>
          </cell>
        </row>
        <row r="2738">
          <cell r="A2738">
            <v>122843</v>
          </cell>
        </row>
        <row r="2739">
          <cell r="A2739">
            <v>122874</v>
          </cell>
        </row>
        <row r="2740">
          <cell r="A2740">
            <v>122904</v>
          </cell>
        </row>
        <row r="2741">
          <cell r="A2741">
            <v>122935</v>
          </cell>
        </row>
        <row r="2742">
          <cell r="A2742">
            <v>122966</v>
          </cell>
        </row>
        <row r="2743">
          <cell r="A2743">
            <v>122996</v>
          </cell>
        </row>
        <row r="2744">
          <cell r="A2744">
            <v>123027</v>
          </cell>
        </row>
        <row r="2745">
          <cell r="A2745">
            <v>123057</v>
          </cell>
        </row>
        <row r="2746">
          <cell r="A2746">
            <v>123088</v>
          </cell>
        </row>
        <row r="2747">
          <cell r="A2747">
            <v>123119</v>
          </cell>
        </row>
        <row r="2748">
          <cell r="A2748">
            <v>123147</v>
          </cell>
        </row>
        <row r="2749">
          <cell r="A2749">
            <v>123178</v>
          </cell>
        </row>
        <row r="2750">
          <cell r="A2750">
            <v>123208</v>
          </cell>
        </row>
        <row r="2751">
          <cell r="A2751">
            <v>123239</v>
          </cell>
        </row>
        <row r="2752">
          <cell r="A2752">
            <v>123269</v>
          </cell>
        </row>
        <row r="2753">
          <cell r="A2753">
            <v>123300</v>
          </cell>
        </row>
        <row r="2754">
          <cell r="A2754">
            <v>123331</v>
          </cell>
        </row>
        <row r="2755">
          <cell r="A2755">
            <v>123361</v>
          </cell>
        </row>
        <row r="2756">
          <cell r="A2756">
            <v>123392</v>
          </cell>
        </row>
        <row r="2757">
          <cell r="A2757">
            <v>123422</v>
          </cell>
        </row>
        <row r="2758">
          <cell r="A2758">
            <v>123453</v>
          </cell>
        </row>
        <row r="2759">
          <cell r="A2759">
            <v>123484</v>
          </cell>
        </row>
        <row r="2760">
          <cell r="A2760">
            <v>123512</v>
          </cell>
        </row>
        <row r="2761">
          <cell r="A2761">
            <v>123543</v>
          </cell>
        </row>
        <row r="2762">
          <cell r="A2762">
            <v>123573</v>
          </cell>
        </row>
        <row r="2763">
          <cell r="A2763">
            <v>123604</v>
          </cell>
        </row>
        <row r="2764">
          <cell r="A2764">
            <v>123634</v>
          </cell>
        </row>
        <row r="2765">
          <cell r="A2765">
            <v>123665</v>
          </cell>
        </row>
        <row r="2766">
          <cell r="A2766">
            <v>123696</v>
          </cell>
        </row>
        <row r="2767">
          <cell r="A2767">
            <v>123726</v>
          </cell>
        </row>
        <row r="2768">
          <cell r="A2768">
            <v>123757</v>
          </cell>
        </row>
        <row r="2769">
          <cell r="A2769">
            <v>123787</v>
          </cell>
        </row>
        <row r="2770">
          <cell r="A2770">
            <v>123818</v>
          </cell>
        </row>
        <row r="2771">
          <cell r="A2771">
            <v>123849</v>
          </cell>
        </row>
        <row r="2772">
          <cell r="A2772">
            <v>123877</v>
          </cell>
        </row>
        <row r="2773">
          <cell r="A2773">
            <v>123908</v>
          </cell>
        </row>
        <row r="2774">
          <cell r="A2774">
            <v>123938</v>
          </cell>
        </row>
        <row r="2775">
          <cell r="A2775">
            <v>123969</v>
          </cell>
        </row>
        <row r="2776">
          <cell r="A2776">
            <v>123999</v>
          </cell>
        </row>
        <row r="2777">
          <cell r="A2777">
            <v>124030</v>
          </cell>
        </row>
        <row r="2778">
          <cell r="A2778">
            <v>124061</v>
          </cell>
        </row>
        <row r="2779">
          <cell r="A2779">
            <v>124091</v>
          </cell>
        </row>
        <row r="2780">
          <cell r="A2780">
            <v>124122</v>
          </cell>
        </row>
        <row r="2781">
          <cell r="A2781">
            <v>124152</v>
          </cell>
        </row>
        <row r="2782">
          <cell r="A2782">
            <v>124183</v>
          </cell>
        </row>
        <row r="2783">
          <cell r="A2783">
            <v>124214</v>
          </cell>
        </row>
        <row r="2784">
          <cell r="A2784">
            <v>124243</v>
          </cell>
        </row>
        <row r="2785">
          <cell r="A2785">
            <v>124274</v>
          </cell>
        </row>
        <row r="2786">
          <cell r="A2786">
            <v>124304</v>
          </cell>
        </row>
        <row r="2787">
          <cell r="A2787">
            <v>124335</v>
          </cell>
        </row>
        <row r="2788">
          <cell r="A2788">
            <v>124365</v>
          </cell>
        </row>
        <row r="2789">
          <cell r="A2789">
            <v>124396</v>
          </cell>
        </row>
        <row r="2790">
          <cell r="A2790">
            <v>124427</v>
          </cell>
        </row>
        <row r="2791">
          <cell r="A2791">
            <v>124457</v>
          </cell>
        </row>
        <row r="2792">
          <cell r="A2792">
            <v>124488</v>
          </cell>
        </row>
        <row r="2793">
          <cell r="A2793">
            <v>124518</v>
          </cell>
        </row>
        <row r="2794">
          <cell r="A2794">
            <v>124549</v>
          </cell>
        </row>
        <row r="2795">
          <cell r="A2795">
            <v>124580</v>
          </cell>
        </row>
        <row r="2796">
          <cell r="A2796">
            <v>124608</v>
          </cell>
        </row>
        <row r="2797">
          <cell r="A2797">
            <v>124639</v>
          </cell>
        </row>
        <row r="2798">
          <cell r="A2798">
            <v>124669</v>
          </cell>
        </row>
        <row r="2799">
          <cell r="A2799">
            <v>124700</v>
          </cell>
        </row>
        <row r="2800">
          <cell r="A2800">
            <v>124730</v>
          </cell>
        </row>
        <row r="2801">
          <cell r="A2801">
            <v>124761</v>
          </cell>
        </row>
        <row r="2802">
          <cell r="A2802">
            <v>124792</v>
          </cell>
        </row>
        <row r="2803">
          <cell r="A2803">
            <v>124822</v>
          </cell>
        </row>
        <row r="2804">
          <cell r="A2804">
            <v>124853</v>
          </cell>
        </row>
        <row r="2805">
          <cell r="A2805">
            <v>124883</v>
          </cell>
        </row>
        <row r="2806">
          <cell r="A2806">
            <v>124914</v>
          </cell>
        </row>
        <row r="2807">
          <cell r="A2807">
            <v>124945</v>
          </cell>
        </row>
        <row r="2808">
          <cell r="A2808">
            <v>124973</v>
          </cell>
        </row>
        <row r="2809">
          <cell r="A2809">
            <v>125004</v>
          </cell>
        </row>
        <row r="2810">
          <cell r="A2810">
            <v>125034</v>
          </cell>
        </row>
        <row r="2811">
          <cell r="A2811">
            <v>125065</v>
          </cell>
        </row>
        <row r="2812">
          <cell r="A2812">
            <v>125095</v>
          </cell>
        </row>
        <row r="2813">
          <cell r="A2813">
            <v>125126</v>
          </cell>
        </row>
        <row r="2814">
          <cell r="A2814">
            <v>125157</v>
          </cell>
        </row>
        <row r="2815">
          <cell r="A2815">
            <v>125187</v>
          </cell>
        </row>
        <row r="2816">
          <cell r="A2816">
            <v>125218</v>
          </cell>
        </row>
        <row r="2817">
          <cell r="A2817">
            <v>125248</v>
          </cell>
        </row>
        <row r="2818">
          <cell r="A2818">
            <v>125279</v>
          </cell>
        </row>
        <row r="2819">
          <cell r="A2819">
            <v>125310</v>
          </cell>
        </row>
        <row r="2820">
          <cell r="A2820">
            <v>125338</v>
          </cell>
        </row>
        <row r="2821">
          <cell r="A2821">
            <v>125369</v>
          </cell>
        </row>
        <row r="2822">
          <cell r="A2822">
            <v>125399</v>
          </cell>
        </row>
        <row r="2823">
          <cell r="A2823">
            <v>125430</v>
          </cell>
        </row>
        <row r="2824">
          <cell r="A2824">
            <v>125460</v>
          </cell>
        </row>
        <row r="2825">
          <cell r="A2825">
            <v>125491</v>
          </cell>
        </row>
        <row r="2826">
          <cell r="A2826">
            <v>125522</v>
          </cell>
        </row>
        <row r="2827">
          <cell r="A2827">
            <v>125552</v>
          </cell>
        </row>
        <row r="2828">
          <cell r="A2828">
            <v>125583</v>
          </cell>
        </row>
        <row r="2829">
          <cell r="A2829">
            <v>125613</v>
          </cell>
        </row>
        <row r="2830">
          <cell r="A2830">
            <v>125644</v>
          </cell>
        </row>
        <row r="2831">
          <cell r="A2831">
            <v>125675</v>
          </cell>
        </row>
        <row r="2832">
          <cell r="A2832">
            <v>125704</v>
          </cell>
        </row>
        <row r="2833">
          <cell r="A2833">
            <v>125735</v>
          </cell>
        </row>
        <row r="2834">
          <cell r="A2834">
            <v>125765</v>
          </cell>
        </row>
        <row r="2835">
          <cell r="A2835">
            <v>125796</v>
          </cell>
        </row>
        <row r="2836">
          <cell r="A2836">
            <v>125826</v>
          </cell>
        </row>
        <row r="2837">
          <cell r="A2837">
            <v>125857</v>
          </cell>
        </row>
        <row r="2838">
          <cell r="A2838">
            <v>125888</v>
          </cell>
        </row>
        <row r="2839">
          <cell r="A2839">
            <v>125918</v>
          </cell>
        </row>
        <row r="2840">
          <cell r="A2840">
            <v>125949</v>
          </cell>
        </row>
        <row r="2841">
          <cell r="A2841">
            <v>125979</v>
          </cell>
        </row>
        <row r="2842">
          <cell r="A2842">
            <v>126010</v>
          </cell>
        </row>
        <row r="2843">
          <cell r="A2843">
            <v>126041</v>
          </cell>
        </row>
        <row r="2844">
          <cell r="A2844">
            <v>126069</v>
          </cell>
        </row>
        <row r="2845">
          <cell r="A2845">
            <v>126100</v>
          </cell>
        </row>
        <row r="2846">
          <cell r="A2846">
            <v>126130</v>
          </cell>
        </row>
        <row r="2847">
          <cell r="A2847">
            <v>126161</v>
          </cell>
        </row>
        <row r="2848">
          <cell r="A2848">
            <v>126191</v>
          </cell>
        </row>
        <row r="2849">
          <cell r="A2849">
            <v>126222</v>
          </cell>
        </row>
        <row r="2850">
          <cell r="A2850">
            <v>126253</v>
          </cell>
        </row>
        <row r="2851">
          <cell r="A2851">
            <v>126283</v>
          </cell>
        </row>
        <row r="2852">
          <cell r="A2852">
            <v>126314</v>
          </cell>
        </row>
        <row r="2853">
          <cell r="A2853">
            <v>126344</v>
          </cell>
        </row>
        <row r="2854">
          <cell r="A2854">
            <v>126375</v>
          </cell>
        </row>
        <row r="2855">
          <cell r="A2855">
            <v>126406</v>
          </cell>
        </row>
        <row r="2856">
          <cell r="A2856">
            <v>126434</v>
          </cell>
        </row>
        <row r="2857">
          <cell r="A2857">
            <v>126465</v>
          </cell>
        </row>
        <row r="2858">
          <cell r="A2858">
            <v>126495</v>
          </cell>
        </row>
        <row r="2859">
          <cell r="A2859">
            <v>126526</v>
          </cell>
        </row>
        <row r="2860">
          <cell r="A2860">
            <v>126556</v>
          </cell>
        </row>
        <row r="2861">
          <cell r="A2861">
            <v>126587</v>
          </cell>
        </row>
        <row r="2862">
          <cell r="A2862">
            <v>126618</v>
          </cell>
        </row>
        <row r="2863">
          <cell r="A2863">
            <v>126648</v>
          </cell>
        </row>
        <row r="2864">
          <cell r="A2864">
            <v>126679</v>
          </cell>
        </row>
        <row r="2865">
          <cell r="A2865">
            <v>126709</v>
          </cell>
        </row>
        <row r="2866">
          <cell r="A2866">
            <v>126740</v>
          </cell>
        </row>
        <row r="2867">
          <cell r="A2867">
            <v>126771</v>
          </cell>
        </row>
        <row r="2868">
          <cell r="A2868">
            <v>126799</v>
          </cell>
        </row>
        <row r="2869">
          <cell r="A2869">
            <v>126830</v>
          </cell>
        </row>
        <row r="2870">
          <cell r="A2870">
            <v>126860</v>
          </cell>
        </row>
        <row r="2871">
          <cell r="A2871">
            <v>126891</v>
          </cell>
        </row>
        <row r="2872">
          <cell r="A2872">
            <v>126921</v>
          </cell>
        </row>
        <row r="2873">
          <cell r="A2873">
            <v>126952</v>
          </cell>
        </row>
        <row r="2874">
          <cell r="A2874">
            <v>126983</v>
          </cell>
        </row>
        <row r="2875">
          <cell r="A2875">
            <v>127013</v>
          </cell>
        </row>
        <row r="2876">
          <cell r="A2876">
            <v>127044</v>
          </cell>
        </row>
        <row r="2877">
          <cell r="A2877">
            <v>127074</v>
          </cell>
        </row>
        <row r="2878">
          <cell r="A2878">
            <v>127105</v>
          </cell>
        </row>
        <row r="2879">
          <cell r="A2879">
            <v>127136</v>
          </cell>
        </row>
        <row r="2880">
          <cell r="A2880">
            <v>127165</v>
          </cell>
        </row>
        <row r="2881">
          <cell r="A2881">
            <v>127196</v>
          </cell>
        </row>
        <row r="2882">
          <cell r="A2882">
            <v>127226</v>
          </cell>
        </row>
        <row r="2883">
          <cell r="A2883">
            <v>127257</v>
          </cell>
        </row>
        <row r="2884">
          <cell r="A2884">
            <v>127287</v>
          </cell>
        </row>
        <row r="2885">
          <cell r="A2885">
            <v>127318</v>
          </cell>
        </row>
        <row r="2886">
          <cell r="A2886">
            <v>127349</v>
          </cell>
        </row>
        <row r="2887">
          <cell r="A2887">
            <v>127379</v>
          </cell>
        </row>
        <row r="2888">
          <cell r="A2888">
            <v>127410</v>
          </cell>
        </row>
        <row r="2889">
          <cell r="A2889">
            <v>127440</v>
          </cell>
        </row>
        <row r="2890">
          <cell r="A2890">
            <v>127471</v>
          </cell>
        </row>
        <row r="2891">
          <cell r="A2891">
            <v>127502</v>
          </cell>
        </row>
        <row r="2892">
          <cell r="A2892">
            <v>127530</v>
          </cell>
        </row>
        <row r="2893">
          <cell r="A2893">
            <v>127561</v>
          </cell>
        </row>
        <row r="2894">
          <cell r="A2894">
            <v>127591</v>
          </cell>
        </row>
        <row r="2895">
          <cell r="A2895">
            <v>127622</v>
          </cell>
        </row>
        <row r="2896">
          <cell r="A2896">
            <v>127652</v>
          </cell>
        </row>
        <row r="2897">
          <cell r="A2897">
            <v>127683</v>
          </cell>
        </row>
        <row r="2898">
          <cell r="A2898">
            <v>127714</v>
          </cell>
        </row>
        <row r="2899">
          <cell r="A2899">
            <v>127744</v>
          </cell>
        </row>
        <row r="2900">
          <cell r="A2900">
            <v>127775</v>
          </cell>
        </row>
        <row r="2901">
          <cell r="A2901">
            <v>127805</v>
          </cell>
        </row>
        <row r="2902">
          <cell r="A2902">
            <v>127836</v>
          </cell>
        </row>
        <row r="2903">
          <cell r="A2903">
            <v>127867</v>
          </cell>
        </row>
        <row r="2904">
          <cell r="A2904">
            <v>127895</v>
          </cell>
        </row>
        <row r="2905">
          <cell r="A2905">
            <v>127926</v>
          </cell>
        </row>
        <row r="2906">
          <cell r="A2906">
            <v>127956</v>
          </cell>
        </row>
        <row r="2907">
          <cell r="A2907">
            <v>127987</v>
          </cell>
        </row>
        <row r="2908">
          <cell r="A2908">
            <v>128017</v>
          </cell>
        </row>
        <row r="2909">
          <cell r="A2909">
            <v>128048</v>
          </cell>
        </row>
        <row r="2910">
          <cell r="A2910">
            <v>128079</v>
          </cell>
        </row>
        <row r="2911">
          <cell r="A2911">
            <v>128109</v>
          </cell>
        </row>
        <row r="2912">
          <cell r="A2912">
            <v>128140</v>
          </cell>
        </row>
        <row r="2913">
          <cell r="A2913">
            <v>128170</v>
          </cell>
        </row>
        <row r="2914">
          <cell r="A2914">
            <v>128201</v>
          </cell>
        </row>
        <row r="2915">
          <cell r="A2915">
            <v>128232</v>
          </cell>
        </row>
        <row r="2916">
          <cell r="A2916">
            <v>128260</v>
          </cell>
        </row>
        <row r="2917">
          <cell r="A2917">
            <v>128291</v>
          </cell>
        </row>
        <row r="2918">
          <cell r="A2918">
            <v>128321</v>
          </cell>
        </row>
        <row r="2919">
          <cell r="A2919">
            <v>128352</v>
          </cell>
        </row>
        <row r="2920">
          <cell r="A2920">
            <v>128382</v>
          </cell>
        </row>
        <row r="2921">
          <cell r="A2921">
            <v>128413</v>
          </cell>
        </row>
        <row r="2922">
          <cell r="A2922">
            <v>128444</v>
          </cell>
        </row>
        <row r="2923">
          <cell r="A2923">
            <v>128474</v>
          </cell>
        </row>
        <row r="2924">
          <cell r="A2924">
            <v>128505</v>
          </cell>
        </row>
        <row r="2925">
          <cell r="A2925">
            <v>128535</v>
          </cell>
        </row>
        <row r="2926">
          <cell r="A2926">
            <v>128566</v>
          </cell>
        </row>
        <row r="2927">
          <cell r="A2927">
            <v>128597</v>
          </cell>
        </row>
        <row r="2928">
          <cell r="A2928">
            <v>128626</v>
          </cell>
        </row>
        <row r="2929">
          <cell r="A2929">
            <v>128657</v>
          </cell>
        </row>
        <row r="2930">
          <cell r="A2930">
            <v>128687</v>
          </cell>
        </row>
        <row r="2931">
          <cell r="A2931">
            <v>128718</v>
          </cell>
        </row>
        <row r="2932">
          <cell r="A2932">
            <v>128748</v>
          </cell>
        </row>
        <row r="2933">
          <cell r="A2933">
            <v>128779</v>
          </cell>
        </row>
        <row r="2934">
          <cell r="A2934">
            <v>128810</v>
          </cell>
        </row>
        <row r="2935">
          <cell r="A2935">
            <v>128840</v>
          </cell>
        </row>
        <row r="2936">
          <cell r="A2936">
            <v>128871</v>
          </cell>
        </row>
        <row r="2937">
          <cell r="A2937">
            <v>128901</v>
          </cell>
        </row>
        <row r="2938">
          <cell r="A2938">
            <v>128932</v>
          </cell>
        </row>
        <row r="2939">
          <cell r="A2939">
            <v>128963</v>
          </cell>
        </row>
        <row r="2940">
          <cell r="A2940">
            <v>128991</v>
          </cell>
        </row>
        <row r="2941">
          <cell r="A2941">
            <v>129022</v>
          </cell>
        </row>
        <row r="2942">
          <cell r="A2942">
            <v>129052</v>
          </cell>
        </row>
        <row r="2943">
          <cell r="A2943">
            <v>129083</v>
          </cell>
        </row>
        <row r="2944">
          <cell r="A2944">
            <v>129113</v>
          </cell>
        </row>
        <row r="2945">
          <cell r="A2945">
            <v>129144</v>
          </cell>
        </row>
        <row r="2946">
          <cell r="A2946">
            <v>129175</v>
          </cell>
        </row>
        <row r="2947">
          <cell r="A2947">
            <v>129205</v>
          </cell>
        </row>
        <row r="2948">
          <cell r="A2948">
            <v>129236</v>
          </cell>
        </row>
        <row r="2949">
          <cell r="A2949">
            <v>129266</v>
          </cell>
        </row>
        <row r="2950">
          <cell r="A2950">
            <v>129297</v>
          </cell>
        </row>
        <row r="2951">
          <cell r="A2951">
            <v>129328</v>
          </cell>
        </row>
        <row r="2952">
          <cell r="A2952">
            <v>129356</v>
          </cell>
        </row>
        <row r="2953">
          <cell r="A2953">
            <v>129387</v>
          </cell>
        </row>
        <row r="2954">
          <cell r="A2954">
            <v>129417</v>
          </cell>
        </row>
        <row r="2955">
          <cell r="A2955">
            <v>129448</v>
          </cell>
        </row>
        <row r="2956">
          <cell r="A2956">
            <v>129478</v>
          </cell>
        </row>
        <row r="2957">
          <cell r="A2957">
            <v>129509</v>
          </cell>
        </row>
        <row r="2958">
          <cell r="A2958">
            <v>129540</v>
          </cell>
        </row>
        <row r="2959">
          <cell r="A2959">
            <v>129570</v>
          </cell>
        </row>
        <row r="2960">
          <cell r="A2960">
            <v>129601</v>
          </cell>
        </row>
        <row r="2961">
          <cell r="A2961">
            <v>129631</v>
          </cell>
        </row>
        <row r="2962">
          <cell r="A2962">
            <v>129662</v>
          </cell>
        </row>
        <row r="2963">
          <cell r="A2963">
            <v>129693</v>
          </cell>
        </row>
        <row r="2964">
          <cell r="A2964">
            <v>129721</v>
          </cell>
        </row>
        <row r="2965">
          <cell r="A2965">
            <v>129752</v>
          </cell>
        </row>
        <row r="2966">
          <cell r="A2966">
            <v>129782</v>
          </cell>
        </row>
        <row r="2967">
          <cell r="A2967">
            <v>129813</v>
          </cell>
        </row>
        <row r="2968">
          <cell r="A2968">
            <v>129843</v>
          </cell>
        </row>
        <row r="2969">
          <cell r="A2969">
            <v>129874</v>
          </cell>
        </row>
        <row r="2970">
          <cell r="A2970">
            <v>129905</v>
          </cell>
        </row>
        <row r="2971">
          <cell r="A2971">
            <v>129935</v>
          </cell>
        </row>
        <row r="2972">
          <cell r="A2972">
            <v>129966</v>
          </cell>
        </row>
        <row r="2973">
          <cell r="A2973">
            <v>129996</v>
          </cell>
        </row>
        <row r="2974">
          <cell r="A2974">
            <v>130027</v>
          </cell>
        </row>
        <row r="2975">
          <cell r="A2975">
            <v>130058</v>
          </cell>
        </row>
        <row r="2976">
          <cell r="A2976">
            <v>130087</v>
          </cell>
        </row>
        <row r="2977">
          <cell r="A2977">
            <v>130118</v>
          </cell>
        </row>
        <row r="2978">
          <cell r="A2978">
            <v>130148</v>
          </cell>
        </row>
        <row r="2979">
          <cell r="A2979">
            <v>130179</v>
          </cell>
        </row>
        <row r="2980">
          <cell r="A2980">
            <v>130209</v>
          </cell>
        </row>
        <row r="2981">
          <cell r="A2981">
            <v>130240</v>
          </cell>
        </row>
        <row r="2982">
          <cell r="A2982">
            <v>130271</v>
          </cell>
        </row>
        <row r="2983">
          <cell r="A2983">
            <v>130301</v>
          </cell>
        </row>
        <row r="2984">
          <cell r="A2984">
            <v>130332</v>
          </cell>
        </row>
        <row r="2985">
          <cell r="A2985">
            <v>130362</v>
          </cell>
        </row>
        <row r="2986">
          <cell r="A2986">
            <v>130393</v>
          </cell>
        </row>
        <row r="2987">
          <cell r="A2987">
            <v>130424</v>
          </cell>
        </row>
        <row r="2988">
          <cell r="A2988">
            <v>130452</v>
          </cell>
        </row>
        <row r="2989">
          <cell r="A2989">
            <v>130483</v>
          </cell>
        </row>
        <row r="2990">
          <cell r="A2990">
            <v>130513</v>
          </cell>
        </row>
        <row r="2991">
          <cell r="A2991">
            <v>130544</v>
          </cell>
        </row>
        <row r="2992">
          <cell r="A2992">
            <v>130574</v>
          </cell>
        </row>
        <row r="2993">
          <cell r="A2993">
            <v>130605</v>
          </cell>
        </row>
        <row r="2994">
          <cell r="A2994">
            <v>130636</v>
          </cell>
        </row>
        <row r="2995">
          <cell r="A2995">
            <v>130666</v>
          </cell>
        </row>
        <row r="2996">
          <cell r="A2996">
            <v>130697</v>
          </cell>
        </row>
        <row r="2997">
          <cell r="A2997">
            <v>130727</v>
          </cell>
        </row>
        <row r="2998">
          <cell r="A2998">
            <v>130758</v>
          </cell>
        </row>
        <row r="2999">
          <cell r="A2999">
            <v>130789</v>
          </cell>
        </row>
        <row r="3000">
          <cell r="A3000">
            <v>130817</v>
          </cell>
        </row>
        <row r="3001">
          <cell r="A3001">
            <v>130848</v>
          </cell>
        </row>
        <row r="3002">
          <cell r="A3002">
            <v>130878</v>
          </cell>
        </row>
        <row r="3003">
          <cell r="A3003">
            <v>130909</v>
          </cell>
        </row>
        <row r="3004">
          <cell r="A3004">
            <v>130939</v>
          </cell>
        </row>
        <row r="3005">
          <cell r="A3005">
            <v>130970</v>
          </cell>
        </row>
        <row r="3006">
          <cell r="A3006">
            <v>131001</v>
          </cell>
        </row>
        <row r="3007">
          <cell r="A3007">
            <v>131031</v>
          </cell>
        </row>
        <row r="3008">
          <cell r="A3008">
            <v>131062</v>
          </cell>
        </row>
        <row r="3009">
          <cell r="A3009">
            <v>131092</v>
          </cell>
        </row>
        <row r="3010">
          <cell r="A3010">
            <v>131123</v>
          </cell>
        </row>
        <row r="3011">
          <cell r="A3011">
            <v>131154</v>
          </cell>
        </row>
        <row r="3012">
          <cell r="A3012">
            <v>131182</v>
          </cell>
        </row>
        <row r="3013">
          <cell r="A3013">
            <v>131213</v>
          </cell>
        </row>
        <row r="3014">
          <cell r="A3014">
            <v>131243</v>
          </cell>
        </row>
        <row r="3015">
          <cell r="A3015">
            <v>131274</v>
          </cell>
        </row>
        <row r="3016">
          <cell r="A3016">
            <v>131304</v>
          </cell>
        </row>
        <row r="3017">
          <cell r="A3017">
            <v>131335</v>
          </cell>
        </row>
        <row r="3018">
          <cell r="A3018">
            <v>131366</v>
          </cell>
        </row>
        <row r="3019">
          <cell r="A3019">
            <v>131396</v>
          </cell>
        </row>
        <row r="3020">
          <cell r="A3020">
            <v>131427</v>
          </cell>
        </row>
        <row r="3021">
          <cell r="A3021">
            <v>131457</v>
          </cell>
        </row>
        <row r="3022">
          <cell r="A3022">
            <v>131488</v>
          </cell>
        </row>
        <row r="3023">
          <cell r="A3023">
            <v>131519</v>
          </cell>
        </row>
        <row r="3024">
          <cell r="A3024">
            <v>131548</v>
          </cell>
        </row>
        <row r="3025">
          <cell r="A3025">
            <v>131579</v>
          </cell>
        </row>
        <row r="3026">
          <cell r="A3026">
            <v>131609</v>
          </cell>
        </row>
        <row r="3027">
          <cell r="A3027">
            <v>131640</v>
          </cell>
        </row>
        <row r="3028">
          <cell r="A3028">
            <v>131670</v>
          </cell>
        </row>
        <row r="3029">
          <cell r="A3029">
            <v>131701</v>
          </cell>
        </row>
        <row r="3030">
          <cell r="A3030">
            <v>131732</v>
          </cell>
        </row>
        <row r="3031">
          <cell r="A3031">
            <v>131762</v>
          </cell>
        </row>
        <row r="3032">
          <cell r="A3032">
            <v>131793</v>
          </cell>
        </row>
        <row r="3033">
          <cell r="A3033">
            <v>131823</v>
          </cell>
        </row>
        <row r="3034">
          <cell r="A3034">
            <v>131854</v>
          </cell>
        </row>
        <row r="3035">
          <cell r="A3035">
            <v>131885</v>
          </cell>
        </row>
        <row r="3036">
          <cell r="A3036">
            <v>131913</v>
          </cell>
        </row>
        <row r="3037">
          <cell r="A3037">
            <v>131944</v>
          </cell>
        </row>
        <row r="3038">
          <cell r="A3038">
            <v>131974</v>
          </cell>
        </row>
        <row r="3039">
          <cell r="A3039">
            <v>132005</v>
          </cell>
        </row>
        <row r="3040">
          <cell r="A3040">
            <v>132035</v>
          </cell>
        </row>
        <row r="3041">
          <cell r="A3041">
            <v>132066</v>
          </cell>
        </row>
        <row r="3042">
          <cell r="A3042">
            <v>132097</v>
          </cell>
        </row>
        <row r="3043">
          <cell r="A3043">
            <v>132127</v>
          </cell>
        </row>
        <row r="3044">
          <cell r="A3044">
            <v>132158</v>
          </cell>
        </row>
        <row r="3045">
          <cell r="A3045">
            <v>132188</v>
          </cell>
        </row>
        <row r="3046">
          <cell r="A3046">
            <v>132219</v>
          </cell>
        </row>
        <row r="3047">
          <cell r="A3047">
            <v>132250</v>
          </cell>
        </row>
        <row r="3048">
          <cell r="A3048">
            <v>132278</v>
          </cell>
        </row>
        <row r="3049">
          <cell r="A3049">
            <v>132309</v>
          </cell>
        </row>
        <row r="3050">
          <cell r="A3050">
            <v>132339</v>
          </cell>
        </row>
        <row r="3051">
          <cell r="A3051">
            <v>132370</v>
          </cell>
        </row>
        <row r="3052">
          <cell r="A3052">
            <v>132400</v>
          </cell>
        </row>
        <row r="3053">
          <cell r="A3053">
            <v>132431</v>
          </cell>
        </row>
        <row r="3054">
          <cell r="A3054">
            <v>132462</v>
          </cell>
        </row>
        <row r="3055">
          <cell r="A3055">
            <v>132492</v>
          </cell>
        </row>
        <row r="3056">
          <cell r="A3056">
            <v>132523</v>
          </cell>
        </row>
        <row r="3057">
          <cell r="A3057">
            <v>132553</v>
          </cell>
        </row>
        <row r="3058">
          <cell r="A3058">
            <v>132584</v>
          </cell>
        </row>
        <row r="3059">
          <cell r="A3059">
            <v>132615</v>
          </cell>
        </row>
        <row r="3060">
          <cell r="A3060">
            <v>132643</v>
          </cell>
        </row>
        <row r="3061">
          <cell r="A3061">
            <v>132674</v>
          </cell>
        </row>
        <row r="3062">
          <cell r="A3062">
            <v>132704</v>
          </cell>
        </row>
        <row r="3063">
          <cell r="A3063">
            <v>132735</v>
          </cell>
        </row>
        <row r="3064">
          <cell r="A3064">
            <v>132765</v>
          </cell>
        </row>
        <row r="3065">
          <cell r="A3065">
            <v>132796</v>
          </cell>
        </row>
        <row r="3066">
          <cell r="A3066">
            <v>132827</v>
          </cell>
        </row>
        <row r="3067">
          <cell r="A3067">
            <v>132857</v>
          </cell>
        </row>
        <row r="3068">
          <cell r="A3068">
            <v>132888</v>
          </cell>
        </row>
        <row r="3069">
          <cell r="A3069">
            <v>132918</v>
          </cell>
        </row>
        <row r="3070">
          <cell r="A3070">
            <v>132949</v>
          </cell>
        </row>
        <row r="3071">
          <cell r="A3071">
            <v>132980</v>
          </cell>
        </row>
        <row r="3072">
          <cell r="A3072">
            <v>133009</v>
          </cell>
        </row>
        <row r="3073">
          <cell r="A3073">
            <v>133040</v>
          </cell>
        </row>
        <row r="3074">
          <cell r="A3074">
            <v>133070</v>
          </cell>
        </row>
        <row r="3075">
          <cell r="A3075">
            <v>133101</v>
          </cell>
        </row>
        <row r="3076">
          <cell r="A3076">
            <v>133131</v>
          </cell>
        </row>
        <row r="3077">
          <cell r="A3077">
            <v>133162</v>
          </cell>
        </row>
        <row r="3078">
          <cell r="A3078">
            <v>133193</v>
          </cell>
        </row>
        <row r="3079">
          <cell r="A3079">
            <v>133223</v>
          </cell>
        </row>
        <row r="3080">
          <cell r="A3080">
            <v>133254</v>
          </cell>
        </row>
        <row r="3081">
          <cell r="A3081">
            <v>133284</v>
          </cell>
        </row>
        <row r="3082">
          <cell r="A3082">
            <v>133315</v>
          </cell>
        </row>
        <row r="3083">
          <cell r="A3083">
            <v>133346</v>
          </cell>
        </row>
        <row r="3084">
          <cell r="A3084">
            <v>133374</v>
          </cell>
        </row>
        <row r="3085">
          <cell r="A3085">
            <v>133405</v>
          </cell>
        </row>
        <row r="3086">
          <cell r="A3086">
            <v>133435</v>
          </cell>
        </row>
        <row r="3087">
          <cell r="A3087">
            <v>133466</v>
          </cell>
        </row>
        <row r="3088">
          <cell r="A3088">
            <v>133496</v>
          </cell>
        </row>
        <row r="3089">
          <cell r="A3089">
            <v>133527</v>
          </cell>
        </row>
        <row r="3090">
          <cell r="A3090">
            <v>133558</v>
          </cell>
        </row>
        <row r="3091">
          <cell r="A3091">
            <v>133588</v>
          </cell>
        </row>
        <row r="3092">
          <cell r="A3092">
            <v>133619</v>
          </cell>
        </row>
        <row r="3093">
          <cell r="A3093">
            <v>133649</v>
          </cell>
        </row>
        <row r="3094">
          <cell r="A3094">
            <v>133680</v>
          </cell>
        </row>
        <row r="3095">
          <cell r="A3095">
            <v>133711</v>
          </cell>
        </row>
        <row r="3096">
          <cell r="A3096">
            <v>133739</v>
          </cell>
        </row>
        <row r="3097">
          <cell r="A3097">
            <v>133770</v>
          </cell>
        </row>
        <row r="3098">
          <cell r="A3098">
            <v>133800</v>
          </cell>
        </row>
        <row r="3099">
          <cell r="A3099">
            <v>133831</v>
          </cell>
        </row>
        <row r="3100">
          <cell r="A3100">
            <v>133861</v>
          </cell>
        </row>
        <row r="3101">
          <cell r="A3101">
            <v>133892</v>
          </cell>
        </row>
        <row r="3102">
          <cell r="A3102">
            <v>133923</v>
          </cell>
        </row>
        <row r="3103">
          <cell r="A3103">
            <v>133953</v>
          </cell>
        </row>
        <row r="3104">
          <cell r="A3104">
            <v>133984</v>
          </cell>
        </row>
        <row r="3105">
          <cell r="A3105">
            <v>134014</v>
          </cell>
        </row>
        <row r="3106">
          <cell r="A3106">
            <v>134045</v>
          </cell>
        </row>
        <row r="3107">
          <cell r="A3107">
            <v>134076</v>
          </cell>
        </row>
        <row r="3108">
          <cell r="A3108">
            <v>134104</v>
          </cell>
        </row>
        <row r="3109">
          <cell r="A3109">
            <v>134135</v>
          </cell>
        </row>
        <row r="3110">
          <cell r="A3110">
            <v>134165</v>
          </cell>
        </row>
        <row r="3111">
          <cell r="A3111">
            <v>134196</v>
          </cell>
        </row>
        <row r="3112">
          <cell r="A3112">
            <v>134226</v>
          </cell>
        </row>
        <row r="3113">
          <cell r="A3113">
            <v>134257</v>
          </cell>
        </row>
        <row r="3114">
          <cell r="A3114">
            <v>134288</v>
          </cell>
        </row>
        <row r="3115">
          <cell r="A3115">
            <v>134318</v>
          </cell>
        </row>
        <row r="3116">
          <cell r="A3116">
            <v>134349</v>
          </cell>
        </row>
        <row r="3117">
          <cell r="A3117">
            <v>134379</v>
          </cell>
        </row>
        <row r="3118">
          <cell r="A3118">
            <v>134410</v>
          </cell>
        </row>
        <row r="3119">
          <cell r="A3119">
            <v>134441</v>
          </cell>
        </row>
        <row r="3120">
          <cell r="A3120">
            <v>134470</v>
          </cell>
        </row>
        <row r="3121">
          <cell r="A3121">
            <v>134501</v>
          </cell>
        </row>
        <row r="3122">
          <cell r="A3122">
            <v>134531</v>
          </cell>
        </row>
        <row r="3123">
          <cell r="A3123">
            <v>134562</v>
          </cell>
        </row>
        <row r="3124">
          <cell r="A3124">
            <v>134592</v>
          </cell>
        </row>
        <row r="3125">
          <cell r="A3125">
            <v>134623</v>
          </cell>
        </row>
        <row r="3126">
          <cell r="A3126">
            <v>134654</v>
          </cell>
        </row>
        <row r="3127">
          <cell r="A3127">
            <v>134684</v>
          </cell>
        </row>
        <row r="3128">
          <cell r="A3128">
            <v>134715</v>
          </cell>
        </row>
        <row r="3129">
          <cell r="A3129">
            <v>134745</v>
          </cell>
        </row>
        <row r="3130">
          <cell r="A3130">
            <v>134776</v>
          </cell>
        </row>
        <row r="3131">
          <cell r="A3131">
            <v>134807</v>
          </cell>
        </row>
        <row r="3132">
          <cell r="A3132">
            <v>134835</v>
          </cell>
        </row>
        <row r="3133">
          <cell r="A3133">
            <v>134866</v>
          </cell>
        </row>
        <row r="3134">
          <cell r="A3134">
            <v>134896</v>
          </cell>
        </row>
        <row r="3135">
          <cell r="A3135">
            <v>134927</v>
          </cell>
        </row>
        <row r="3136">
          <cell r="A3136">
            <v>134957</v>
          </cell>
        </row>
        <row r="3137">
          <cell r="A3137">
            <v>134988</v>
          </cell>
        </row>
        <row r="3138">
          <cell r="A3138">
            <v>135019</v>
          </cell>
        </row>
        <row r="3139">
          <cell r="A3139">
            <v>135049</v>
          </cell>
        </row>
        <row r="3140">
          <cell r="A3140">
            <v>135080</v>
          </cell>
        </row>
        <row r="3141">
          <cell r="A3141">
            <v>135110</v>
          </cell>
        </row>
        <row r="3142">
          <cell r="A3142">
            <v>135141</v>
          </cell>
        </row>
        <row r="3143">
          <cell r="A3143">
            <v>135172</v>
          </cell>
        </row>
        <row r="3144">
          <cell r="A3144">
            <v>135200</v>
          </cell>
        </row>
        <row r="3145">
          <cell r="A3145">
            <v>135231</v>
          </cell>
        </row>
        <row r="3146">
          <cell r="A3146">
            <v>135261</v>
          </cell>
        </row>
        <row r="3147">
          <cell r="A3147">
            <v>135292</v>
          </cell>
        </row>
        <row r="3148">
          <cell r="A3148">
            <v>135322</v>
          </cell>
        </row>
        <row r="3149">
          <cell r="A3149">
            <v>135353</v>
          </cell>
        </row>
        <row r="3150">
          <cell r="A3150">
            <v>135384</v>
          </cell>
        </row>
        <row r="3151">
          <cell r="A3151">
            <v>135414</v>
          </cell>
        </row>
        <row r="3152">
          <cell r="A3152">
            <v>135445</v>
          </cell>
        </row>
        <row r="3153">
          <cell r="A3153">
            <v>135475</v>
          </cell>
        </row>
        <row r="3154">
          <cell r="A3154">
            <v>135506</v>
          </cell>
        </row>
        <row r="3155">
          <cell r="A3155">
            <v>135537</v>
          </cell>
        </row>
        <row r="3156">
          <cell r="A3156">
            <v>135565</v>
          </cell>
        </row>
        <row r="3157">
          <cell r="A3157">
            <v>135596</v>
          </cell>
        </row>
        <row r="3158">
          <cell r="A3158">
            <v>135626</v>
          </cell>
        </row>
        <row r="3159">
          <cell r="A3159">
            <v>135657</v>
          </cell>
        </row>
        <row r="3160">
          <cell r="A3160">
            <v>135687</v>
          </cell>
        </row>
        <row r="3161">
          <cell r="A3161">
            <v>135718</v>
          </cell>
        </row>
        <row r="3162">
          <cell r="A3162">
            <v>135749</v>
          </cell>
        </row>
        <row r="3163">
          <cell r="A3163">
            <v>135779</v>
          </cell>
        </row>
        <row r="3164">
          <cell r="A3164">
            <v>135810</v>
          </cell>
        </row>
        <row r="3165">
          <cell r="A3165">
            <v>135840</v>
          </cell>
        </row>
        <row r="3166">
          <cell r="A3166">
            <v>135871</v>
          </cell>
        </row>
        <row r="3167">
          <cell r="A3167">
            <v>135902</v>
          </cell>
        </row>
        <row r="3168">
          <cell r="A3168">
            <v>135931</v>
          </cell>
        </row>
        <row r="3169">
          <cell r="A3169">
            <v>135962</v>
          </cell>
        </row>
        <row r="3170">
          <cell r="A3170">
            <v>135992</v>
          </cell>
        </row>
        <row r="3171">
          <cell r="A3171">
            <v>136023</v>
          </cell>
        </row>
        <row r="3172">
          <cell r="A3172">
            <v>136053</v>
          </cell>
        </row>
        <row r="3173">
          <cell r="A3173">
            <v>136084</v>
          </cell>
        </row>
        <row r="3174">
          <cell r="A3174">
            <v>136115</v>
          </cell>
        </row>
        <row r="3175">
          <cell r="A3175">
            <v>136145</v>
          </cell>
        </row>
        <row r="3176">
          <cell r="A3176">
            <v>136176</v>
          </cell>
        </row>
        <row r="3177">
          <cell r="A3177">
            <v>136206</v>
          </cell>
        </row>
        <row r="3178">
          <cell r="A3178">
            <v>136237</v>
          </cell>
        </row>
        <row r="3179">
          <cell r="A3179">
            <v>136268</v>
          </cell>
        </row>
        <row r="3180">
          <cell r="A3180">
            <v>136296</v>
          </cell>
        </row>
        <row r="3181">
          <cell r="A3181">
            <v>136327</v>
          </cell>
        </row>
        <row r="3182">
          <cell r="A3182">
            <v>136357</v>
          </cell>
        </row>
        <row r="3183">
          <cell r="A3183">
            <v>136388</v>
          </cell>
        </row>
        <row r="3184">
          <cell r="A3184">
            <v>136418</v>
          </cell>
        </row>
        <row r="3185">
          <cell r="A3185">
            <v>136449</v>
          </cell>
        </row>
        <row r="3186">
          <cell r="A3186">
            <v>136480</v>
          </cell>
        </row>
        <row r="3187">
          <cell r="A3187">
            <v>136510</v>
          </cell>
        </row>
        <row r="3188">
          <cell r="A3188">
            <v>136541</v>
          </cell>
        </row>
        <row r="3189">
          <cell r="A3189">
            <v>136571</v>
          </cell>
        </row>
        <row r="3190">
          <cell r="A3190">
            <v>136602</v>
          </cell>
        </row>
        <row r="3191">
          <cell r="A3191">
            <v>136633</v>
          </cell>
        </row>
        <row r="3192">
          <cell r="A3192">
            <v>136661</v>
          </cell>
        </row>
        <row r="3193">
          <cell r="A3193">
            <v>136692</v>
          </cell>
        </row>
        <row r="3194">
          <cell r="A3194">
            <v>136722</v>
          </cell>
        </row>
        <row r="3195">
          <cell r="A3195">
            <v>136753</v>
          </cell>
        </row>
        <row r="3196">
          <cell r="A3196">
            <v>136783</v>
          </cell>
        </row>
        <row r="3197">
          <cell r="A3197">
            <v>136814</v>
          </cell>
        </row>
        <row r="3198">
          <cell r="A3198">
            <v>136845</v>
          </cell>
        </row>
        <row r="3199">
          <cell r="A3199">
            <v>136875</v>
          </cell>
        </row>
        <row r="3200">
          <cell r="A3200">
            <v>136906</v>
          </cell>
        </row>
        <row r="3201">
          <cell r="A3201">
            <v>136936</v>
          </cell>
        </row>
        <row r="3202">
          <cell r="A3202">
            <v>136967</v>
          </cell>
        </row>
        <row r="3203">
          <cell r="A3203">
            <v>136998</v>
          </cell>
        </row>
        <row r="3204">
          <cell r="A3204">
            <v>137026</v>
          </cell>
        </row>
        <row r="3205">
          <cell r="A3205">
            <v>137057</v>
          </cell>
        </row>
        <row r="3206">
          <cell r="A3206">
            <v>137087</v>
          </cell>
        </row>
        <row r="3207">
          <cell r="A3207">
            <v>137118</v>
          </cell>
        </row>
        <row r="3208">
          <cell r="A3208">
            <v>137148</v>
          </cell>
        </row>
        <row r="3209">
          <cell r="A3209">
            <v>137179</v>
          </cell>
        </row>
        <row r="3210">
          <cell r="A3210">
            <v>137210</v>
          </cell>
        </row>
        <row r="3211">
          <cell r="A3211">
            <v>137240</v>
          </cell>
        </row>
        <row r="3212">
          <cell r="A3212">
            <v>137271</v>
          </cell>
        </row>
        <row r="3213">
          <cell r="A3213">
            <v>137301</v>
          </cell>
        </row>
        <row r="3214">
          <cell r="A3214">
            <v>137332</v>
          </cell>
        </row>
        <row r="3215">
          <cell r="A3215">
            <v>137363</v>
          </cell>
        </row>
        <row r="3216">
          <cell r="A3216">
            <v>137392</v>
          </cell>
        </row>
        <row r="3217">
          <cell r="A3217">
            <v>137423</v>
          </cell>
        </row>
        <row r="3218">
          <cell r="A3218">
            <v>137453</v>
          </cell>
        </row>
        <row r="3219">
          <cell r="A3219">
            <v>137484</v>
          </cell>
        </row>
        <row r="3220">
          <cell r="A3220">
            <v>137514</v>
          </cell>
        </row>
        <row r="3221">
          <cell r="A3221">
            <v>137545</v>
          </cell>
        </row>
        <row r="3222">
          <cell r="A3222">
            <v>137576</v>
          </cell>
        </row>
        <row r="3223">
          <cell r="A3223">
            <v>137606</v>
          </cell>
        </row>
        <row r="3224">
          <cell r="A3224">
            <v>137637</v>
          </cell>
        </row>
        <row r="3225">
          <cell r="A3225">
            <v>137667</v>
          </cell>
        </row>
        <row r="3226">
          <cell r="A3226">
            <v>137698</v>
          </cell>
        </row>
        <row r="3227">
          <cell r="A3227">
            <v>137729</v>
          </cell>
        </row>
        <row r="3228">
          <cell r="A3228">
            <v>137757</v>
          </cell>
        </row>
        <row r="3229">
          <cell r="A3229">
            <v>137788</v>
          </cell>
        </row>
        <row r="3230">
          <cell r="A3230">
            <v>137818</v>
          </cell>
        </row>
        <row r="3231">
          <cell r="A3231">
            <v>137849</v>
          </cell>
        </row>
        <row r="3232">
          <cell r="A3232">
            <v>137879</v>
          </cell>
        </row>
        <row r="3233">
          <cell r="A3233">
            <v>137910</v>
          </cell>
        </row>
        <row r="3234">
          <cell r="A3234">
            <v>137941</v>
          </cell>
        </row>
        <row r="3235">
          <cell r="A3235">
            <v>137971</v>
          </cell>
        </row>
        <row r="3236">
          <cell r="A3236">
            <v>138002</v>
          </cell>
        </row>
        <row r="3237">
          <cell r="A3237">
            <v>138032</v>
          </cell>
        </row>
        <row r="3238">
          <cell r="A3238">
            <v>138063</v>
          </cell>
        </row>
        <row r="3239">
          <cell r="A3239">
            <v>138094</v>
          </cell>
        </row>
        <row r="3240">
          <cell r="A3240">
            <v>138122</v>
          </cell>
        </row>
        <row r="3241">
          <cell r="A3241">
            <v>138153</v>
          </cell>
        </row>
        <row r="3242">
          <cell r="A3242">
            <v>138183</v>
          </cell>
        </row>
        <row r="3243">
          <cell r="A3243">
            <v>138214</v>
          </cell>
        </row>
        <row r="3244">
          <cell r="A3244">
            <v>138244</v>
          </cell>
        </row>
        <row r="3245">
          <cell r="A3245">
            <v>138275</v>
          </cell>
        </row>
        <row r="3246">
          <cell r="A3246">
            <v>138306</v>
          </cell>
        </row>
        <row r="3247">
          <cell r="A3247">
            <v>138336</v>
          </cell>
        </row>
        <row r="3248">
          <cell r="A3248">
            <v>138367</v>
          </cell>
        </row>
        <row r="3249">
          <cell r="A3249">
            <v>138397</v>
          </cell>
        </row>
        <row r="3250">
          <cell r="A3250">
            <v>138428</v>
          </cell>
        </row>
        <row r="3251">
          <cell r="A3251">
            <v>138459</v>
          </cell>
        </row>
        <row r="3252">
          <cell r="A3252">
            <v>138487</v>
          </cell>
        </row>
        <row r="3253">
          <cell r="A3253">
            <v>138518</v>
          </cell>
        </row>
        <row r="3254">
          <cell r="A3254">
            <v>138548</v>
          </cell>
        </row>
        <row r="3255">
          <cell r="A3255">
            <v>138579</v>
          </cell>
        </row>
        <row r="3256">
          <cell r="A3256">
            <v>138609</v>
          </cell>
        </row>
        <row r="3257">
          <cell r="A3257">
            <v>138640</v>
          </cell>
        </row>
        <row r="3258">
          <cell r="A3258">
            <v>138671</v>
          </cell>
        </row>
        <row r="3259">
          <cell r="A3259">
            <v>138701</v>
          </cell>
        </row>
        <row r="3260">
          <cell r="A3260">
            <v>138732</v>
          </cell>
        </row>
        <row r="3261">
          <cell r="A3261">
            <v>138762</v>
          </cell>
        </row>
        <row r="3262">
          <cell r="A3262">
            <v>138793</v>
          </cell>
        </row>
        <row r="3263">
          <cell r="A3263">
            <v>138824</v>
          </cell>
        </row>
        <row r="3264">
          <cell r="A3264">
            <v>138853</v>
          </cell>
        </row>
        <row r="3265">
          <cell r="A3265">
            <v>138884</v>
          </cell>
        </row>
        <row r="3266">
          <cell r="A3266">
            <v>138914</v>
          </cell>
        </row>
        <row r="3267">
          <cell r="A3267">
            <v>138945</v>
          </cell>
        </row>
        <row r="3268">
          <cell r="A3268">
            <v>138975</v>
          </cell>
        </row>
        <row r="3269">
          <cell r="A3269">
            <v>139006</v>
          </cell>
        </row>
        <row r="3270">
          <cell r="A3270">
            <v>139037</v>
          </cell>
        </row>
        <row r="3271">
          <cell r="A3271">
            <v>139067</v>
          </cell>
        </row>
        <row r="3272">
          <cell r="A3272">
            <v>139098</v>
          </cell>
        </row>
        <row r="3273">
          <cell r="A3273">
            <v>139128</v>
          </cell>
        </row>
        <row r="3274">
          <cell r="A3274">
            <v>139159</v>
          </cell>
        </row>
        <row r="3275">
          <cell r="A3275">
            <v>139190</v>
          </cell>
        </row>
        <row r="3276">
          <cell r="A3276">
            <v>139218</v>
          </cell>
        </row>
        <row r="3277">
          <cell r="A3277">
            <v>139249</v>
          </cell>
        </row>
        <row r="3278">
          <cell r="A3278">
            <v>139279</v>
          </cell>
        </row>
        <row r="3279">
          <cell r="A3279">
            <v>139310</v>
          </cell>
        </row>
        <row r="3280">
          <cell r="A3280">
            <v>139340</v>
          </cell>
        </row>
        <row r="3281">
          <cell r="A3281">
            <v>139371</v>
          </cell>
        </row>
        <row r="3282">
          <cell r="A3282">
            <v>139402</v>
          </cell>
        </row>
        <row r="3283">
          <cell r="A3283">
            <v>139432</v>
          </cell>
        </row>
        <row r="3284">
          <cell r="A3284">
            <v>139463</v>
          </cell>
        </row>
        <row r="3285">
          <cell r="A3285">
            <v>139493</v>
          </cell>
        </row>
        <row r="3286">
          <cell r="A3286">
            <v>139524</v>
          </cell>
        </row>
        <row r="3287">
          <cell r="A3287">
            <v>139555</v>
          </cell>
        </row>
        <row r="3288">
          <cell r="A3288">
            <v>139583</v>
          </cell>
        </row>
        <row r="3289">
          <cell r="A3289">
            <v>139614</v>
          </cell>
        </row>
        <row r="3290">
          <cell r="A3290">
            <v>139644</v>
          </cell>
        </row>
        <row r="3291">
          <cell r="A3291">
            <v>139675</v>
          </cell>
        </row>
        <row r="3292">
          <cell r="A3292">
            <v>139705</v>
          </cell>
        </row>
        <row r="3293">
          <cell r="A3293">
            <v>139736</v>
          </cell>
        </row>
        <row r="3294">
          <cell r="A3294">
            <v>139767</v>
          </cell>
        </row>
        <row r="3295">
          <cell r="A3295">
            <v>139797</v>
          </cell>
        </row>
        <row r="3296">
          <cell r="A3296">
            <v>139828</v>
          </cell>
        </row>
        <row r="3297">
          <cell r="A3297">
            <v>139858</v>
          </cell>
        </row>
        <row r="3298">
          <cell r="A3298">
            <v>139889</v>
          </cell>
        </row>
        <row r="3299">
          <cell r="A3299">
            <v>139920</v>
          </cell>
        </row>
        <row r="3300">
          <cell r="A3300">
            <v>139948</v>
          </cell>
        </row>
        <row r="3301">
          <cell r="A3301">
            <v>139979</v>
          </cell>
        </row>
        <row r="3302">
          <cell r="A3302">
            <v>140009</v>
          </cell>
        </row>
        <row r="3303">
          <cell r="A3303">
            <v>140040</v>
          </cell>
        </row>
        <row r="3304">
          <cell r="A3304">
            <v>140070</v>
          </cell>
        </row>
        <row r="3305">
          <cell r="A3305">
            <v>140101</v>
          </cell>
        </row>
        <row r="3306">
          <cell r="A3306">
            <v>140132</v>
          </cell>
        </row>
        <row r="3307">
          <cell r="A3307">
            <v>140162</v>
          </cell>
        </row>
        <row r="3308">
          <cell r="A3308">
            <v>140193</v>
          </cell>
        </row>
        <row r="3309">
          <cell r="A3309">
            <v>140223</v>
          </cell>
        </row>
        <row r="3310">
          <cell r="A3310">
            <v>140254</v>
          </cell>
        </row>
        <row r="3311">
          <cell r="A3311">
            <v>140285</v>
          </cell>
        </row>
        <row r="3312">
          <cell r="A3312">
            <v>140314</v>
          </cell>
        </row>
        <row r="3313">
          <cell r="A3313">
            <v>140345</v>
          </cell>
        </row>
        <row r="3314">
          <cell r="A3314">
            <v>140375</v>
          </cell>
        </row>
        <row r="3315">
          <cell r="A3315">
            <v>140406</v>
          </cell>
        </row>
        <row r="3316">
          <cell r="A3316">
            <v>140436</v>
          </cell>
        </row>
        <row r="3317">
          <cell r="A3317">
            <v>140467</v>
          </cell>
        </row>
        <row r="3318">
          <cell r="A3318">
            <v>140498</v>
          </cell>
        </row>
        <row r="3319">
          <cell r="A3319">
            <v>140528</v>
          </cell>
        </row>
        <row r="3320">
          <cell r="A3320">
            <v>140559</v>
          </cell>
        </row>
        <row r="3321">
          <cell r="A3321">
            <v>140589</v>
          </cell>
        </row>
        <row r="3322">
          <cell r="A3322">
            <v>140620</v>
          </cell>
        </row>
        <row r="3323">
          <cell r="A3323">
            <v>140651</v>
          </cell>
        </row>
        <row r="3324">
          <cell r="A3324">
            <v>140679</v>
          </cell>
        </row>
        <row r="3325">
          <cell r="A3325">
            <v>140710</v>
          </cell>
        </row>
        <row r="3326">
          <cell r="A3326">
            <v>140740</v>
          </cell>
        </row>
        <row r="3327">
          <cell r="A3327">
            <v>140771</v>
          </cell>
        </row>
        <row r="3328">
          <cell r="A3328">
            <v>140801</v>
          </cell>
        </row>
        <row r="3329">
          <cell r="A3329">
            <v>140832</v>
          </cell>
        </row>
        <row r="3330">
          <cell r="A3330">
            <v>140863</v>
          </cell>
        </row>
        <row r="3331">
          <cell r="A3331">
            <v>140893</v>
          </cell>
        </row>
        <row r="3332">
          <cell r="A3332">
            <v>140924</v>
          </cell>
        </row>
        <row r="3333">
          <cell r="A3333">
            <v>140954</v>
          </cell>
        </row>
        <row r="3334">
          <cell r="A3334">
            <v>140985</v>
          </cell>
        </row>
        <row r="3335">
          <cell r="A3335">
            <v>141016</v>
          </cell>
        </row>
        <row r="3336">
          <cell r="A3336">
            <v>141044</v>
          </cell>
        </row>
        <row r="3337">
          <cell r="A3337">
            <v>141075</v>
          </cell>
        </row>
        <row r="3338">
          <cell r="A3338">
            <v>141105</v>
          </cell>
        </row>
        <row r="3339">
          <cell r="A3339">
            <v>141136</v>
          </cell>
        </row>
        <row r="3340">
          <cell r="A3340">
            <v>141166</v>
          </cell>
        </row>
        <row r="3341">
          <cell r="A3341">
            <v>141197</v>
          </cell>
        </row>
        <row r="3342">
          <cell r="A3342">
            <v>141228</v>
          </cell>
        </row>
        <row r="3343">
          <cell r="A3343">
            <v>141258</v>
          </cell>
        </row>
        <row r="3344">
          <cell r="A3344">
            <v>141289</v>
          </cell>
        </row>
        <row r="3345">
          <cell r="A3345">
            <v>141319</v>
          </cell>
        </row>
        <row r="3346">
          <cell r="A3346">
            <v>141350</v>
          </cell>
        </row>
        <row r="3347">
          <cell r="A3347">
            <v>141381</v>
          </cell>
        </row>
        <row r="3348">
          <cell r="A3348">
            <v>141409</v>
          </cell>
        </row>
        <row r="3349">
          <cell r="A3349">
            <v>141440</v>
          </cell>
        </row>
        <row r="3350">
          <cell r="A3350">
            <v>141470</v>
          </cell>
        </row>
        <row r="3351">
          <cell r="A3351">
            <v>141501</v>
          </cell>
        </row>
        <row r="3352">
          <cell r="A3352">
            <v>141531</v>
          </cell>
        </row>
        <row r="3353">
          <cell r="A3353">
            <v>141562</v>
          </cell>
        </row>
        <row r="3354">
          <cell r="A3354">
            <v>141593</v>
          </cell>
        </row>
        <row r="3355">
          <cell r="A3355">
            <v>141623</v>
          </cell>
        </row>
        <row r="3356">
          <cell r="A3356">
            <v>141654</v>
          </cell>
        </row>
        <row r="3357">
          <cell r="A3357">
            <v>141684</v>
          </cell>
        </row>
        <row r="3358">
          <cell r="A3358">
            <v>141715</v>
          </cell>
        </row>
        <row r="3359">
          <cell r="A3359">
            <v>141746</v>
          </cell>
        </row>
        <row r="3360">
          <cell r="A3360">
            <v>141775</v>
          </cell>
        </row>
        <row r="3361">
          <cell r="A3361">
            <v>141806</v>
          </cell>
        </row>
        <row r="3362">
          <cell r="A3362">
            <v>141836</v>
          </cell>
        </row>
        <row r="3363">
          <cell r="A3363">
            <v>141867</v>
          </cell>
        </row>
        <row r="3364">
          <cell r="A3364">
            <v>141897</v>
          </cell>
        </row>
        <row r="3365">
          <cell r="A3365">
            <v>141928</v>
          </cell>
        </row>
        <row r="3366">
          <cell r="A3366">
            <v>141959</v>
          </cell>
        </row>
        <row r="3367">
          <cell r="A3367">
            <v>141989</v>
          </cell>
        </row>
        <row r="3368">
          <cell r="A3368">
            <v>142020</v>
          </cell>
        </row>
        <row r="3369">
          <cell r="A3369">
            <v>142050</v>
          </cell>
        </row>
        <row r="3370">
          <cell r="A3370">
            <v>142081</v>
          </cell>
        </row>
        <row r="3371">
          <cell r="A3371">
            <v>142112</v>
          </cell>
        </row>
        <row r="3372">
          <cell r="A3372">
            <v>142140</v>
          </cell>
        </row>
        <row r="3373">
          <cell r="A3373">
            <v>142171</v>
          </cell>
        </row>
        <row r="3374">
          <cell r="A3374">
            <v>142201</v>
          </cell>
        </row>
        <row r="3375">
          <cell r="A3375">
            <v>142232</v>
          </cell>
        </row>
        <row r="3376">
          <cell r="A3376">
            <v>142262</v>
          </cell>
        </row>
        <row r="3377">
          <cell r="A3377">
            <v>142293</v>
          </cell>
        </row>
        <row r="3378">
          <cell r="A3378">
            <v>142324</v>
          </cell>
        </row>
        <row r="3379">
          <cell r="A3379">
            <v>142354</v>
          </cell>
        </row>
        <row r="3380">
          <cell r="A3380">
            <v>142385</v>
          </cell>
        </row>
        <row r="3381">
          <cell r="A3381">
            <v>142415</v>
          </cell>
        </row>
        <row r="3382">
          <cell r="A3382">
            <v>142446</v>
          </cell>
        </row>
        <row r="3383">
          <cell r="A3383">
            <v>142477</v>
          </cell>
        </row>
        <row r="3384">
          <cell r="A3384">
            <v>142505</v>
          </cell>
        </row>
        <row r="3385">
          <cell r="A3385">
            <v>142536</v>
          </cell>
        </row>
        <row r="3386">
          <cell r="A3386">
            <v>142566</v>
          </cell>
        </row>
        <row r="3387">
          <cell r="A3387">
            <v>142597</v>
          </cell>
        </row>
        <row r="3388">
          <cell r="A3388">
            <v>142627</v>
          </cell>
        </row>
        <row r="3389">
          <cell r="A3389">
            <v>142658</v>
          </cell>
        </row>
        <row r="3390">
          <cell r="A3390">
            <v>142689</v>
          </cell>
        </row>
        <row r="3391">
          <cell r="A3391">
            <v>142719</v>
          </cell>
        </row>
        <row r="3392">
          <cell r="A3392">
            <v>142750</v>
          </cell>
        </row>
        <row r="3393">
          <cell r="A3393">
            <v>142780</v>
          </cell>
        </row>
        <row r="3394">
          <cell r="A3394">
            <v>142811</v>
          </cell>
        </row>
        <row r="3395">
          <cell r="A3395">
            <v>142842</v>
          </cell>
        </row>
        <row r="3396">
          <cell r="A3396">
            <v>142870</v>
          </cell>
        </row>
        <row r="3397">
          <cell r="A3397">
            <v>142901</v>
          </cell>
        </row>
        <row r="3398">
          <cell r="A3398">
            <v>142931</v>
          </cell>
        </row>
        <row r="3399">
          <cell r="A3399">
            <v>142962</v>
          </cell>
        </row>
        <row r="3400">
          <cell r="A3400">
            <v>142992</v>
          </cell>
        </row>
        <row r="3401">
          <cell r="A3401">
            <v>143023</v>
          </cell>
        </row>
        <row r="3402">
          <cell r="A3402">
            <v>143054</v>
          </cell>
        </row>
        <row r="3403">
          <cell r="A3403">
            <v>143084</v>
          </cell>
        </row>
        <row r="3404">
          <cell r="A3404">
            <v>143115</v>
          </cell>
        </row>
        <row r="3405">
          <cell r="A3405">
            <v>143145</v>
          </cell>
        </row>
        <row r="3406">
          <cell r="A3406">
            <v>143176</v>
          </cell>
        </row>
        <row r="3407">
          <cell r="A3407">
            <v>143207</v>
          </cell>
        </row>
        <row r="3408">
          <cell r="A3408">
            <v>143236</v>
          </cell>
        </row>
        <row r="3409">
          <cell r="A3409">
            <v>143267</v>
          </cell>
        </row>
        <row r="3410">
          <cell r="A3410">
            <v>143297</v>
          </cell>
        </row>
        <row r="3411">
          <cell r="A3411">
            <v>143328</v>
          </cell>
        </row>
        <row r="3412">
          <cell r="A3412">
            <v>143358</v>
          </cell>
        </row>
        <row r="3413">
          <cell r="A3413">
            <v>143389</v>
          </cell>
        </row>
        <row r="3414">
          <cell r="A3414">
            <v>143420</v>
          </cell>
        </row>
        <row r="3415">
          <cell r="A3415">
            <v>143450</v>
          </cell>
        </row>
        <row r="3416">
          <cell r="A3416">
            <v>143481</v>
          </cell>
        </row>
        <row r="3417">
          <cell r="A3417">
            <v>143511</v>
          </cell>
        </row>
        <row r="3418">
          <cell r="A3418">
            <v>143542</v>
          </cell>
        </row>
        <row r="3419">
          <cell r="A3419">
            <v>143573</v>
          </cell>
        </row>
        <row r="3420">
          <cell r="A3420">
            <v>143601</v>
          </cell>
        </row>
        <row r="3421">
          <cell r="A3421">
            <v>143632</v>
          </cell>
        </row>
        <row r="3422">
          <cell r="A3422">
            <v>143662</v>
          </cell>
        </row>
        <row r="3423">
          <cell r="A3423">
            <v>143693</v>
          </cell>
        </row>
        <row r="3424">
          <cell r="A3424">
            <v>143723</v>
          </cell>
        </row>
        <row r="3425">
          <cell r="A3425">
            <v>143754</v>
          </cell>
        </row>
        <row r="3426">
          <cell r="A3426">
            <v>143785</v>
          </cell>
        </row>
        <row r="3427">
          <cell r="A3427">
            <v>143815</v>
          </cell>
        </row>
        <row r="3428">
          <cell r="A3428">
            <v>143846</v>
          </cell>
        </row>
        <row r="3429">
          <cell r="A3429">
            <v>143876</v>
          </cell>
        </row>
        <row r="3430">
          <cell r="A3430">
            <v>143907</v>
          </cell>
        </row>
        <row r="3431">
          <cell r="A3431">
            <v>143938</v>
          </cell>
        </row>
        <row r="3432">
          <cell r="A3432">
            <v>143966</v>
          </cell>
        </row>
        <row r="3433">
          <cell r="A3433">
            <v>143997</v>
          </cell>
        </row>
        <row r="3434">
          <cell r="A3434">
            <v>144027</v>
          </cell>
        </row>
        <row r="3435">
          <cell r="A3435">
            <v>144058</v>
          </cell>
        </row>
        <row r="3436">
          <cell r="A3436">
            <v>144088</v>
          </cell>
        </row>
        <row r="3437">
          <cell r="A3437">
            <v>144119</v>
          </cell>
        </row>
        <row r="3438">
          <cell r="A3438">
            <v>144150</v>
          </cell>
        </row>
        <row r="3439">
          <cell r="A3439">
            <v>144180</v>
          </cell>
        </row>
        <row r="3440">
          <cell r="A3440">
            <v>144211</v>
          </cell>
        </row>
        <row r="3441">
          <cell r="A3441">
            <v>144241</v>
          </cell>
        </row>
        <row r="3442">
          <cell r="A3442">
            <v>144272</v>
          </cell>
        </row>
        <row r="3443">
          <cell r="A3443">
            <v>144303</v>
          </cell>
        </row>
        <row r="3444">
          <cell r="A3444">
            <v>144331</v>
          </cell>
        </row>
        <row r="3445">
          <cell r="A3445">
            <v>144362</v>
          </cell>
        </row>
        <row r="3446">
          <cell r="A3446">
            <v>144392</v>
          </cell>
        </row>
        <row r="3447">
          <cell r="A3447">
            <v>144423</v>
          </cell>
        </row>
        <row r="3448">
          <cell r="A3448">
            <v>144453</v>
          </cell>
        </row>
        <row r="3449">
          <cell r="A3449">
            <v>144484</v>
          </cell>
        </row>
        <row r="3450">
          <cell r="A3450">
            <v>144515</v>
          </cell>
        </row>
        <row r="3451">
          <cell r="A3451">
            <v>144545</v>
          </cell>
        </row>
        <row r="3452">
          <cell r="A3452">
            <v>144576</v>
          </cell>
        </row>
        <row r="3453">
          <cell r="A3453">
            <v>144606</v>
          </cell>
        </row>
        <row r="3454">
          <cell r="A3454">
            <v>144637</v>
          </cell>
        </row>
        <row r="3455">
          <cell r="A3455">
            <v>144668</v>
          </cell>
        </row>
        <row r="3456">
          <cell r="A3456">
            <v>144697</v>
          </cell>
        </row>
        <row r="3457">
          <cell r="A3457">
            <v>144728</v>
          </cell>
        </row>
        <row r="3458">
          <cell r="A3458">
            <v>144758</v>
          </cell>
        </row>
        <row r="3459">
          <cell r="A3459">
            <v>144789</v>
          </cell>
        </row>
        <row r="3460">
          <cell r="A3460">
            <v>144819</v>
          </cell>
        </row>
        <row r="3461">
          <cell r="A3461">
            <v>144850</v>
          </cell>
        </row>
        <row r="3462">
          <cell r="A3462">
            <v>144881</v>
          </cell>
        </row>
        <row r="3463">
          <cell r="A3463">
            <v>144911</v>
          </cell>
        </row>
        <row r="3464">
          <cell r="A3464">
            <v>144942</v>
          </cell>
        </row>
        <row r="3465">
          <cell r="A3465">
            <v>144972</v>
          </cell>
        </row>
        <row r="3466">
          <cell r="A3466">
            <v>145003</v>
          </cell>
        </row>
        <row r="3467">
          <cell r="A3467">
            <v>145034</v>
          </cell>
        </row>
        <row r="3468">
          <cell r="A3468">
            <v>145062</v>
          </cell>
        </row>
        <row r="3469">
          <cell r="A3469">
            <v>145093</v>
          </cell>
        </row>
        <row r="3470">
          <cell r="A3470">
            <v>145123</v>
          </cell>
        </row>
        <row r="3471">
          <cell r="A3471">
            <v>145154</v>
          </cell>
        </row>
        <row r="3472">
          <cell r="A3472">
            <v>145184</v>
          </cell>
        </row>
        <row r="3473">
          <cell r="A3473">
            <v>145215</v>
          </cell>
        </row>
        <row r="3474">
          <cell r="A3474">
            <v>145246</v>
          </cell>
        </row>
        <row r="3475">
          <cell r="A3475">
            <v>145276</v>
          </cell>
        </row>
        <row r="3476">
          <cell r="A3476">
            <v>145307</v>
          </cell>
        </row>
        <row r="3477">
          <cell r="A3477">
            <v>145337</v>
          </cell>
        </row>
        <row r="3478">
          <cell r="A3478">
            <v>145368</v>
          </cell>
        </row>
        <row r="3479">
          <cell r="A3479">
            <v>145399</v>
          </cell>
        </row>
        <row r="3480">
          <cell r="A3480">
            <v>145427</v>
          </cell>
        </row>
        <row r="3481">
          <cell r="A3481">
            <v>145458</v>
          </cell>
        </row>
        <row r="3482">
          <cell r="A3482">
            <v>145488</v>
          </cell>
        </row>
        <row r="3483">
          <cell r="A3483">
            <v>145519</v>
          </cell>
        </row>
        <row r="3484">
          <cell r="A3484">
            <v>145549</v>
          </cell>
        </row>
        <row r="3485">
          <cell r="A3485">
            <v>145580</v>
          </cell>
        </row>
        <row r="3486">
          <cell r="A3486">
            <v>145611</v>
          </cell>
        </row>
        <row r="3487">
          <cell r="A3487">
            <v>145641</v>
          </cell>
        </row>
        <row r="3488">
          <cell r="A3488">
            <v>145672</v>
          </cell>
        </row>
        <row r="3489">
          <cell r="A3489">
            <v>145702</v>
          </cell>
        </row>
        <row r="3490">
          <cell r="A3490">
            <v>145733</v>
          </cell>
        </row>
        <row r="3491">
          <cell r="A3491">
            <v>145764</v>
          </cell>
        </row>
        <row r="3492">
          <cell r="A3492">
            <v>145792</v>
          </cell>
        </row>
        <row r="3493">
          <cell r="A3493">
            <v>145823</v>
          </cell>
        </row>
        <row r="3494">
          <cell r="A3494">
            <v>145853</v>
          </cell>
        </row>
        <row r="3495">
          <cell r="A3495">
            <v>145884</v>
          </cell>
        </row>
        <row r="3496">
          <cell r="A3496">
            <v>145914</v>
          </cell>
        </row>
        <row r="3497">
          <cell r="A3497">
            <v>145945</v>
          </cell>
        </row>
        <row r="3498">
          <cell r="A3498">
            <v>145976</v>
          </cell>
        </row>
        <row r="3499">
          <cell r="A3499">
            <v>146006</v>
          </cell>
        </row>
        <row r="3500">
          <cell r="A3500">
            <v>146037</v>
          </cell>
        </row>
        <row r="3501">
          <cell r="A3501">
            <v>146067</v>
          </cell>
        </row>
        <row r="3502">
          <cell r="A3502">
            <v>146098</v>
          </cell>
        </row>
        <row r="3503">
          <cell r="A3503">
            <v>146129</v>
          </cell>
        </row>
        <row r="3504">
          <cell r="A3504">
            <v>146157</v>
          </cell>
        </row>
        <row r="3505">
          <cell r="A3505">
            <v>146188</v>
          </cell>
        </row>
        <row r="3506">
          <cell r="A3506">
            <v>146218</v>
          </cell>
        </row>
        <row r="3507">
          <cell r="A3507">
            <v>146249</v>
          </cell>
        </row>
        <row r="3508">
          <cell r="A3508">
            <v>146279</v>
          </cell>
        </row>
        <row r="3509">
          <cell r="A3509">
            <v>146310</v>
          </cell>
        </row>
        <row r="3510">
          <cell r="A3510">
            <v>146341</v>
          </cell>
        </row>
        <row r="3511">
          <cell r="A3511">
            <v>146371</v>
          </cell>
        </row>
        <row r="3512">
          <cell r="A3512">
            <v>146402</v>
          </cell>
        </row>
        <row r="3513">
          <cell r="A3513">
            <v>146432</v>
          </cell>
        </row>
        <row r="3514">
          <cell r="A3514">
            <v>146463</v>
          </cell>
        </row>
        <row r="3515">
          <cell r="A3515">
            <v>146494</v>
          </cell>
        </row>
        <row r="3516">
          <cell r="A3516">
            <v>146522</v>
          </cell>
        </row>
        <row r="3517">
          <cell r="A3517">
            <v>146553</v>
          </cell>
        </row>
        <row r="3518">
          <cell r="A3518">
            <v>146583</v>
          </cell>
        </row>
        <row r="3519">
          <cell r="A3519">
            <v>146614</v>
          </cell>
        </row>
        <row r="3520">
          <cell r="A3520">
            <v>146644</v>
          </cell>
        </row>
        <row r="3521">
          <cell r="A3521">
            <v>146675</v>
          </cell>
        </row>
        <row r="3522">
          <cell r="A3522">
            <v>146706</v>
          </cell>
        </row>
        <row r="3523">
          <cell r="A3523">
            <v>146736</v>
          </cell>
        </row>
        <row r="3524">
          <cell r="A3524">
            <v>146767</v>
          </cell>
        </row>
        <row r="3525">
          <cell r="A3525">
            <v>146797</v>
          </cell>
        </row>
        <row r="3526">
          <cell r="A3526">
            <v>146828</v>
          </cell>
        </row>
        <row r="3527">
          <cell r="A3527">
            <v>146859</v>
          </cell>
        </row>
        <row r="3528">
          <cell r="A3528">
            <v>146887</v>
          </cell>
        </row>
        <row r="3529">
          <cell r="A3529">
            <v>146918</v>
          </cell>
        </row>
        <row r="3530">
          <cell r="A3530">
            <v>146948</v>
          </cell>
        </row>
        <row r="3531">
          <cell r="A3531">
            <v>146979</v>
          </cell>
        </row>
        <row r="3532">
          <cell r="A3532">
            <v>147009</v>
          </cell>
        </row>
        <row r="3533">
          <cell r="A3533">
            <v>147040</v>
          </cell>
        </row>
        <row r="3534">
          <cell r="A3534">
            <v>147071</v>
          </cell>
        </row>
        <row r="3535">
          <cell r="A3535">
            <v>147101</v>
          </cell>
        </row>
        <row r="3536">
          <cell r="A3536">
            <v>147132</v>
          </cell>
        </row>
        <row r="3537">
          <cell r="A3537">
            <v>147162</v>
          </cell>
        </row>
        <row r="3538">
          <cell r="A3538">
            <v>147193</v>
          </cell>
        </row>
        <row r="3539">
          <cell r="A3539">
            <v>147224</v>
          </cell>
        </row>
        <row r="3540">
          <cell r="A3540">
            <v>147252</v>
          </cell>
        </row>
        <row r="3541">
          <cell r="A3541">
            <v>147283</v>
          </cell>
        </row>
        <row r="3542">
          <cell r="A3542">
            <v>147313</v>
          </cell>
        </row>
        <row r="3543">
          <cell r="A3543">
            <v>147344</v>
          </cell>
        </row>
        <row r="3544">
          <cell r="A3544">
            <v>147374</v>
          </cell>
        </row>
        <row r="3545">
          <cell r="A3545">
            <v>147405</v>
          </cell>
        </row>
        <row r="3546">
          <cell r="A3546">
            <v>147436</v>
          </cell>
        </row>
        <row r="3547">
          <cell r="A3547">
            <v>147466</v>
          </cell>
        </row>
        <row r="3548">
          <cell r="A3548">
            <v>147497</v>
          </cell>
        </row>
        <row r="3549">
          <cell r="A3549">
            <v>147527</v>
          </cell>
        </row>
        <row r="3550">
          <cell r="A3550">
            <v>147558</v>
          </cell>
        </row>
        <row r="3551">
          <cell r="A3551">
            <v>147589</v>
          </cell>
        </row>
        <row r="3552">
          <cell r="A3552">
            <v>147618</v>
          </cell>
        </row>
        <row r="3553">
          <cell r="A3553">
            <v>147649</v>
          </cell>
        </row>
        <row r="3554">
          <cell r="A3554">
            <v>147679</v>
          </cell>
        </row>
        <row r="3555">
          <cell r="A3555">
            <v>147710</v>
          </cell>
        </row>
        <row r="3556">
          <cell r="A3556">
            <v>147740</v>
          </cell>
        </row>
        <row r="3557">
          <cell r="A3557">
            <v>147771</v>
          </cell>
        </row>
        <row r="3558">
          <cell r="A3558">
            <v>147802</v>
          </cell>
        </row>
        <row r="3559">
          <cell r="A3559">
            <v>147832</v>
          </cell>
        </row>
        <row r="3560">
          <cell r="A3560">
            <v>147863</v>
          </cell>
        </row>
        <row r="3561">
          <cell r="A3561">
            <v>147893</v>
          </cell>
        </row>
        <row r="3562">
          <cell r="A3562">
            <v>147924</v>
          </cell>
        </row>
        <row r="3563">
          <cell r="A3563">
            <v>147955</v>
          </cell>
        </row>
        <row r="3564">
          <cell r="A3564">
            <v>147983</v>
          </cell>
        </row>
        <row r="3565">
          <cell r="A3565">
            <v>148014</v>
          </cell>
        </row>
        <row r="3566">
          <cell r="A3566">
            <v>148044</v>
          </cell>
        </row>
        <row r="3567">
          <cell r="A3567">
            <v>148075</v>
          </cell>
        </row>
        <row r="3568">
          <cell r="A3568">
            <v>148105</v>
          </cell>
        </row>
        <row r="3569">
          <cell r="A3569">
            <v>148136</v>
          </cell>
        </row>
        <row r="3570">
          <cell r="A3570">
            <v>148167</v>
          </cell>
        </row>
        <row r="3571">
          <cell r="A3571">
            <v>148197</v>
          </cell>
        </row>
        <row r="3572">
          <cell r="A3572">
            <v>148228</v>
          </cell>
        </row>
        <row r="3573">
          <cell r="A3573">
            <v>148258</v>
          </cell>
        </row>
        <row r="3574">
          <cell r="A3574">
            <v>148289</v>
          </cell>
        </row>
        <row r="3575">
          <cell r="A3575">
            <v>148320</v>
          </cell>
        </row>
        <row r="3576">
          <cell r="A3576">
            <v>148348</v>
          </cell>
        </row>
        <row r="3577">
          <cell r="A3577">
            <v>148379</v>
          </cell>
        </row>
        <row r="3578">
          <cell r="A3578">
            <v>148409</v>
          </cell>
        </row>
        <row r="3579">
          <cell r="A3579">
            <v>148440</v>
          </cell>
        </row>
        <row r="3580">
          <cell r="A3580">
            <v>148470</v>
          </cell>
        </row>
        <row r="3581">
          <cell r="A3581">
            <v>148501</v>
          </cell>
        </row>
        <row r="3582">
          <cell r="A3582">
            <v>148532</v>
          </cell>
        </row>
        <row r="3583">
          <cell r="A3583">
            <v>148562</v>
          </cell>
        </row>
        <row r="3584">
          <cell r="A3584">
            <v>148593</v>
          </cell>
        </row>
        <row r="3585">
          <cell r="A3585">
            <v>148623</v>
          </cell>
        </row>
        <row r="3586">
          <cell r="A3586">
            <v>148654</v>
          </cell>
        </row>
        <row r="3587">
          <cell r="A3587">
            <v>148685</v>
          </cell>
        </row>
        <row r="3588">
          <cell r="A3588">
            <v>148713</v>
          </cell>
        </row>
        <row r="3589">
          <cell r="A3589">
            <v>148744</v>
          </cell>
        </row>
        <row r="3590">
          <cell r="A3590">
            <v>148774</v>
          </cell>
        </row>
        <row r="3591">
          <cell r="A3591">
            <v>148805</v>
          </cell>
        </row>
        <row r="3592">
          <cell r="A3592">
            <v>148835</v>
          </cell>
        </row>
        <row r="3593">
          <cell r="A3593">
            <v>148866</v>
          </cell>
        </row>
        <row r="3594">
          <cell r="A3594">
            <v>148897</v>
          </cell>
        </row>
        <row r="3595">
          <cell r="A3595">
            <v>148927</v>
          </cell>
        </row>
        <row r="3596">
          <cell r="A3596">
            <v>148958</v>
          </cell>
        </row>
        <row r="3597">
          <cell r="A3597">
            <v>148988</v>
          </cell>
        </row>
        <row r="3598">
          <cell r="A3598">
            <v>149019</v>
          </cell>
        </row>
        <row r="3599">
          <cell r="A3599">
            <v>149050</v>
          </cell>
        </row>
        <row r="3600">
          <cell r="A3600">
            <v>149079</v>
          </cell>
        </row>
        <row r="3601">
          <cell r="A3601">
            <v>149110</v>
          </cell>
        </row>
        <row r="3602">
          <cell r="A3602">
            <v>149140</v>
          </cell>
        </row>
        <row r="3603">
          <cell r="A3603">
            <v>149171</v>
          </cell>
        </row>
        <row r="3604">
          <cell r="A3604">
            <v>149201</v>
          </cell>
        </row>
        <row r="3605">
          <cell r="A3605">
            <v>149232</v>
          </cell>
        </row>
        <row r="3606">
          <cell r="A3606">
            <v>149263</v>
          </cell>
        </row>
        <row r="3607">
          <cell r="A3607">
            <v>149293</v>
          </cell>
        </row>
        <row r="3608">
          <cell r="A3608">
            <v>149324</v>
          </cell>
        </row>
        <row r="3609">
          <cell r="A3609">
            <v>149354</v>
          </cell>
        </row>
        <row r="3610">
          <cell r="A3610">
            <v>149385</v>
          </cell>
        </row>
        <row r="3611">
          <cell r="A3611">
            <v>149416</v>
          </cell>
        </row>
        <row r="3612">
          <cell r="A3612">
            <v>149444</v>
          </cell>
        </row>
        <row r="3613">
          <cell r="A3613">
            <v>149475</v>
          </cell>
        </row>
        <row r="3614">
          <cell r="A3614">
            <v>149505</v>
          </cell>
        </row>
        <row r="3615">
          <cell r="A3615">
            <v>149536</v>
          </cell>
        </row>
        <row r="3616">
          <cell r="A3616">
            <v>149566</v>
          </cell>
        </row>
        <row r="3617">
          <cell r="A3617">
            <v>149597</v>
          </cell>
        </row>
        <row r="3618">
          <cell r="A3618">
            <v>149628</v>
          </cell>
        </row>
        <row r="3619">
          <cell r="A3619">
            <v>149658</v>
          </cell>
        </row>
        <row r="3620">
          <cell r="A3620">
            <v>149689</v>
          </cell>
        </row>
        <row r="3621">
          <cell r="A3621">
            <v>149719</v>
          </cell>
        </row>
        <row r="3622">
          <cell r="A3622">
            <v>149750</v>
          </cell>
        </row>
        <row r="3623">
          <cell r="A3623">
            <v>149781</v>
          </cell>
        </row>
        <row r="3624">
          <cell r="A3624">
            <v>149809</v>
          </cell>
        </row>
        <row r="3625">
          <cell r="A3625">
            <v>149840</v>
          </cell>
        </row>
        <row r="3626">
          <cell r="A3626">
            <v>149870</v>
          </cell>
        </row>
        <row r="3627">
          <cell r="A3627">
            <v>149901</v>
          </cell>
        </row>
        <row r="3628">
          <cell r="A3628">
            <v>149931</v>
          </cell>
        </row>
        <row r="3629">
          <cell r="A3629">
            <v>149962</v>
          </cell>
        </row>
        <row r="3630">
          <cell r="A3630">
            <v>149993</v>
          </cell>
        </row>
        <row r="3631">
          <cell r="A3631">
            <v>150023</v>
          </cell>
        </row>
        <row r="3632">
          <cell r="A3632">
            <v>150054</v>
          </cell>
        </row>
        <row r="3633">
          <cell r="A3633">
            <v>150084</v>
          </cell>
        </row>
        <row r="3634">
          <cell r="A3634">
            <v>150115</v>
          </cell>
        </row>
        <row r="3635">
          <cell r="A3635">
            <v>150146</v>
          </cell>
        </row>
        <row r="3636">
          <cell r="A3636">
            <v>150174</v>
          </cell>
        </row>
        <row r="3637">
          <cell r="A3637">
            <v>150205</v>
          </cell>
        </row>
        <row r="3638">
          <cell r="A3638">
            <v>150235</v>
          </cell>
        </row>
        <row r="3639">
          <cell r="A3639">
            <v>150266</v>
          </cell>
        </row>
        <row r="3640">
          <cell r="A3640">
            <v>150296</v>
          </cell>
        </row>
        <row r="3641">
          <cell r="A3641">
            <v>150327</v>
          </cell>
        </row>
        <row r="3642">
          <cell r="A3642">
            <v>150358</v>
          </cell>
        </row>
        <row r="3643">
          <cell r="A3643">
            <v>150388</v>
          </cell>
        </row>
        <row r="3644">
          <cell r="A3644">
            <v>150419</v>
          </cell>
        </row>
        <row r="3645">
          <cell r="A3645">
            <v>150449</v>
          </cell>
        </row>
        <row r="3646">
          <cell r="A3646">
            <v>150480</v>
          </cell>
        </row>
        <row r="3647">
          <cell r="A3647">
            <v>150511</v>
          </cell>
        </row>
        <row r="3648">
          <cell r="A3648">
            <v>150540</v>
          </cell>
        </row>
        <row r="3649">
          <cell r="A3649">
            <v>150571</v>
          </cell>
        </row>
        <row r="3650">
          <cell r="A3650">
            <v>150601</v>
          </cell>
        </row>
        <row r="3651">
          <cell r="A3651">
            <v>150632</v>
          </cell>
        </row>
        <row r="3652">
          <cell r="A3652">
            <v>150662</v>
          </cell>
        </row>
        <row r="3653">
          <cell r="A3653">
            <v>150693</v>
          </cell>
        </row>
        <row r="3654">
          <cell r="A3654">
            <v>150724</v>
          </cell>
        </row>
        <row r="3655">
          <cell r="A3655">
            <v>150754</v>
          </cell>
        </row>
        <row r="3656">
          <cell r="A3656">
            <v>150785</v>
          </cell>
        </row>
        <row r="3657">
          <cell r="A3657">
            <v>150815</v>
          </cell>
        </row>
        <row r="3658">
          <cell r="A3658">
            <v>150846</v>
          </cell>
        </row>
        <row r="3659">
          <cell r="A3659">
            <v>150877</v>
          </cell>
        </row>
        <row r="3660">
          <cell r="A3660">
            <v>150905</v>
          </cell>
        </row>
        <row r="3661">
          <cell r="A3661">
            <v>150936</v>
          </cell>
        </row>
        <row r="3662">
          <cell r="A3662">
            <v>150966</v>
          </cell>
        </row>
        <row r="3663">
          <cell r="A3663">
            <v>150997</v>
          </cell>
        </row>
        <row r="3664">
          <cell r="A3664">
            <v>151027</v>
          </cell>
        </row>
        <row r="3665">
          <cell r="A3665">
            <v>151058</v>
          </cell>
        </row>
        <row r="3666">
          <cell r="A3666">
            <v>151089</v>
          </cell>
        </row>
        <row r="3667">
          <cell r="A3667">
            <v>151119</v>
          </cell>
        </row>
        <row r="3668">
          <cell r="A3668">
            <v>151150</v>
          </cell>
        </row>
        <row r="3669">
          <cell r="A3669">
            <v>151180</v>
          </cell>
        </row>
        <row r="3670">
          <cell r="A3670">
            <v>151211</v>
          </cell>
        </row>
        <row r="3671">
          <cell r="A3671">
            <v>151242</v>
          </cell>
        </row>
        <row r="3672">
          <cell r="A3672">
            <v>151270</v>
          </cell>
        </row>
        <row r="3673">
          <cell r="A3673">
            <v>151301</v>
          </cell>
        </row>
        <row r="3674">
          <cell r="A3674">
            <v>151331</v>
          </cell>
        </row>
        <row r="3675">
          <cell r="A3675">
            <v>151362</v>
          </cell>
        </row>
        <row r="3676">
          <cell r="A3676">
            <v>151392</v>
          </cell>
        </row>
        <row r="3677">
          <cell r="A3677">
            <v>151423</v>
          </cell>
        </row>
        <row r="3678">
          <cell r="A3678">
            <v>151454</v>
          </cell>
        </row>
        <row r="3679">
          <cell r="A3679">
            <v>151484</v>
          </cell>
        </row>
        <row r="3680">
          <cell r="A3680">
            <v>151515</v>
          </cell>
        </row>
        <row r="3681">
          <cell r="A3681">
            <v>151545</v>
          </cell>
        </row>
        <row r="3682">
          <cell r="A3682">
            <v>151576</v>
          </cell>
        </row>
        <row r="3683">
          <cell r="A3683">
            <v>151607</v>
          </cell>
        </row>
        <row r="3684">
          <cell r="A3684">
            <v>151635</v>
          </cell>
        </row>
        <row r="3685">
          <cell r="A3685">
            <v>151666</v>
          </cell>
        </row>
        <row r="3686">
          <cell r="A3686">
            <v>151696</v>
          </cell>
        </row>
        <row r="3687">
          <cell r="A3687">
            <v>151727</v>
          </cell>
        </row>
        <row r="3688">
          <cell r="A3688">
            <v>151757</v>
          </cell>
        </row>
        <row r="3689">
          <cell r="A3689">
            <v>151788</v>
          </cell>
        </row>
        <row r="3690">
          <cell r="A3690">
            <v>151819</v>
          </cell>
        </row>
        <row r="3691">
          <cell r="A3691">
            <v>151849</v>
          </cell>
        </row>
        <row r="3692">
          <cell r="A3692">
            <v>151880</v>
          </cell>
        </row>
        <row r="3693">
          <cell r="A3693">
            <v>151910</v>
          </cell>
        </row>
        <row r="3694">
          <cell r="A3694">
            <v>151941</v>
          </cell>
        </row>
        <row r="3695">
          <cell r="A3695">
            <v>151972</v>
          </cell>
        </row>
        <row r="3696">
          <cell r="A3696">
            <v>152001</v>
          </cell>
        </row>
        <row r="3697">
          <cell r="A3697">
            <v>152032</v>
          </cell>
        </row>
        <row r="3698">
          <cell r="A3698">
            <v>152062</v>
          </cell>
        </row>
        <row r="3699">
          <cell r="A3699">
            <v>152093</v>
          </cell>
        </row>
        <row r="3700">
          <cell r="A3700">
            <v>152123</v>
          </cell>
        </row>
        <row r="3701">
          <cell r="A3701">
            <v>152154</v>
          </cell>
        </row>
        <row r="3702">
          <cell r="A3702">
            <v>152185</v>
          </cell>
        </row>
        <row r="3703">
          <cell r="A3703">
            <v>152215</v>
          </cell>
        </row>
        <row r="3704">
          <cell r="A3704">
            <v>152246</v>
          </cell>
        </row>
        <row r="3705">
          <cell r="A3705">
            <v>152276</v>
          </cell>
        </row>
        <row r="3706">
          <cell r="A3706">
            <v>152307</v>
          </cell>
        </row>
        <row r="3707">
          <cell r="A3707">
            <v>152338</v>
          </cell>
        </row>
        <row r="3708">
          <cell r="A3708">
            <v>152366</v>
          </cell>
        </row>
        <row r="3709">
          <cell r="A3709">
            <v>152397</v>
          </cell>
        </row>
        <row r="3710">
          <cell r="A3710">
            <v>152427</v>
          </cell>
        </row>
        <row r="3711">
          <cell r="A3711">
            <v>152458</v>
          </cell>
        </row>
        <row r="3712">
          <cell r="A3712">
            <v>152488</v>
          </cell>
        </row>
        <row r="3713">
          <cell r="A3713">
            <v>152519</v>
          </cell>
        </row>
        <row r="3714">
          <cell r="A3714">
            <v>152550</v>
          </cell>
        </row>
        <row r="3715">
          <cell r="A3715">
            <v>152580</v>
          </cell>
        </row>
        <row r="3716">
          <cell r="A3716">
            <v>152611</v>
          </cell>
        </row>
        <row r="3717">
          <cell r="A3717">
            <v>152641</v>
          </cell>
        </row>
        <row r="3718">
          <cell r="A3718">
            <v>152672</v>
          </cell>
        </row>
        <row r="3719">
          <cell r="A3719">
            <v>152703</v>
          </cell>
        </row>
        <row r="3720">
          <cell r="A3720">
            <v>152731</v>
          </cell>
        </row>
        <row r="3721">
          <cell r="A3721">
            <v>152762</v>
          </cell>
        </row>
        <row r="3722">
          <cell r="A3722">
            <v>152792</v>
          </cell>
        </row>
        <row r="3723">
          <cell r="A3723">
            <v>152823</v>
          </cell>
        </row>
        <row r="3724">
          <cell r="A3724">
            <v>152853</v>
          </cell>
        </row>
        <row r="3725">
          <cell r="A3725">
            <v>152884</v>
          </cell>
        </row>
        <row r="3726">
          <cell r="A3726">
            <v>152915</v>
          </cell>
        </row>
        <row r="3727">
          <cell r="A3727">
            <v>152945</v>
          </cell>
        </row>
        <row r="3728">
          <cell r="A3728">
            <v>152976</v>
          </cell>
        </row>
        <row r="3729">
          <cell r="A3729">
            <v>153006</v>
          </cell>
        </row>
        <row r="3730">
          <cell r="A3730">
            <v>153037</v>
          </cell>
        </row>
        <row r="3731">
          <cell r="A3731">
            <v>153068</v>
          </cell>
        </row>
        <row r="3732">
          <cell r="A3732">
            <v>153096</v>
          </cell>
        </row>
        <row r="3733">
          <cell r="A3733">
            <v>153127</v>
          </cell>
        </row>
        <row r="3734">
          <cell r="A3734">
            <v>153157</v>
          </cell>
        </row>
        <row r="3735">
          <cell r="A3735">
            <v>153188</v>
          </cell>
        </row>
        <row r="3736">
          <cell r="A3736">
            <v>153218</v>
          </cell>
        </row>
        <row r="3737">
          <cell r="A3737">
            <v>153249</v>
          </cell>
        </row>
        <row r="3738">
          <cell r="A3738">
            <v>153280</v>
          </cell>
        </row>
        <row r="3739">
          <cell r="A3739">
            <v>153310</v>
          </cell>
        </row>
        <row r="3740">
          <cell r="A3740">
            <v>153341</v>
          </cell>
        </row>
        <row r="3741">
          <cell r="A3741">
            <v>153371</v>
          </cell>
        </row>
        <row r="3742">
          <cell r="A3742">
            <v>153402</v>
          </cell>
        </row>
        <row r="3743">
          <cell r="A3743">
            <v>153433</v>
          </cell>
        </row>
        <row r="3744">
          <cell r="A3744">
            <v>153462</v>
          </cell>
        </row>
        <row r="3745">
          <cell r="A3745">
            <v>153493</v>
          </cell>
        </row>
        <row r="3746">
          <cell r="A3746">
            <v>153523</v>
          </cell>
        </row>
        <row r="3747">
          <cell r="A3747">
            <v>153554</v>
          </cell>
        </row>
        <row r="3748">
          <cell r="A3748">
            <v>153584</v>
          </cell>
        </row>
        <row r="3749">
          <cell r="A3749">
            <v>153615</v>
          </cell>
        </row>
        <row r="3750">
          <cell r="A3750">
            <v>153646</v>
          </cell>
        </row>
        <row r="3751">
          <cell r="A3751">
            <v>153676</v>
          </cell>
        </row>
        <row r="3752">
          <cell r="A3752">
            <v>153707</v>
          </cell>
        </row>
        <row r="3753">
          <cell r="A3753">
            <v>153737</v>
          </cell>
        </row>
        <row r="3754">
          <cell r="A3754">
            <v>153768</v>
          </cell>
        </row>
        <row r="3755">
          <cell r="A3755">
            <v>153799</v>
          </cell>
        </row>
        <row r="3756">
          <cell r="A3756">
            <v>153827</v>
          </cell>
        </row>
        <row r="3757">
          <cell r="A3757">
            <v>153858</v>
          </cell>
        </row>
        <row r="3758">
          <cell r="A3758">
            <v>153888</v>
          </cell>
        </row>
        <row r="3759">
          <cell r="A3759">
            <v>153919</v>
          </cell>
        </row>
        <row r="3760">
          <cell r="A3760">
            <v>153949</v>
          </cell>
        </row>
        <row r="3761">
          <cell r="A3761">
            <v>153980</v>
          </cell>
        </row>
        <row r="3762">
          <cell r="A3762">
            <v>154011</v>
          </cell>
        </row>
        <row r="3763">
          <cell r="A3763">
            <v>154041</v>
          </cell>
        </row>
        <row r="3764">
          <cell r="A3764">
            <v>154072</v>
          </cell>
        </row>
        <row r="3765">
          <cell r="A3765">
            <v>154102</v>
          </cell>
        </row>
        <row r="3766">
          <cell r="A3766">
            <v>154133</v>
          </cell>
        </row>
        <row r="3767">
          <cell r="A3767">
            <v>154164</v>
          </cell>
        </row>
        <row r="3768">
          <cell r="A3768">
            <v>154192</v>
          </cell>
        </row>
        <row r="3769">
          <cell r="A3769">
            <v>154223</v>
          </cell>
        </row>
        <row r="3770">
          <cell r="A3770">
            <v>154253</v>
          </cell>
        </row>
        <row r="3771">
          <cell r="A3771">
            <v>154284</v>
          </cell>
        </row>
        <row r="3772">
          <cell r="A3772">
            <v>154314</v>
          </cell>
        </row>
        <row r="3773">
          <cell r="A3773">
            <v>154345</v>
          </cell>
        </row>
        <row r="3774">
          <cell r="A3774">
            <v>154376</v>
          </cell>
        </row>
        <row r="3775">
          <cell r="A3775">
            <v>154406</v>
          </cell>
        </row>
        <row r="3776">
          <cell r="A3776">
            <v>154437</v>
          </cell>
        </row>
        <row r="3777">
          <cell r="A3777">
            <v>154467</v>
          </cell>
        </row>
        <row r="3778">
          <cell r="A3778">
            <v>154498</v>
          </cell>
        </row>
        <row r="3779">
          <cell r="A3779">
            <v>154529</v>
          </cell>
        </row>
        <row r="3780">
          <cell r="A3780">
            <v>154557</v>
          </cell>
        </row>
        <row r="3781">
          <cell r="A3781">
            <v>154588</v>
          </cell>
        </row>
        <row r="3782">
          <cell r="A3782">
            <v>154618</v>
          </cell>
        </row>
        <row r="3783">
          <cell r="A3783">
            <v>154649</v>
          </cell>
        </row>
        <row r="3784">
          <cell r="A3784">
            <v>154679</v>
          </cell>
        </row>
        <row r="3785">
          <cell r="A3785">
            <v>154710</v>
          </cell>
        </row>
        <row r="3786">
          <cell r="A3786">
            <v>154741</v>
          </cell>
        </row>
        <row r="3787">
          <cell r="A3787">
            <v>154771</v>
          </cell>
        </row>
        <row r="3788">
          <cell r="A3788">
            <v>154802</v>
          </cell>
        </row>
        <row r="3789">
          <cell r="A3789">
            <v>154832</v>
          </cell>
        </row>
        <row r="3790">
          <cell r="A3790">
            <v>154863</v>
          </cell>
        </row>
        <row r="3791">
          <cell r="A3791">
            <v>154894</v>
          </cell>
        </row>
        <row r="3792">
          <cell r="A3792">
            <v>154923</v>
          </cell>
        </row>
        <row r="3793">
          <cell r="A3793">
            <v>154954</v>
          </cell>
        </row>
        <row r="3794">
          <cell r="A3794">
            <v>154984</v>
          </cell>
        </row>
        <row r="3795">
          <cell r="A3795">
            <v>155015</v>
          </cell>
        </row>
        <row r="3796">
          <cell r="A3796">
            <v>155045</v>
          </cell>
        </row>
        <row r="3797">
          <cell r="A3797">
            <v>155076</v>
          </cell>
        </row>
        <row r="3798">
          <cell r="A3798">
            <v>155107</v>
          </cell>
        </row>
        <row r="3799">
          <cell r="A3799">
            <v>155137</v>
          </cell>
        </row>
        <row r="3800">
          <cell r="A3800">
            <v>155168</v>
          </cell>
        </row>
        <row r="3801">
          <cell r="A3801">
            <v>155198</v>
          </cell>
        </row>
        <row r="3802">
          <cell r="A3802">
            <v>155229</v>
          </cell>
        </row>
        <row r="3803">
          <cell r="A3803">
            <v>155260</v>
          </cell>
        </row>
        <row r="3804">
          <cell r="A3804">
            <v>155288</v>
          </cell>
        </row>
        <row r="3805">
          <cell r="A3805">
            <v>155319</v>
          </cell>
        </row>
        <row r="3806">
          <cell r="A3806">
            <v>155349</v>
          </cell>
        </row>
        <row r="3807">
          <cell r="A3807">
            <v>155380</v>
          </cell>
        </row>
        <row r="3808">
          <cell r="A3808">
            <v>155410</v>
          </cell>
        </row>
        <row r="3809">
          <cell r="A3809">
            <v>155441</v>
          </cell>
        </row>
        <row r="3810">
          <cell r="A3810">
            <v>155472</v>
          </cell>
        </row>
        <row r="3811">
          <cell r="A3811">
            <v>155502</v>
          </cell>
        </row>
        <row r="3812">
          <cell r="A3812">
            <v>155533</v>
          </cell>
        </row>
        <row r="3813">
          <cell r="A3813">
            <v>155563</v>
          </cell>
        </row>
        <row r="3814">
          <cell r="A3814">
            <v>155594</v>
          </cell>
        </row>
        <row r="3815">
          <cell r="A3815">
            <v>155625</v>
          </cell>
        </row>
        <row r="3816">
          <cell r="A3816">
            <v>155653</v>
          </cell>
        </row>
        <row r="3817">
          <cell r="A3817">
            <v>155684</v>
          </cell>
        </row>
        <row r="3818">
          <cell r="A3818">
            <v>155714</v>
          </cell>
        </row>
        <row r="3819">
          <cell r="A3819">
            <v>155745</v>
          </cell>
        </row>
        <row r="3820">
          <cell r="A3820">
            <v>155775</v>
          </cell>
        </row>
        <row r="3821">
          <cell r="A3821">
            <v>155806</v>
          </cell>
        </row>
        <row r="3822">
          <cell r="A3822">
            <v>155837</v>
          </cell>
        </row>
        <row r="3823">
          <cell r="A3823">
            <v>155867</v>
          </cell>
        </row>
        <row r="3824">
          <cell r="A3824">
            <v>155898</v>
          </cell>
        </row>
        <row r="3825">
          <cell r="A3825">
            <v>155928</v>
          </cell>
        </row>
        <row r="3826">
          <cell r="A3826">
            <v>155959</v>
          </cell>
        </row>
        <row r="3827">
          <cell r="A3827">
            <v>155990</v>
          </cell>
        </row>
        <row r="3828">
          <cell r="A3828">
            <v>156018</v>
          </cell>
        </row>
        <row r="3829">
          <cell r="A3829">
            <v>156049</v>
          </cell>
        </row>
        <row r="3830">
          <cell r="A3830">
            <v>156079</v>
          </cell>
        </row>
        <row r="3831">
          <cell r="A3831">
            <v>156110</v>
          </cell>
        </row>
        <row r="3832">
          <cell r="A3832">
            <v>156140</v>
          </cell>
        </row>
        <row r="3833">
          <cell r="A3833">
            <v>156171</v>
          </cell>
        </row>
        <row r="3834">
          <cell r="A3834">
            <v>156202</v>
          </cell>
        </row>
        <row r="3835">
          <cell r="A3835">
            <v>156232</v>
          </cell>
        </row>
        <row r="3836">
          <cell r="A3836">
            <v>156263</v>
          </cell>
        </row>
        <row r="3837">
          <cell r="A3837">
            <v>156293</v>
          </cell>
        </row>
        <row r="3838">
          <cell r="A3838">
            <v>156324</v>
          </cell>
        </row>
        <row r="3839">
          <cell r="A3839">
            <v>156355</v>
          </cell>
        </row>
        <row r="3840">
          <cell r="A3840">
            <v>156384</v>
          </cell>
        </row>
        <row r="3841">
          <cell r="A3841">
            <v>156415</v>
          </cell>
        </row>
        <row r="3842">
          <cell r="A3842">
            <v>156445</v>
          </cell>
        </row>
        <row r="3843">
          <cell r="A3843">
            <v>156476</v>
          </cell>
        </row>
        <row r="3844">
          <cell r="A3844">
            <v>156506</v>
          </cell>
        </row>
        <row r="3845">
          <cell r="A3845">
            <v>156537</v>
          </cell>
        </row>
        <row r="3846">
          <cell r="A3846">
            <v>156568</v>
          </cell>
        </row>
        <row r="3847">
          <cell r="A3847">
            <v>156598</v>
          </cell>
        </row>
        <row r="3848">
          <cell r="A3848">
            <v>156629</v>
          </cell>
        </row>
        <row r="3849">
          <cell r="A3849">
            <v>156659</v>
          </cell>
        </row>
        <row r="3850">
          <cell r="A3850">
            <v>156690</v>
          </cell>
        </row>
        <row r="3851">
          <cell r="A3851">
            <v>156721</v>
          </cell>
        </row>
        <row r="3852">
          <cell r="A3852">
            <v>156749</v>
          </cell>
        </row>
        <row r="3853">
          <cell r="A3853">
            <v>156780</v>
          </cell>
        </row>
        <row r="3854">
          <cell r="A3854">
            <v>156810</v>
          </cell>
        </row>
        <row r="3855">
          <cell r="A3855">
            <v>156841</v>
          </cell>
        </row>
        <row r="3856">
          <cell r="A3856">
            <v>156871</v>
          </cell>
        </row>
        <row r="3857">
          <cell r="A3857">
            <v>156902</v>
          </cell>
        </row>
        <row r="3858">
          <cell r="A3858">
            <v>156933</v>
          </cell>
        </row>
        <row r="3859">
          <cell r="A3859">
            <v>156963</v>
          </cell>
        </row>
        <row r="3860">
          <cell r="A3860">
            <v>156994</v>
          </cell>
        </row>
        <row r="3861">
          <cell r="A3861">
            <v>157024</v>
          </cell>
        </row>
        <row r="3862">
          <cell r="A3862">
            <v>157055</v>
          </cell>
        </row>
        <row r="3863">
          <cell r="A3863">
            <v>157086</v>
          </cell>
        </row>
        <row r="3864">
          <cell r="A3864">
            <v>157114</v>
          </cell>
        </row>
        <row r="3865">
          <cell r="A3865">
            <v>157145</v>
          </cell>
        </row>
        <row r="3866">
          <cell r="A3866">
            <v>157175</v>
          </cell>
        </row>
        <row r="3867">
          <cell r="A3867">
            <v>157206</v>
          </cell>
        </row>
        <row r="3868">
          <cell r="A3868">
            <v>157236</v>
          </cell>
        </row>
        <row r="3869">
          <cell r="A3869">
            <v>157267</v>
          </cell>
        </row>
        <row r="3870">
          <cell r="A3870">
            <v>157298</v>
          </cell>
        </row>
        <row r="3871">
          <cell r="A3871">
            <v>157328</v>
          </cell>
        </row>
        <row r="3872">
          <cell r="A3872">
            <v>157359</v>
          </cell>
        </row>
        <row r="3873">
          <cell r="A3873">
            <v>157389</v>
          </cell>
        </row>
        <row r="3874">
          <cell r="A3874">
            <v>157420</v>
          </cell>
        </row>
        <row r="3875">
          <cell r="A3875">
            <v>157451</v>
          </cell>
        </row>
        <row r="3876">
          <cell r="A3876">
            <v>157479</v>
          </cell>
        </row>
        <row r="3877">
          <cell r="A3877">
            <v>157510</v>
          </cell>
        </row>
        <row r="3878">
          <cell r="A3878">
            <v>157540</v>
          </cell>
        </row>
        <row r="3879">
          <cell r="A3879">
            <v>157571</v>
          </cell>
        </row>
        <row r="3880">
          <cell r="A3880">
            <v>157601</v>
          </cell>
        </row>
        <row r="3881">
          <cell r="A3881">
            <v>157632</v>
          </cell>
        </row>
        <row r="3882">
          <cell r="A3882">
            <v>157663</v>
          </cell>
        </row>
        <row r="3883">
          <cell r="A3883">
            <v>157693</v>
          </cell>
        </row>
        <row r="3884">
          <cell r="A3884">
            <v>157724</v>
          </cell>
        </row>
        <row r="3885">
          <cell r="A3885">
            <v>157754</v>
          </cell>
        </row>
        <row r="3886">
          <cell r="A3886">
            <v>157785</v>
          </cell>
        </row>
        <row r="3887">
          <cell r="A3887">
            <v>157816</v>
          </cell>
        </row>
        <row r="3888">
          <cell r="A3888">
            <v>157845</v>
          </cell>
        </row>
        <row r="3889">
          <cell r="A3889">
            <v>157876</v>
          </cell>
        </row>
        <row r="3890">
          <cell r="A3890">
            <v>157906</v>
          </cell>
        </row>
        <row r="3891">
          <cell r="A3891">
            <v>157937</v>
          </cell>
        </row>
        <row r="3892">
          <cell r="A3892">
            <v>157967</v>
          </cell>
        </row>
        <row r="3893">
          <cell r="A3893">
            <v>157998</v>
          </cell>
        </row>
        <row r="3894">
          <cell r="A3894">
            <v>158029</v>
          </cell>
        </row>
        <row r="3895">
          <cell r="A3895">
            <v>158059</v>
          </cell>
        </row>
        <row r="3896">
          <cell r="A3896">
            <v>158090</v>
          </cell>
        </row>
        <row r="3897">
          <cell r="A3897">
            <v>158120</v>
          </cell>
        </row>
        <row r="3898">
          <cell r="A3898">
            <v>158151</v>
          </cell>
        </row>
        <row r="3899">
          <cell r="A3899">
            <v>158182</v>
          </cell>
        </row>
        <row r="3900">
          <cell r="A3900">
            <v>158210</v>
          </cell>
        </row>
        <row r="3901">
          <cell r="A3901">
            <v>158241</v>
          </cell>
        </row>
        <row r="3902">
          <cell r="A3902">
            <v>158271</v>
          </cell>
        </row>
        <row r="3903">
          <cell r="A3903">
            <v>158302</v>
          </cell>
        </row>
        <row r="3904">
          <cell r="A3904">
            <v>158332</v>
          </cell>
        </row>
        <row r="3905">
          <cell r="A3905">
            <v>158363</v>
          </cell>
        </row>
        <row r="3906">
          <cell r="A3906">
            <v>158394</v>
          </cell>
        </row>
        <row r="3907">
          <cell r="A3907">
            <v>158424</v>
          </cell>
        </row>
        <row r="3908">
          <cell r="A3908">
            <v>158455</v>
          </cell>
        </row>
        <row r="3909">
          <cell r="A3909">
            <v>158485</v>
          </cell>
        </row>
        <row r="3910">
          <cell r="A3910">
            <v>158516</v>
          </cell>
        </row>
        <row r="3911">
          <cell r="A3911">
            <v>158547</v>
          </cell>
        </row>
        <row r="3912">
          <cell r="A3912">
            <v>158575</v>
          </cell>
        </row>
        <row r="3913">
          <cell r="A3913">
            <v>158606</v>
          </cell>
        </row>
        <row r="3914">
          <cell r="A3914">
            <v>158636</v>
          </cell>
        </row>
        <row r="3915">
          <cell r="A3915">
            <v>158667</v>
          </cell>
        </row>
        <row r="3916">
          <cell r="A3916">
            <v>158697</v>
          </cell>
        </row>
        <row r="3917">
          <cell r="A3917">
            <v>158728</v>
          </cell>
        </row>
        <row r="3918">
          <cell r="A3918">
            <v>158759</v>
          </cell>
        </row>
        <row r="3919">
          <cell r="A3919">
            <v>158789</v>
          </cell>
        </row>
        <row r="3920">
          <cell r="A3920">
            <v>158820</v>
          </cell>
        </row>
        <row r="3921">
          <cell r="A3921">
            <v>158850</v>
          </cell>
        </row>
        <row r="3922">
          <cell r="A3922">
            <v>158881</v>
          </cell>
        </row>
        <row r="3923">
          <cell r="A3923">
            <v>158912</v>
          </cell>
        </row>
        <row r="3924">
          <cell r="A3924">
            <v>158940</v>
          </cell>
        </row>
        <row r="3925">
          <cell r="A3925">
            <v>158971</v>
          </cell>
        </row>
        <row r="3926">
          <cell r="A3926">
            <v>159001</v>
          </cell>
        </row>
        <row r="3927">
          <cell r="A3927">
            <v>159032</v>
          </cell>
        </row>
        <row r="3928">
          <cell r="A3928">
            <v>159062</v>
          </cell>
        </row>
        <row r="3929">
          <cell r="A3929">
            <v>159093</v>
          </cell>
        </row>
        <row r="3930">
          <cell r="A3930">
            <v>159124</v>
          </cell>
        </row>
        <row r="3931">
          <cell r="A3931">
            <v>159154</v>
          </cell>
        </row>
        <row r="3932">
          <cell r="A3932">
            <v>159185</v>
          </cell>
        </row>
        <row r="3933">
          <cell r="A3933">
            <v>159215</v>
          </cell>
        </row>
        <row r="3934">
          <cell r="A3934">
            <v>159246</v>
          </cell>
        </row>
        <row r="3935">
          <cell r="A3935">
            <v>159277</v>
          </cell>
        </row>
        <row r="3936">
          <cell r="A3936">
            <v>159306</v>
          </cell>
        </row>
        <row r="3937">
          <cell r="A3937">
            <v>159337</v>
          </cell>
        </row>
        <row r="3938">
          <cell r="A3938">
            <v>159367</v>
          </cell>
        </row>
        <row r="3939">
          <cell r="A3939">
            <v>159398</v>
          </cell>
        </row>
        <row r="3940">
          <cell r="A3940">
            <v>159428</v>
          </cell>
        </row>
        <row r="3941">
          <cell r="A3941">
            <v>159459</v>
          </cell>
        </row>
        <row r="3942">
          <cell r="A3942">
            <v>159490</v>
          </cell>
        </row>
        <row r="3943">
          <cell r="A3943">
            <v>159520</v>
          </cell>
        </row>
        <row r="3944">
          <cell r="A3944">
            <v>159551</v>
          </cell>
        </row>
        <row r="3945">
          <cell r="A3945">
            <v>159581</v>
          </cell>
        </row>
        <row r="3946">
          <cell r="A3946">
            <v>159612</v>
          </cell>
        </row>
        <row r="3947">
          <cell r="A3947">
            <v>159643</v>
          </cell>
        </row>
        <row r="3948">
          <cell r="A3948">
            <v>159671</v>
          </cell>
        </row>
        <row r="3949">
          <cell r="A3949">
            <v>159702</v>
          </cell>
        </row>
        <row r="3950">
          <cell r="A3950">
            <v>159732</v>
          </cell>
        </row>
        <row r="3951">
          <cell r="A3951">
            <v>159763</v>
          </cell>
        </row>
        <row r="3952">
          <cell r="A3952">
            <v>159793</v>
          </cell>
        </row>
        <row r="3953">
          <cell r="A3953">
            <v>159824</v>
          </cell>
        </row>
        <row r="3954">
          <cell r="A3954">
            <v>159855</v>
          </cell>
        </row>
        <row r="3955">
          <cell r="A3955">
            <v>159885</v>
          </cell>
        </row>
        <row r="3956">
          <cell r="A3956">
            <v>159916</v>
          </cell>
        </row>
        <row r="3957">
          <cell r="A3957">
            <v>159946</v>
          </cell>
        </row>
        <row r="3958">
          <cell r="A3958">
            <v>159977</v>
          </cell>
        </row>
        <row r="3959">
          <cell r="A3959">
            <v>160008</v>
          </cell>
        </row>
        <row r="3960">
          <cell r="A3960">
            <v>160036</v>
          </cell>
        </row>
        <row r="3961">
          <cell r="A3961">
            <v>160067</v>
          </cell>
        </row>
        <row r="3962">
          <cell r="A3962">
            <v>160097</v>
          </cell>
        </row>
        <row r="3963">
          <cell r="A3963">
            <v>160128</v>
          </cell>
        </row>
        <row r="3964">
          <cell r="A3964">
            <v>160158</v>
          </cell>
        </row>
        <row r="3965">
          <cell r="A3965">
            <v>160189</v>
          </cell>
        </row>
        <row r="3966">
          <cell r="A3966">
            <v>160220</v>
          </cell>
        </row>
        <row r="3967">
          <cell r="A3967">
            <v>160250</v>
          </cell>
        </row>
        <row r="3968">
          <cell r="A3968">
            <v>160281</v>
          </cell>
        </row>
        <row r="3969">
          <cell r="A3969">
            <v>160311</v>
          </cell>
        </row>
        <row r="3970">
          <cell r="A3970">
            <v>160342</v>
          </cell>
        </row>
        <row r="3971">
          <cell r="A3971">
            <v>160373</v>
          </cell>
        </row>
        <row r="3972">
          <cell r="A3972">
            <v>160401</v>
          </cell>
        </row>
        <row r="3973">
          <cell r="A3973">
            <v>160432</v>
          </cell>
        </row>
        <row r="3974">
          <cell r="A3974">
            <v>160462</v>
          </cell>
        </row>
        <row r="3975">
          <cell r="A3975">
            <v>160493</v>
          </cell>
        </row>
        <row r="3976">
          <cell r="A3976">
            <v>160523</v>
          </cell>
        </row>
        <row r="3977">
          <cell r="A3977">
            <v>160554</v>
          </cell>
        </row>
        <row r="3978">
          <cell r="A3978">
            <v>160585</v>
          </cell>
        </row>
        <row r="3979">
          <cell r="A3979">
            <v>160615</v>
          </cell>
        </row>
        <row r="3980">
          <cell r="A3980">
            <v>160646</v>
          </cell>
        </row>
        <row r="3981">
          <cell r="A3981">
            <v>160676</v>
          </cell>
        </row>
        <row r="3982">
          <cell r="A3982">
            <v>160707</v>
          </cell>
        </row>
        <row r="3983">
          <cell r="A3983">
            <v>160738</v>
          </cell>
        </row>
        <row r="3984">
          <cell r="A3984">
            <v>160767</v>
          </cell>
        </row>
        <row r="3985">
          <cell r="A3985">
            <v>160798</v>
          </cell>
        </row>
        <row r="3986">
          <cell r="A3986">
            <v>160828</v>
          </cell>
        </row>
        <row r="3987">
          <cell r="A3987">
            <v>160859</v>
          </cell>
        </row>
        <row r="3988">
          <cell r="A3988">
            <v>160889</v>
          </cell>
        </row>
        <row r="3989">
          <cell r="A3989">
            <v>160920</v>
          </cell>
        </row>
        <row r="3990">
          <cell r="A3990">
            <v>160951</v>
          </cell>
        </row>
        <row r="3991">
          <cell r="A3991">
            <v>160981</v>
          </cell>
        </row>
        <row r="3992">
          <cell r="A3992">
            <v>161012</v>
          </cell>
        </row>
        <row r="3993">
          <cell r="A3993">
            <v>161042</v>
          </cell>
        </row>
        <row r="3994">
          <cell r="A3994">
            <v>161073</v>
          </cell>
        </row>
        <row r="3995">
          <cell r="A3995">
            <v>161104</v>
          </cell>
        </row>
        <row r="3996">
          <cell r="A3996">
            <v>161132</v>
          </cell>
        </row>
        <row r="3997">
          <cell r="A3997">
            <v>161163</v>
          </cell>
        </row>
        <row r="3998">
          <cell r="A3998">
            <v>161193</v>
          </cell>
        </row>
        <row r="3999">
          <cell r="A3999">
            <v>161224</v>
          </cell>
        </row>
        <row r="4000">
          <cell r="A4000">
            <v>161254</v>
          </cell>
        </row>
        <row r="4001">
          <cell r="A4001">
            <v>161285</v>
          </cell>
        </row>
        <row r="4002">
          <cell r="A4002">
            <v>161316</v>
          </cell>
        </row>
        <row r="4003">
          <cell r="A4003">
            <v>161346</v>
          </cell>
        </row>
        <row r="4004">
          <cell r="A4004">
            <v>161377</v>
          </cell>
        </row>
        <row r="4005">
          <cell r="A4005">
            <v>161407</v>
          </cell>
        </row>
        <row r="4006">
          <cell r="A4006">
            <v>161438</v>
          </cell>
        </row>
        <row r="4007">
          <cell r="A4007">
            <v>161469</v>
          </cell>
        </row>
        <row r="4008">
          <cell r="A4008">
            <v>161497</v>
          </cell>
        </row>
        <row r="4009">
          <cell r="A4009">
            <v>161528</v>
          </cell>
        </row>
        <row r="4010">
          <cell r="A4010">
            <v>161558</v>
          </cell>
        </row>
        <row r="4011">
          <cell r="A4011">
            <v>161589</v>
          </cell>
        </row>
        <row r="4012">
          <cell r="A4012">
            <v>161619</v>
          </cell>
        </row>
        <row r="4013">
          <cell r="A4013">
            <v>161650</v>
          </cell>
        </row>
        <row r="4014">
          <cell r="A4014">
            <v>161681</v>
          </cell>
        </row>
        <row r="4015">
          <cell r="A4015">
            <v>161711</v>
          </cell>
        </row>
        <row r="4016">
          <cell r="A4016">
            <v>161742</v>
          </cell>
        </row>
        <row r="4017">
          <cell r="A4017">
            <v>161772</v>
          </cell>
        </row>
        <row r="4018">
          <cell r="A4018">
            <v>161803</v>
          </cell>
        </row>
        <row r="4019">
          <cell r="A4019">
            <v>161834</v>
          </cell>
        </row>
        <row r="4020">
          <cell r="A4020">
            <v>161862</v>
          </cell>
        </row>
        <row r="4021">
          <cell r="A4021">
            <v>161893</v>
          </cell>
        </row>
        <row r="4022">
          <cell r="A4022">
            <v>161923</v>
          </cell>
        </row>
        <row r="4023">
          <cell r="A4023">
            <v>161954</v>
          </cell>
        </row>
        <row r="4024">
          <cell r="A4024">
            <v>161984</v>
          </cell>
        </row>
        <row r="4025">
          <cell r="A4025">
            <v>162015</v>
          </cell>
        </row>
        <row r="4026">
          <cell r="A4026">
            <v>162046</v>
          </cell>
        </row>
        <row r="4027">
          <cell r="A4027">
            <v>162076</v>
          </cell>
        </row>
        <row r="4028">
          <cell r="A4028">
            <v>162107</v>
          </cell>
        </row>
        <row r="4029">
          <cell r="A4029">
            <v>162137</v>
          </cell>
        </row>
        <row r="4030">
          <cell r="A4030">
            <v>162168</v>
          </cell>
        </row>
        <row r="4031">
          <cell r="A4031">
            <v>162199</v>
          </cell>
        </row>
        <row r="4032">
          <cell r="A4032">
            <v>162228</v>
          </cell>
        </row>
        <row r="4033">
          <cell r="A4033">
            <v>162259</v>
          </cell>
        </row>
        <row r="4034">
          <cell r="A4034">
            <v>162289</v>
          </cell>
        </row>
        <row r="4035">
          <cell r="A4035">
            <v>162320</v>
          </cell>
        </row>
        <row r="4036">
          <cell r="A4036">
            <v>162350</v>
          </cell>
        </row>
        <row r="4037">
          <cell r="A4037">
            <v>162381</v>
          </cell>
        </row>
        <row r="4038">
          <cell r="A4038">
            <v>162412</v>
          </cell>
        </row>
        <row r="4039">
          <cell r="A4039">
            <v>162442</v>
          </cell>
        </row>
        <row r="4040">
          <cell r="A4040">
            <v>162473</v>
          </cell>
        </row>
        <row r="4041">
          <cell r="A4041">
            <v>162503</v>
          </cell>
        </row>
        <row r="4042">
          <cell r="A4042">
            <v>162534</v>
          </cell>
        </row>
        <row r="4043">
          <cell r="A4043">
            <v>162565</v>
          </cell>
        </row>
        <row r="4044">
          <cell r="A4044">
            <v>162593</v>
          </cell>
        </row>
        <row r="4045">
          <cell r="A4045">
            <v>162624</v>
          </cell>
        </row>
        <row r="4046">
          <cell r="A4046">
            <v>162654</v>
          </cell>
        </row>
        <row r="4047">
          <cell r="A4047">
            <v>162685</v>
          </cell>
        </row>
        <row r="4048">
          <cell r="A4048">
            <v>162715</v>
          </cell>
        </row>
        <row r="4049">
          <cell r="A4049">
            <v>162746</v>
          </cell>
        </row>
        <row r="4050">
          <cell r="A4050">
            <v>162777</v>
          </cell>
        </row>
        <row r="4051">
          <cell r="A4051">
            <v>162807</v>
          </cell>
        </row>
        <row r="4052">
          <cell r="A4052">
            <v>162838</v>
          </cell>
        </row>
        <row r="4053">
          <cell r="A4053">
            <v>162868</v>
          </cell>
        </row>
        <row r="4054">
          <cell r="A4054">
            <v>162899</v>
          </cell>
        </row>
        <row r="4055">
          <cell r="A4055">
            <v>162930</v>
          </cell>
        </row>
        <row r="4056">
          <cell r="A4056">
            <v>162958</v>
          </cell>
        </row>
        <row r="4057">
          <cell r="A4057">
            <v>162989</v>
          </cell>
        </row>
        <row r="4058">
          <cell r="A4058">
            <v>163019</v>
          </cell>
        </row>
        <row r="4059">
          <cell r="A4059">
            <v>163050</v>
          </cell>
        </row>
        <row r="4060">
          <cell r="A4060">
            <v>163080</v>
          </cell>
        </row>
        <row r="4061">
          <cell r="A4061">
            <v>163111</v>
          </cell>
        </row>
        <row r="4062">
          <cell r="A4062">
            <v>163142</v>
          </cell>
        </row>
        <row r="4063">
          <cell r="A4063">
            <v>163172</v>
          </cell>
        </row>
        <row r="4064">
          <cell r="A4064">
            <v>163203</v>
          </cell>
        </row>
        <row r="4065">
          <cell r="A4065">
            <v>163233</v>
          </cell>
        </row>
        <row r="4066">
          <cell r="A4066">
            <v>163264</v>
          </cell>
        </row>
        <row r="4067">
          <cell r="A4067">
            <v>163295</v>
          </cell>
        </row>
        <row r="4068">
          <cell r="A4068">
            <v>163323</v>
          </cell>
        </row>
        <row r="4069">
          <cell r="A4069">
            <v>163354</v>
          </cell>
        </row>
        <row r="4070">
          <cell r="A4070">
            <v>163384</v>
          </cell>
        </row>
        <row r="4071">
          <cell r="A4071">
            <v>163415</v>
          </cell>
        </row>
        <row r="4072">
          <cell r="A4072">
            <v>163445</v>
          </cell>
        </row>
        <row r="4073">
          <cell r="A4073">
            <v>163476</v>
          </cell>
        </row>
        <row r="4074">
          <cell r="A4074">
            <v>163507</v>
          </cell>
        </row>
        <row r="4075">
          <cell r="A4075">
            <v>163537</v>
          </cell>
        </row>
        <row r="4076">
          <cell r="A4076">
            <v>163568</v>
          </cell>
        </row>
        <row r="4077">
          <cell r="A4077">
            <v>163598</v>
          </cell>
        </row>
        <row r="4078">
          <cell r="A4078">
            <v>163629</v>
          </cell>
        </row>
        <row r="4079">
          <cell r="A4079">
            <v>163660</v>
          </cell>
        </row>
        <row r="4080">
          <cell r="A4080">
            <v>163689</v>
          </cell>
        </row>
        <row r="4081">
          <cell r="A4081">
            <v>163720</v>
          </cell>
        </row>
        <row r="4082">
          <cell r="A4082">
            <v>163750</v>
          </cell>
        </row>
        <row r="4083">
          <cell r="A4083">
            <v>163781</v>
          </cell>
        </row>
        <row r="4084">
          <cell r="A4084">
            <v>163811</v>
          </cell>
        </row>
        <row r="4085">
          <cell r="A4085">
            <v>163842</v>
          </cell>
        </row>
        <row r="4086">
          <cell r="A4086">
            <v>163873</v>
          </cell>
        </row>
        <row r="4087">
          <cell r="A4087">
            <v>163903</v>
          </cell>
        </row>
        <row r="4088">
          <cell r="A4088">
            <v>163934</v>
          </cell>
        </row>
        <row r="4089">
          <cell r="A4089">
            <v>163964</v>
          </cell>
        </row>
        <row r="4090">
          <cell r="A4090">
            <v>163995</v>
          </cell>
        </row>
        <row r="4091">
          <cell r="A4091">
            <v>164026</v>
          </cell>
        </row>
        <row r="4092">
          <cell r="A4092">
            <v>164054</v>
          </cell>
        </row>
        <row r="4093">
          <cell r="A4093">
            <v>164085</v>
          </cell>
        </row>
        <row r="4094">
          <cell r="A4094">
            <v>164115</v>
          </cell>
        </row>
        <row r="4095">
          <cell r="A4095">
            <v>164146</v>
          </cell>
        </row>
        <row r="4096">
          <cell r="A4096">
            <v>164176</v>
          </cell>
        </row>
        <row r="4097">
          <cell r="A4097">
            <v>164207</v>
          </cell>
        </row>
        <row r="4098">
          <cell r="A4098">
            <v>164238</v>
          </cell>
        </row>
        <row r="4099">
          <cell r="A4099">
            <v>164268</v>
          </cell>
        </row>
        <row r="4100">
          <cell r="A4100">
            <v>164299</v>
          </cell>
        </row>
        <row r="4101">
          <cell r="A4101">
            <v>164329</v>
          </cell>
        </row>
        <row r="4102">
          <cell r="A4102">
            <v>164360</v>
          </cell>
        </row>
        <row r="4103">
          <cell r="A4103">
            <v>164391</v>
          </cell>
        </row>
        <row r="4104">
          <cell r="A4104">
            <v>164419</v>
          </cell>
        </row>
        <row r="4105">
          <cell r="A4105">
            <v>164450</v>
          </cell>
        </row>
        <row r="4106">
          <cell r="A4106">
            <v>164480</v>
          </cell>
        </row>
        <row r="4107">
          <cell r="A4107">
            <v>164511</v>
          </cell>
        </row>
        <row r="4108">
          <cell r="A4108">
            <v>164541</v>
          </cell>
        </row>
        <row r="4109">
          <cell r="A4109">
            <v>164572</v>
          </cell>
        </row>
        <row r="4110">
          <cell r="A4110">
            <v>164603</v>
          </cell>
        </row>
        <row r="4111">
          <cell r="A4111">
            <v>164633</v>
          </cell>
        </row>
        <row r="4112">
          <cell r="A4112">
            <v>164664</v>
          </cell>
        </row>
        <row r="4113">
          <cell r="A4113">
            <v>164694</v>
          </cell>
        </row>
        <row r="4114">
          <cell r="A4114">
            <v>164725</v>
          </cell>
        </row>
        <row r="4115">
          <cell r="A4115">
            <v>164756</v>
          </cell>
        </row>
        <row r="4116">
          <cell r="A4116">
            <v>164784</v>
          </cell>
        </row>
        <row r="4117">
          <cell r="A4117">
            <v>164815</v>
          </cell>
        </row>
        <row r="4118">
          <cell r="A4118">
            <v>164845</v>
          </cell>
        </row>
        <row r="4119">
          <cell r="A4119">
            <v>164876</v>
          </cell>
        </row>
        <row r="4120">
          <cell r="A4120">
            <v>164906</v>
          </cell>
        </row>
        <row r="4121">
          <cell r="A4121">
            <v>164937</v>
          </cell>
        </row>
        <row r="4122">
          <cell r="A4122">
            <v>164968</v>
          </cell>
        </row>
        <row r="4123">
          <cell r="A4123">
            <v>164998</v>
          </cell>
        </row>
        <row r="4124">
          <cell r="A4124">
            <v>165029</v>
          </cell>
        </row>
        <row r="4125">
          <cell r="A4125">
            <v>165059</v>
          </cell>
        </row>
        <row r="4126">
          <cell r="A4126">
            <v>165090</v>
          </cell>
        </row>
        <row r="4127">
          <cell r="A4127">
            <v>165121</v>
          </cell>
        </row>
        <row r="4128">
          <cell r="A4128">
            <v>165150</v>
          </cell>
        </row>
        <row r="4129">
          <cell r="A4129">
            <v>165181</v>
          </cell>
        </row>
        <row r="4130">
          <cell r="A4130">
            <v>165211</v>
          </cell>
        </row>
        <row r="4131">
          <cell r="A4131">
            <v>165242</v>
          </cell>
        </row>
        <row r="4132">
          <cell r="A4132">
            <v>165272</v>
          </cell>
        </row>
        <row r="4133">
          <cell r="A4133">
            <v>165303</v>
          </cell>
        </row>
        <row r="4134">
          <cell r="A4134">
            <v>165334</v>
          </cell>
        </row>
        <row r="4135">
          <cell r="A4135">
            <v>165364</v>
          </cell>
        </row>
        <row r="4136">
          <cell r="A4136">
            <v>165395</v>
          </cell>
        </row>
        <row r="4137">
          <cell r="A4137">
            <v>165425</v>
          </cell>
        </row>
        <row r="4138">
          <cell r="A4138">
            <v>165456</v>
          </cell>
        </row>
        <row r="4139">
          <cell r="A4139">
            <v>165487</v>
          </cell>
        </row>
        <row r="4140">
          <cell r="A4140">
            <v>165515</v>
          </cell>
        </row>
        <row r="4141">
          <cell r="A4141">
            <v>165546</v>
          </cell>
        </row>
        <row r="4142">
          <cell r="A4142">
            <v>165576</v>
          </cell>
        </row>
        <row r="4143">
          <cell r="A4143">
            <v>165607</v>
          </cell>
        </row>
        <row r="4144">
          <cell r="A4144">
            <v>165637</v>
          </cell>
        </row>
        <row r="4145">
          <cell r="A4145">
            <v>165668</v>
          </cell>
        </row>
        <row r="4146">
          <cell r="A4146">
            <v>165699</v>
          </cell>
        </row>
        <row r="4147">
          <cell r="A4147">
            <v>165729</v>
          </cell>
        </row>
        <row r="4148">
          <cell r="A4148">
            <v>165760</v>
          </cell>
        </row>
        <row r="4149">
          <cell r="A4149">
            <v>165790</v>
          </cell>
        </row>
        <row r="4150">
          <cell r="A4150">
            <v>165821</v>
          </cell>
        </row>
        <row r="4151">
          <cell r="A4151">
            <v>165852</v>
          </cell>
        </row>
        <row r="4152">
          <cell r="A4152">
            <v>165880</v>
          </cell>
        </row>
        <row r="4153">
          <cell r="A4153">
            <v>165911</v>
          </cell>
        </row>
        <row r="4154">
          <cell r="A4154">
            <v>165941</v>
          </cell>
        </row>
        <row r="4155">
          <cell r="A4155">
            <v>165972</v>
          </cell>
        </row>
        <row r="4156">
          <cell r="A4156">
            <v>166002</v>
          </cell>
        </row>
        <row r="4157">
          <cell r="A4157">
            <v>166033</v>
          </cell>
        </row>
        <row r="4158">
          <cell r="A4158">
            <v>166064</v>
          </cell>
        </row>
        <row r="4159">
          <cell r="A4159">
            <v>166094</v>
          </cell>
        </row>
        <row r="4160">
          <cell r="A4160">
            <v>166125</v>
          </cell>
        </row>
        <row r="4161">
          <cell r="A4161">
            <v>166155</v>
          </cell>
        </row>
        <row r="4162">
          <cell r="A4162">
            <v>166186</v>
          </cell>
        </row>
        <row r="4163">
          <cell r="A4163">
            <v>166217</v>
          </cell>
        </row>
        <row r="4164">
          <cell r="A4164">
            <v>166245</v>
          </cell>
        </row>
        <row r="4165">
          <cell r="A4165">
            <v>166276</v>
          </cell>
        </row>
        <row r="4166">
          <cell r="A4166">
            <v>166306</v>
          </cell>
        </row>
        <row r="4167">
          <cell r="A4167">
            <v>166337</v>
          </cell>
        </row>
        <row r="4168">
          <cell r="A4168">
            <v>166367</v>
          </cell>
        </row>
        <row r="4169">
          <cell r="A4169">
            <v>166398</v>
          </cell>
        </row>
        <row r="4170">
          <cell r="A4170">
            <v>166429</v>
          </cell>
        </row>
        <row r="4171">
          <cell r="A4171">
            <v>166459</v>
          </cell>
        </row>
        <row r="4172">
          <cell r="A4172">
            <v>166490</v>
          </cell>
        </row>
        <row r="4173">
          <cell r="A4173">
            <v>166520</v>
          </cell>
        </row>
        <row r="4174">
          <cell r="A4174">
            <v>166551</v>
          </cell>
        </row>
        <row r="4175">
          <cell r="A4175">
            <v>166582</v>
          </cell>
        </row>
        <row r="4176">
          <cell r="A4176">
            <v>166611</v>
          </cell>
        </row>
        <row r="4177">
          <cell r="A4177">
            <v>166642</v>
          </cell>
        </row>
        <row r="4178">
          <cell r="A4178">
            <v>166672</v>
          </cell>
        </row>
        <row r="4179">
          <cell r="A4179">
            <v>166703</v>
          </cell>
        </row>
        <row r="4180">
          <cell r="A4180">
            <v>166733</v>
          </cell>
        </row>
        <row r="4181">
          <cell r="A4181">
            <v>166764</v>
          </cell>
        </row>
        <row r="4182">
          <cell r="A4182">
            <v>166795</v>
          </cell>
        </row>
        <row r="4183">
          <cell r="A4183">
            <v>166825</v>
          </cell>
        </row>
        <row r="4184">
          <cell r="A4184">
            <v>166856</v>
          </cell>
        </row>
        <row r="4185">
          <cell r="A4185">
            <v>166886</v>
          </cell>
        </row>
        <row r="4186">
          <cell r="A4186">
            <v>166917</v>
          </cell>
        </row>
        <row r="4187">
          <cell r="A4187">
            <v>166948</v>
          </cell>
        </row>
        <row r="4188">
          <cell r="A4188">
            <v>166976</v>
          </cell>
        </row>
        <row r="4189">
          <cell r="A4189">
            <v>167007</v>
          </cell>
        </row>
        <row r="4190">
          <cell r="A4190">
            <v>167037</v>
          </cell>
        </row>
        <row r="4191">
          <cell r="A4191">
            <v>167068</v>
          </cell>
        </row>
        <row r="4192">
          <cell r="A4192">
            <v>167098</v>
          </cell>
        </row>
        <row r="4193">
          <cell r="A4193">
            <v>167129</v>
          </cell>
        </row>
        <row r="4194">
          <cell r="A4194">
            <v>167160</v>
          </cell>
        </row>
        <row r="4195">
          <cell r="A4195">
            <v>167190</v>
          </cell>
        </row>
        <row r="4196">
          <cell r="A4196">
            <v>167221</v>
          </cell>
        </row>
        <row r="4197">
          <cell r="A4197">
            <v>167251</v>
          </cell>
        </row>
        <row r="4198">
          <cell r="A4198">
            <v>167282</v>
          </cell>
        </row>
        <row r="4199">
          <cell r="A4199">
            <v>167313</v>
          </cell>
        </row>
        <row r="4200">
          <cell r="A4200">
            <v>167341</v>
          </cell>
        </row>
        <row r="4201">
          <cell r="A4201">
            <v>167372</v>
          </cell>
        </row>
        <row r="4202">
          <cell r="A4202">
            <v>167402</v>
          </cell>
        </row>
        <row r="4203">
          <cell r="A4203">
            <v>167433</v>
          </cell>
        </row>
        <row r="4204">
          <cell r="A4204">
            <v>167463</v>
          </cell>
        </row>
        <row r="4205">
          <cell r="A4205">
            <v>167494</v>
          </cell>
        </row>
        <row r="4206">
          <cell r="A4206">
            <v>167525</v>
          </cell>
        </row>
        <row r="4207">
          <cell r="A4207">
            <v>167555</v>
          </cell>
        </row>
        <row r="4208">
          <cell r="A4208">
            <v>167586</v>
          </cell>
        </row>
        <row r="4209">
          <cell r="A4209">
            <v>167616</v>
          </cell>
        </row>
        <row r="4210">
          <cell r="A4210">
            <v>167647</v>
          </cell>
        </row>
        <row r="4211">
          <cell r="A4211">
            <v>167678</v>
          </cell>
        </row>
        <row r="4212">
          <cell r="A4212">
            <v>167706</v>
          </cell>
        </row>
        <row r="4213">
          <cell r="A4213">
            <v>167737</v>
          </cell>
        </row>
        <row r="4214">
          <cell r="A4214">
            <v>167767</v>
          </cell>
        </row>
        <row r="4215">
          <cell r="A4215">
            <v>167798</v>
          </cell>
        </row>
        <row r="4216">
          <cell r="A4216">
            <v>167828</v>
          </cell>
        </row>
        <row r="4217">
          <cell r="A4217">
            <v>167859</v>
          </cell>
        </row>
        <row r="4218">
          <cell r="A4218">
            <v>167890</v>
          </cell>
        </row>
        <row r="4219">
          <cell r="A4219">
            <v>167920</v>
          </cell>
        </row>
        <row r="4220">
          <cell r="A4220">
            <v>167951</v>
          </cell>
        </row>
        <row r="4221">
          <cell r="A4221">
            <v>167981</v>
          </cell>
        </row>
        <row r="4222">
          <cell r="A4222">
            <v>168012</v>
          </cell>
        </row>
        <row r="4223">
          <cell r="A4223">
            <v>168043</v>
          </cell>
        </row>
        <row r="4224">
          <cell r="A4224">
            <v>168072</v>
          </cell>
        </row>
        <row r="4225">
          <cell r="A4225">
            <v>168103</v>
          </cell>
        </row>
        <row r="4226">
          <cell r="A4226">
            <v>168133</v>
          </cell>
        </row>
        <row r="4227">
          <cell r="A4227">
            <v>168164</v>
          </cell>
        </row>
        <row r="4228">
          <cell r="A4228">
            <v>168194</v>
          </cell>
        </row>
        <row r="4229">
          <cell r="A4229">
            <v>168225</v>
          </cell>
        </row>
        <row r="4230">
          <cell r="A4230">
            <v>168256</v>
          </cell>
        </row>
        <row r="4231">
          <cell r="A4231">
            <v>168286</v>
          </cell>
        </row>
        <row r="4232">
          <cell r="A4232">
            <v>168317</v>
          </cell>
        </row>
        <row r="4233">
          <cell r="A4233">
            <v>168347</v>
          </cell>
        </row>
        <row r="4234">
          <cell r="A4234">
            <v>168378</v>
          </cell>
        </row>
        <row r="4235">
          <cell r="A4235">
            <v>168409</v>
          </cell>
        </row>
        <row r="4236">
          <cell r="A4236">
            <v>168437</v>
          </cell>
        </row>
        <row r="4237">
          <cell r="A4237">
            <v>168468</v>
          </cell>
        </row>
        <row r="4238">
          <cell r="A4238">
            <v>168498</v>
          </cell>
        </row>
        <row r="4239">
          <cell r="A4239">
            <v>168529</v>
          </cell>
        </row>
        <row r="4240">
          <cell r="A4240">
            <v>168559</v>
          </cell>
        </row>
        <row r="4241">
          <cell r="A4241">
            <v>168590</v>
          </cell>
        </row>
        <row r="4242">
          <cell r="A4242">
            <v>168621</v>
          </cell>
        </row>
        <row r="4243">
          <cell r="A4243">
            <v>168651</v>
          </cell>
        </row>
        <row r="4244">
          <cell r="A4244">
            <v>168682</v>
          </cell>
        </row>
        <row r="4245">
          <cell r="A4245">
            <v>168712</v>
          </cell>
        </row>
        <row r="4246">
          <cell r="A4246">
            <v>168743</v>
          </cell>
        </row>
        <row r="4247">
          <cell r="A4247">
            <v>168774</v>
          </cell>
        </row>
        <row r="4248">
          <cell r="A4248">
            <v>168802</v>
          </cell>
        </row>
        <row r="4249">
          <cell r="A4249">
            <v>168833</v>
          </cell>
        </row>
        <row r="4250">
          <cell r="A4250">
            <v>168863</v>
          </cell>
        </row>
        <row r="4251">
          <cell r="A4251">
            <v>168894</v>
          </cell>
        </row>
        <row r="4252">
          <cell r="A4252">
            <v>168924</v>
          </cell>
        </row>
        <row r="4253">
          <cell r="A4253">
            <v>168955</v>
          </cell>
        </row>
        <row r="4254">
          <cell r="A4254">
            <v>168986</v>
          </cell>
        </row>
        <row r="4255">
          <cell r="A4255">
            <v>169016</v>
          </cell>
        </row>
        <row r="4256">
          <cell r="A4256">
            <v>169047</v>
          </cell>
        </row>
        <row r="4257">
          <cell r="A4257">
            <v>169077</v>
          </cell>
        </row>
        <row r="4258">
          <cell r="A4258">
            <v>169108</v>
          </cell>
        </row>
        <row r="4259">
          <cell r="A4259">
            <v>169139</v>
          </cell>
        </row>
        <row r="4260">
          <cell r="A4260">
            <v>169167</v>
          </cell>
        </row>
        <row r="4261">
          <cell r="A4261">
            <v>169198</v>
          </cell>
        </row>
        <row r="4262">
          <cell r="A4262">
            <v>169228</v>
          </cell>
        </row>
        <row r="4263">
          <cell r="A4263">
            <v>169259</v>
          </cell>
        </row>
        <row r="4264">
          <cell r="A4264">
            <v>169289</v>
          </cell>
        </row>
        <row r="4265">
          <cell r="A4265">
            <v>169320</v>
          </cell>
        </row>
        <row r="4266">
          <cell r="A4266">
            <v>169351</v>
          </cell>
        </row>
        <row r="4267">
          <cell r="A4267">
            <v>169381</v>
          </cell>
        </row>
        <row r="4268">
          <cell r="A4268">
            <v>169412</v>
          </cell>
        </row>
        <row r="4269">
          <cell r="A4269">
            <v>169442</v>
          </cell>
        </row>
        <row r="4270">
          <cell r="A4270">
            <v>169473</v>
          </cell>
        </row>
        <row r="4271">
          <cell r="A4271">
            <v>169504</v>
          </cell>
        </row>
        <row r="4272">
          <cell r="A4272">
            <v>169533</v>
          </cell>
        </row>
        <row r="4273">
          <cell r="A4273">
            <v>169564</v>
          </cell>
        </row>
        <row r="4274">
          <cell r="A4274">
            <v>169594</v>
          </cell>
        </row>
        <row r="4275">
          <cell r="A4275">
            <v>169625</v>
          </cell>
        </row>
        <row r="4276">
          <cell r="A4276">
            <v>169655</v>
          </cell>
        </row>
        <row r="4277">
          <cell r="A4277">
            <v>169686</v>
          </cell>
        </row>
        <row r="4278">
          <cell r="A4278">
            <v>169717</v>
          </cell>
        </row>
        <row r="4279">
          <cell r="A4279">
            <v>169747</v>
          </cell>
        </row>
        <row r="4280">
          <cell r="A4280">
            <v>169778</v>
          </cell>
        </row>
        <row r="4281">
          <cell r="A4281">
            <v>169808</v>
          </cell>
        </row>
        <row r="4282">
          <cell r="A4282">
            <v>169839</v>
          </cell>
        </row>
        <row r="4283">
          <cell r="A4283">
            <v>169870</v>
          </cell>
        </row>
        <row r="4284">
          <cell r="A4284">
            <v>169898</v>
          </cell>
        </row>
        <row r="4285">
          <cell r="A4285">
            <v>169929</v>
          </cell>
        </row>
        <row r="4286">
          <cell r="A4286">
            <v>169959</v>
          </cell>
        </row>
        <row r="4287">
          <cell r="A4287">
            <v>169990</v>
          </cell>
        </row>
        <row r="4288">
          <cell r="A4288">
            <v>170020</v>
          </cell>
        </row>
        <row r="4289">
          <cell r="A4289">
            <v>170051</v>
          </cell>
        </row>
        <row r="4290">
          <cell r="A4290">
            <v>170082</v>
          </cell>
        </row>
        <row r="4291">
          <cell r="A4291">
            <v>170112</v>
          </cell>
        </row>
        <row r="4292">
          <cell r="A4292">
            <v>170143</v>
          </cell>
        </row>
        <row r="4293">
          <cell r="A4293">
            <v>170173</v>
          </cell>
        </row>
        <row r="4294">
          <cell r="A4294">
            <v>170204</v>
          </cell>
        </row>
        <row r="4295">
          <cell r="A4295">
            <v>170235</v>
          </cell>
        </row>
        <row r="4296">
          <cell r="A4296">
            <v>170263</v>
          </cell>
        </row>
        <row r="4297">
          <cell r="A4297">
            <v>170294</v>
          </cell>
        </row>
        <row r="4298">
          <cell r="A4298">
            <v>170324</v>
          </cell>
        </row>
        <row r="4299">
          <cell r="A4299">
            <v>170355</v>
          </cell>
        </row>
        <row r="4300">
          <cell r="A4300">
            <v>170385</v>
          </cell>
        </row>
        <row r="4301">
          <cell r="A4301">
            <v>170416</v>
          </cell>
        </row>
        <row r="4302">
          <cell r="A4302">
            <v>170447</v>
          </cell>
        </row>
        <row r="4303">
          <cell r="A4303">
            <v>170477</v>
          </cell>
        </row>
        <row r="4304">
          <cell r="A4304">
            <v>170508</v>
          </cell>
        </row>
        <row r="4305">
          <cell r="A4305">
            <v>170538</v>
          </cell>
        </row>
        <row r="4306">
          <cell r="A4306">
            <v>170569</v>
          </cell>
        </row>
        <row r="4307">
          <cell r="A4307">
            <v>170600</v>
          </cell>
        </row>
        <row r="4308">
          <cell r="A4308">
            <v>170628</v>
          </cell>
        </row>
        <row r="4309">
          <cell r="A4309">
            <v>170659</v>
          </cell>
        </row>
        <row r="4310">
          <cell r="A4310">
            <v>170689</v>
          </cell>
        </row>
        <row r="4311">
          <cell r="A4311">
            <v>170720</v>
          </cell>
        </row>
        <row r="4312">
          <cell r="A4312">
            <v>170750</v>
          </cell>
        </row>
        <row r="4313">
          <cell r="A4313">
            <v>170781</v>
          </cell>
        </row>
        <row r="4314">
          <cell r="A4314">
            <v>170812</v>
          </cell>
        </row>
        <row r="4315">
          <cell r="A4315">
            <v>170842</v>
          </cell>
        </row>
        <row r="4316">
          <cell r="A4316">
            <v>170873</v>
          </cell>
        </row>
        <row r="4317">
          <cell r="A4317">
            <v>170903</v>
          </cell>
        </row>
        <row r="4318">
          <cell r="A4318">
            <v>170934</v>
          </cell>
        </row>
        <row r="4319">
          <cell r="A4319">
            <v>170965</v>
          </cell>
        </row>
        <row r="4320">
          <cell r="A4320">
            <v>170994</v>
          </cell>
        </row>
        <row r="4321">
          <cell r="A4321">
            <v>171025</v>
          </cell>
        </row>
        <row r="4322">
          <cell r="A4322">
            <v>171055</v>
          </cell>
        </row>
        <row r="4323">
          <cell r="A4323">
            <v>171086</v>
          </cell>
        </row>
        <row r="4324">
          <cell r="A4324">
            <v>171116</v>
          </cell>
        </row>
        <row r="4325">
          <cell r="A4325">
            <v>171147</v>
          </cell>
        </row>
        <row r="4326">
          <cell r="A4326">
            <v>171178</v>
          </cell>
        </row>
        <row r="4327">
          <cell r="A4327">
            <v>171208</v>
          </cell>
        </row>
        <row r="4328">
          <cell r="A4328">
            <v>171239</v>
          </cell>
        </row>
        <row r="4329">
          <cell r="A4329">
            <v>171269</v>
          </cell>
        </row>
        <row r="4330">
          <cell r="A4330">
            <v>171300</v>
          </cell>
        </row>
        <row r="4331">
          <cell r="A4331">
            <v>171331</v>
          </cell>
        </row>
        <row r="4332">
          <cell r="A4332">
            <v>171359</v>
          </cell>
        </row>
        <row r="4333">
          <cell r="A4333">
            <v>171390</v>
          </cell>
        </row>
        <row r="4334">
          <cell r="A4334">
            <v>171420</v>
          </cell>
        </row>
        <row r="4335">
          <cell r="A4335">
            <v>171451</v>
          </cell>
        </row>
        <row r="4336">
          <cell r="A4336">
            <v>171481</v>
          </cell>
        </row>
        <row r="4337">
          <cell r="A4337">
            <v>171512</v>
          </cell>
        </row>
        <row r="4338">
          <cell r="A4338">
            <v>171543</v>
          </cell>
        </row>
        <row r="4339">
          <cell r="A4339">
            <v>171573</v>
          </cell>
        </row>
        <row r="4340">
          <cell r="A4340">
            <v>171604</v>
          </cell>
        </row>
        <row r="4341">
          <cell r="A4341">
            <v>171634</v>
          </cell>
        </row>
        <row r="4342">
          <cell r="A4342">
            <v>171665</v>
          </cell>
        </row>
        <row r="4343">
          <cell r="A4343">
            <v>171696</v>
          </cell>
        </row>
        <row r="4344">
          <cell r="A4344">
            <v>171724</v>
          </cell>
        </row>
        <row r="4345">
          <cell r="A4345">
            <v>171755</v>
          </cell>
        </row>
        <row r="4346">
          <cell r="A4346">
            <v>171785</v>
          </cell>
        </row>
        <row r="4347">
          <cell r="A4347">
            <v>171816</v>
          </cell>
        </row>
        <row r="4348">
          <cell r="A4348">
            <v>171846</v>
          </cell>
        </row>
        <row r="4349">
          <cell r="A4349">
            <v>171877</v>
          </cell>
        </row>
        <row r="4350">
          <cell r="A4350">
            <v>171908</v>
          </cell>
        </row>
        <row r="4351">
          <cell r="A4351">
            <v>171938</v>
          </cell>
        </row>
        <row r="4352">
          <cell r="A4352">
            <v>171969</v>
          </cell>
        </row>
        <row r="4353">
          <cell r="A4353">
            <v>171999</v>
          </cell>
        </row>
        <row r="4354">
          <cell r="A4354">
            <v>172030</v>
          </cell>
        </row>
        <row r="4355">
          <cell r="A4355">
            <v>172061</v>
          </cell>
        </row>
        <row r="4356">
          <cell r="A4356">
            <v>172089</v>
          </cell>
        </row>
        <row r="4357">
          <cell r="A4357">
            <v>172120</v>
          </cell>
        </row>
        <row r="4358">
          <cell r="A4358">
            <v>172150</v>
          </cell>
        </row>
        <row r="4359">
          <cell r="A4359">
            <v>172181</v>
          </cell>
        </row>
        <row r="4360">
          <cell r="A4360">
            <v>172211</v>
          </cell>
        </row>
        <row r="4361">
          <cell r="A4361">
            <v>172242</v>
          </cell>
        </row>
        <row r="4362">
          <cell r="A4362">
            <v>172273</v>
          </cell>
        </row>
        <row r="4363">
          <cell r="A4363">
            <v>172303</v>
          </cell>
        </row>
        <row r="4364">
          <cell r="A4364">
            <v>172334</v>
          </cell>
        </row>
        <row r="4365">
          <cell r="A4365">
            <v>172364</v>
          </cell>
        </row>
        <row r="4366">
          <cell r="A4366">
            <v>172395</v>
          </cell>
        </row>
        <row r="4367">
          <cell r="A4367">
            <v>172426</v>
          </cell>
        </row>
        <row r="4368">
          <cell r="A4368">
            <v>172455</v>
          </cell>
        </row>
        <row r="4369">
          <cell r="A4369">
            <v>172486</v>
          </cell>
        </row>
        <row r="4370">
          <cell r="A4370">
            <v>172516</v>
          </cell>
        </row>
        <row r="4371">
          <cell r="A4371">
            <v>172547</v>
          </cell>
        </row>
        <row r="4372">
          <cell r="A4372">
            <v>172577</v>
          </cell>
        </row>
        <row r="4373">
          <cell r="A4373">
            <v>172608</v>
          </cell>
        </row>
        <row r="4374">
          <cell r="A4374">
            <v>172639</v>
          </cell>
        </row>
        <row r="4375">
          <cell r="A4375">
            <v>172669</v>
          </cell>
        </row>
        <row r="4376">
          <cell r="A4376">
            <v>172700</v>
          </cell>
        </row>
        <row r="4377">
          <cell r="A4377">
            <v>172730</v>
          </cell>
        </row>
        <row r="4378">
          <cell r="A4378">
            <v>172761</v>
          </cell>
        </row>
        <row r="4379">
          <cell r="A4379">
            <v>172792</v>
          </cell>
        </row>
        <row r="4380">
          <cell r="A4380">
            <v>172820</v>
          </cell>
        </row>
        <row r="4381">
          <cell r="A4381">
            <v>172851</v>
          </cell>
        </row>
        <row r="4382">
          <cell r="A4382">
            <v>172881</v>
          </cell>
        </row>
        <row r="4383">
          <cell r="A4383">
            <v>172912</v>
          </cell>
        </row>
        <row r="4384">
          <cell r="A4384">
            <v>172942</v>
          </cell>
        </row>
        <row r="4385">
          <cell r="A4385">
            <v>172973</v>
          </cell>
        </row>
        <row r="4386">
          <cell r="A4386">
            <v>173004</v>
          </cell>
        </row>
        <row r="4387">
          <cell r="A4387">
            <v>173034</v>
          </cell>
        </row>
        <row r="4388">
          <cell r="A4388">
            <v>173065</v>
          </cell>
        </row>
        <row r="4389">
          <cell r="A4389">
            <v>173095</v>
          </cell>
        </row>
        <row r="4390">
          <cell r="A4390">
            <v>173126</v>
          </cell>
        </row>
        <row r="4391">
          <cell r="A4391">
            <v>173157</v>
          </cell>
        </row>
        <row r="4392">
          <cell r="A4392">
            <v>173185</v>
          </cell>
        </row>
        <row r="4393">
          <cell r="A4393">
            <v>173216</v>
          </cell>
        </row>
        <row r="4394">
          <cell r="A4394">
            <v>173246</v>
          </cell>
        </row>
        <row r="4395">
          <cell r="A4395">
            <v>173277</v>
          </cell>
        </row>
        <row r="4396">
          <cell r="A4396">
            <v>173307</v>
          </cell>
        </row>
        <row r="4397">
          <cell r="A4397">
            <v>173338</v>
          </cell>
        </row>
        <row r="4398">
          <cell r="A4398">
            <v>173369</v>
          </cell>
        </row>
        <row r="4399">
          <cell r="A4399">
            <v>173399</v>
          </cell>
        </row>
        <row r="4400">
          <cell r="A4400">
            <v>173430</v>
          </cell>
        </row>
        <row r="4401">
          <cell r="A4401">
            <v>173460</v>
          </cell>
        </row>
        <row r="4402">
          <cell r="A4402">
            <v>173491</v>
          </cell>
        </row>
        <row r="4403">
          <cell r="A4403">
            <v>173522</v>
          </cell>
        </row>
        <row r="4404">
          <cell r="A4404">
            <v>173550</v>
          </cell>
        </row>
        <row r="4405">
          <cell r="A4405">
            <v>173581</v>
          </cell>
        </row>
        <row r="4406">
          <cell r="A4406">
            <v>173611</v>
          </cell>
        </row>
        <row r="4407">
          <cell r="A4407">
            <v>173642</v>
          </cell>
        </row>
        <row r="4408">
          <cell r="A4408">
            <v>173672</v>
          </cell>
        </row>
        <row r="4409">
          <cell r="A4409">
            <v>173703</v>
          </cell>
        </row>
        <row r="4410">
          <cell r="A4410">
            <v>173734</v>
          </cell>
        </row>
        <row r="4411">
          <cell r="A4411">
            <v>173764</v>
          </cell>
        </row>
        <row r="4412">
          <cell r="A4412">
            <v>173795</v>
          </cell>
        </row>
        <row r="4413">
          <cell r="A4413">
            <v>173825</v>
          </cell>
        </row>
        <row r="4414">
          <cell r="A4414">
            <v>173856</v>
          </cell>
        </row>
        <row r="4415">
          <cell r="A4415">
            <v>173887</v>
          </cell>
        </row>
        <row r="4416">
          <cell r="A4416">
            <v>173916</v>
          </cell>
        </row>
        <row r="4417">
          <cell r="A4417">
            <v>173947</v>
          </cell>
        </row>
        <row r="4418">
          <cell r="A4418">
            <v>173977</v>
          </cell>
        </row>
        <row r="4419">
          <cell r="A4419">
            <v>174008</v>
          </cell>
        </row>
        <row r="4420">
          <cell r="A4420">
            <v>174038</v>
          </cell>
        </row>
        <row r="4421">
          <cell r="A4421">
            <v>174069</v>
          </cell>
        </row>
        <row r="4422">
          <cell r="A4422">
            <v>174100</v>
          </cell>
        </row>
        <row r="4423">
          <cell r="A4423">
            <v>174130</v>
          </cell>
        </row>
        <row r="4424">
          <cell r="A4424">
            <v>174161</v>
          </cell>
        </row>
        <row r="4425">
          <cell r="A4425">
            <v>174191</v>
          </cell>
        </row>
        <row r="4426">
          <cell r="A4426">
            <v>174222</v>
          </cell>
        </row>
        <row r="4427">
          <cell r="A4427">
            <v>174253</v>
          </cell>
        </row>
        <row r="4428">
          <cell r="A4428">
            <v>174281</v>
          </cell>
        </row>
        <row r="4429">
          <cell r="A4429">
            <v>174312</v>
          </cell>
        </row>
        <row r="4430">
          <cell r="A4430">
            <v>174342</v>
          </cell>
        </row>
        <row r="4431">
          <cell r="A4431">
            <v>174373</v>
          </cell>
        </row>
        <row r="4432">
          <cell r="A4432">
            <v>174403</v>
          </cell>
        </row>
        <row r="4433">
          <cell r="A4433">
            <v>174434</v>
          </cell>
        </row>
        <row r="4434">
          <cell r="A4434">
            <v>174465</v>
          </cell>
        </row>
        <row r="4435">
          <cell r="A4435">
            <v>174495</v>
          </cell>
        </row>
        <row r="4436">
          <cell r="A4436">
            <v>174526</v>
          </cell>
        </row>
        <row r="4437">
          <cell r="A4437">
            <v>174556</v>
          </cell>
        </row>
        <row r="4438">
          <cell r="A4438">
            <v>174587</v>
          </cell>
        </row>
        <row r="4439">
          <cell r="A4439">
            <v>174618</v>
          </cell>
        </row>
        <row r="4440">
          <cell r="A4440">
            <v>174646</v>
          </cell>
        </row>
        <row r="4441">
          <cell r="A4441">
            <v>174677</v>
          </cell>
        </row>
        <row r="4442">
          <cell r="A4442">
            <v>174707</v>
          </cell>
        </row>
        <row r="4443">
          <cell r="A4443">
            <v>174738</v>
          </cell>
        </row>
        <row r="4444">
          <cell r="A4444">
            <v>174768</v>
          </cell>
        </row>
        <row r="4445">
          <cell r="A4445">
            <v>174799</v>
          </cell>
        </row>
        <row r="4446">
          <cell r="A4446">
            <v>174830</v>
          </cell>
        </row>
        <row r="4447">
          <cell r="A4447">
            <v>174860</v>
          </cell>
        </row>
        <row r="4448">
          <cell r="A4448">
            <v>174891</v>
          </cell>
        </row>
        <row r="4449">
          <cell r="A4449">
            <v>174921</v>
          </cell>
        </row>
        <row r="4450">
          <cell r="A4450">
            <v>174952</v>
          </cell>
        </row>
        <row r="4451">
          <cell r="A4451">
            <v>174983</v>
          </cell>
        </row>
        <row r="4452">
          <cell r="A4452">
            <v>175011</v>
          </cell>
        </row>
        <row r="4453">
          <cell r="A4453">
            <v>175042</v>
          </cell>
        </row>
        <row r="4454">
          <cell r="A4454">
            <v>175072</v>
          </cell>
        </row>
        <row r="4455">
          <cell r="A4455">
            <v>175103</v>
          </cell>
        </row>
        <row r="4456">
          <cell r="A4456">
            <v>175133</v>
          </cell>
        </row>
        <row r="4457">
          <cell r="A4457">
            <v>175164</v>
          </cell>
        </row>
        <row r="4458">
          <cell r="A4458">
            <v>175195</v>
          </cell>
        </row>
        <row r="4459">
          <cell r="A4459">
            <v>175225</v>
          </cell>
        </row>
        <row r="4460">
          <cell r="A4460">
            <v>175256</v>
          </cell>
        </row>
        <row r="4461">
          <cell r="A4461">
            <v>175286</v>
          </cell>
        </row>
        <row r="4462">
          <cell r="A4462">
            <v>175317</v>
          </cell>
        </row>
        <row r="4463">
          <cell r="A4463">
            <v>175348</v>
          </cell>
        </row>
        <row r="4464">
          <cell r="A4464">
            <v>175377</v>
          </cell>
        </row>
        <row r="4465">
          <cell r="A4465">
            <v>175408</v>
          </cell>
        </row>
        <row r="4466">
          <cell r="A4466">
            <v>175438</v>
          </cell>
        </row>
        <row r="4467">
          <cell r="A4467">
            <v>175469</v>
          </cell>
        </row>
        <row r="4468">
          <cell r="A4468">
            <v>175499</v>
          </cell>
        </row>
        <row r="4469">
          <cell r="A4469">
            <v>175530</v>
          </cell>
        </row>
        <row r="4470">
          <cell r="A4470">
            <v>175561</v>
          </cell>
        </row>
        <row r="4471">
          <cell r="A4471">
            <v>175591</v>
          </cell>
        </row>
        <row r="4472">
          <cell r="A4472">
            <v>175622</v>
          </cell>
        </row>
        <row r="4473">
          <cell r="A4473">
            <v>175652</v>
          </cell>
        </row>
        <row r="4474">
          <cell r="A4474">
            <v>175683</v>
          </cell>
        </row>
        <row r="4475">
          <cell r="A4475">
            <v>175714</v>
          </cell>
        </row>
        <row r="4476">
          <cell r="A4476">
            <v>175742</v>
          </cell>
        </row>
        <row r="4477">
          <cell r="A4477">
            <v>175773</v>
          </cell>
        </row>
        <row r="4478">
          <cell r="A4478">
            <v>175803</v>
          </cell>
        </row>
        <row r="4479">
          <cell r="A4479">
            <v>175834</v>
          </cell>
        </row>
        <row r="4480">
          <cell r="A4480">
            <v>175864</v>
          </cell>
        </row>
        <row r="4481">
          <cell r="A4481">
            <v>175895</v>
          </cell>
        </row>
        <row r="4482">
          <cell r="A4482">
            <v>175926</v>
          </cell>
        </row>
        <row r="4483">
          <cell r="A4483">
            <v>175956</v>
          </cell>
        </row>
        <row r="4484">
          <cell r="A4484">
            <v>175987</v>
          </cell>
        </row>
        <row r="4485">
          <cell r="A4485">
            <v>176017</v>
          </cell>
        </row>
        <row r="4486">
          <cell r="A4486">
            <v>176048</v>
          </cell>
        </row>
        <row r="4487">
          <cell r="A4487">
            <v>176079</v>
          </cell>
        </row>
        <row r="4488">
          <cell r="A4488">
            <v>176107</v>
          </cell>
        </row>
        <row r="4489">
          <cell r="A4489">
            <v>176138</v>
          </cell>
        </row>
        <row r="4490">
          <cell r="A4490">
            <v>176168</v>
          </cell>
        </row>
        <row r="4491">
          <cell r="A4491">
            <v>176199</v>
          </cell>
        </row>
        <row r="4492">
          <cell r="A4492">
            <v>176229</v>
          </cell>
        </row>
        <row r="4493">
          <cell r="A4493">
            <v>176260</v>
          </cell>
        </row>
        <row r="4494">
          <cell r="A4494">
            <v>176291</v>
          </cell>
        </row>
        <row r="4495">
          <cell r="A4495">
            <v>176321</v>
          </cell>
        </row>
        <row r="4496">
          <cell r="A4496">
            <v>176352</v>
          </cell>
        </row>
        <row r="4497">
          <cell r="A4497">
            <v>176382</v>
          </cell>
        </row>
        <row r="4498">
          <cell r="A4498">
            <v>176413</v>
          </cell>
        </row>
        <row r="4499">
          <cell r="A4499">
            <v>176444</v>
          </cell>
        </row>
        <row r="4500">
          <cell r="A4500">
            <v>176472</v>
          </cell>
        </row>
        <row r="4501">
          <cell r="A4501">
            <v>176503</v>
          </cell>
        </row>
        <row r="4502">
          <cell r="A4502">
            <v>176533</v>
          </cell>
        </row>
        <row r="4503">
          <cell r="A4503">
            <v>176564</v>
          </cell>
        </row>
        <row r="4504">
          <cell r="A4504">
            <v>176594</v>
          </cell>
        </row>
        <row r="4505">
          <cell r="A4505">
            <v>176625</v>
          </cell>
        </row>
        <row r="4506">
          <cell r="A4506">
            <v>176656</v>
          </cell>
        </row>
        <row r="4507">
          <cell r="A4507">
            <v>176686</v>
          </cell>
        </row>
        <row r="4508">
          <cell r="A4508">
            <v>176717</v>
          </cell>
        </row>
        <row r="4509">
          <cell r="A4509">
            <v>176747</v>
          </cell>
        </row>
        <row r="4510">
          <cell r="A4510">
            <v>176778</v>
          </cell>
        </row>
        <row r="4511">
          <cell r="A4511">
            <v>176809</v>
          </cell>
        </row>
        <row r="4512">
          <cell r="A4512">
            <v>176838</v>
          </cell>
        </row>
        <row r="4513">
          <cell r="A4513">
            <v>176869</v>
          </cell>
        </row>
        <row r="4514">
          <cell r="A4514">
            <v>176899</v>
          </cell>
        </row>
        <row r="4515">
          <cell r="A4515">
            <v>176930</v>
          </cell>
        </row>
        <row r="4516">
          <cell r="A4516">
            <v>176960</v>
          </cell>
        </row>
        <row r="4517">
          <cell r="A4517">
            <v>176991</v>
          </cell>
        </row>
        <row r="4518">
          <cell r="A4518">
            <v>177022</v>
          </cell>
        </row>
        <row r="4519">
          <cell r="A4519">
            <v>177052</v>
          </cell>
        </row>
        <row r="4520">
          <cell r="A4520">
            <v>177083</v>
          </cell>
        </row>
        <row r="4521">
          <cell r="A4521">
            <v>177113</v>
          </cell>
        </row>
        <row r="4522">
          <cell r="A4522">
            <v>177144</v>
          </cell>
        </row>
        <row r="4523">
          <cell r="A4523">
            <v>177175</v>
          </cell>
        </row>
        <row r="4524">
          <cell r="A4524">
            <v>177203</v>
          </cell>
        </row>
        <row r="4525">
          <cell r="A4525">
            <v>177234</v>
          </cell>
        </row>
        <row r="4526">
          <cell r="A4526">
            <v>177264</v>
          </cell>
        </row>
        <row r="4527">
          <cell r="A4527">
            <v>177295</v>
          </cell>
        </row>
        <row r="4528">
          <cell r="A4528">
            <v>177325</v>
          </cell>
        </row>
        <row r="4529">
          <cell r="A4529">
            <v>177356</v>
          </cell>
        </row>
        <row r="4530">
          <cell r="A4530">
            <v>177387</v>
          </cell>
        </row>
        <row r="4531">
          <cell r="A4531">
            <v>177417</v>
          </cell>
        </row>
        <row r="4532">
          <cell r="A4532">
            <v>177448</v>
          </cell>
        </row>
        <row r="4533">
          <cell r="A4533">
            <v>177478</v>
          </cell>
        </row>
        <row r="4534">
          <cell r="A4534">
            <v>177509</v>
          </cell>
        </row>
        <row r="4535">
          <cell r="A4535">
            <v>177540</v>
          </cell>
        </row>
        <row r="4536">
          <cell r="A4536">
            <v>177568</v>
          </cell>
        </row>
        <row r="4537">
          <cell r="A4537">
            <v>177599</v>
          </cell>
        </row>
        <row r="4538">
          <cell r="A4538">
            <v>177629</v>
          </cell>
        </row>
        <row r="4539">
          <cell r="A4539">
            <v>177660</v>
          </cell>
        </row>
        <row r="4540">
          <cell r="A4540">
            <v>177690</v>
          </cell>
        </row>
        <row r="4541">
          <cell r="A4541">
            <v>177721</v>
          </cell>
        </row>
        <row r="4542">
          <cell r="A4542">
            <v>177752</v>
          </cell>
        </row>
        <row r="4543">
          <cell r="A4543">
            <v>177782</v>
          </cell>
        </row>
        <row r="4544">
          <cell r="A4544">
            <v>177813</v>
          </cell>
        </row>
        <row r="4545">
          <cell r="A4545">
            <v>177843</v>
          </cell>
        </row>
        <row r="4546">
          <cell r="A4546">
            <v>177874</v>
          </cell>
        </row>
        <row r="4547">
          <cell r="A4547">
            <v>177905</v>
          </cell>
        </row>
        <row r="4548">
          <cell r="A4548">
            <v>177933</v>
          </cell>
        </row>
        <row r="4549">
          <cell r="A4549">
            <v>177964</v>
          </cell>
        </row>
        <row r="4550">
          <cell r="A4550">
            <v>177994</v>
          </cell>
        </row>
        <row r="4551">
          <cell r="A4551">
            <v>178025</v>
          </cell>
        </row>
        <row r="4552">
          <cell r="A4552">
            <v>178055</v>
          </cell>
        </row>
        <row r="4553">
          <cell r="A4553">
            <v>178086</v>
          </cell>
        </row>
        <row r="4554">
          <cell r="A4554">
            <v>178117</v>
          </cell>
        </row>
        <row r="4555">
          <cell r="A4555">
            <v>178147</v>
          </cell>
        </row>
        <row r="4556">
          <cell r="A4556">
            <v>178178</v>
          </cell>
        </row>
        <row r="4557">
          <cell r="A4557">
            <v>178208</v>
          </cell>
        </row>
        <row r="4558">
          <cell r="A4558">
            <v>178239</v>
          </cell>
        </row>
        <row r="4559">
          <cell r="A4559">
            <v>178270</v>
          </cell>
        </row>
        <row r="4560">
          <cell r="A4560">
            <v>178299</v>
          </cell>
        </row>
        <row r="4561">
          <cell r="A4561">
            <v>178330</v>
          </cell>
        </row>
        <row r="4562">
          <cell r="A4562">
            <v>178360</v>
          </cell>
        </row>
        <row r="4563">
          <cell r="A4563">
            <v>178391</v>
          </cell>
        </row>
        <row r="4564">
          <cell r="A4564">
            <v>178421</v>
          </cell>
        </row>
        <row r="4565">
          <cell r="A4565">
            <v>178452</v>
          </cell>
        </row>
        <row r="4566">
          <cell r="A4566">
            <v>178483</v>
          </cell>
        </row>
        <row r="4567">
          <cell r="A4567">
            <v>178513</v>
          </cell>
        </row>
        <row r="4568">
          <cell r="A4568">
            <v>178544</v>
          </cell>
        </row>
        <row r="4569">
          <cell r="A4569">
            <v>178574</v>
          </cell>
        </row>
        <row r="4570">
          <cell r="A4570">
            <v>178605</v>
          </cell>
        </row>
        <row r="4571">
          <cell r="A4571">
            <v>178636</v>
          </cell>
        </row>
        <row r="4572">
          <cell r="A4572">
            <v>178664</v>
          </cell>
        </row>
        <row r="4573">
          <cell r="A4573">
            <v>178695</v>
          </cell>
        </row>
        <row r="4574">
          <cell r="A4574">
            <v>178725</v>
          </cell>
        </row>
        <row r="4575">
          <cell r="A4575">
            <v>178756</v>
          </cell>
        </row>
        <row r="4576">
          <cell r="A4576">
            <v>178786</v>
          </cell>
        </row>
        <row r="4577">
          <cell r="A4577">
            <v>178817</v>
          </cell>
        </row>
        <row r="4578">
          <cell r="A4578">
            <v>178848</v>
          </cell>
        </row>
        <row r="4579">
          <cell r="A4579">
            <v>178878</v>
          </cell>
        </row>
        <row r="4580">
          <cell r="A4580">
            <v>178909</v>
          </cell>
        </row>
        <row r="4581">
          <cell r="A4581">
            <v>178939</v>
          </cell>
        </row>
        <row r="4582">
          <cell r="A4582">
            <v>178970</v>
          </cell>
        </row>
        <row r="4583">
          <cell r="A4583">
            <v>179001</v>
          </cell>
        </row>
        <row r="4584">
          <cell r="A4584">
            <v>179029</v>
          </cell>
        </row>
        <row r="4585">
          <cell r="A4585">
            <v>179060</v>
          </cell>
        </row>
        <row r="4586">
          <cell r="A4586">
            <v>179090</v>
          </cell>
        </row>
        <row r="4587">
          <cell r="A4587">
            <v>179121</v>
          </cell>
        </row>
        <row r="4588">
          <cell r="A4588">
            <v>179151</v>
          </cell>
        </row>
        <row r="4589">
          <cell r="A4589">
            <v>179182</v>
          </cell>
        </row>
        <row r="4590">
          <cell r="A4590">
            <v>179213</v>
          </cell>
        </row>
        <row r="4591">
          <cell r="A4591">
            <v>179243</v>
          </cell>
        </row>
        <row r="4592">
          <cell r="A4592">
            <v>179274</v>
          </cell>
        </row>
        <row r="4593">
          <cell r="A4593">
            <v>179304</v>
          </cell>
        </row>
        <row r="4594">
          <cell r="A4594">
            <v>179335</v>
          </cell>
        </row>
        <row r="4595">
          <cell r="A4595">
            <v>179366</v>
          </cell>
        </row>
        <row r="4596">
          <cell r="A4596">
            <v>179394</v>
          </cell>
        </row>
        <row r="4597">
          <cell r="A4597">
            <v>179425</v>
          </cell>
        </row>
        <row r="4598">
          <cell r="A4598">
            <v>179455</v>
          </cell>
        </row>
        <row r="4599">
          <cell r="A4599">
            <v>179486</v>
          </cell>
        </row>
        <row r="4600">
          <cell r="A4600">
            <v>179516</v>
          </cell>
        </row>
        <row r="4601">
          <cell r="A4601">
            <v>179547</v>
          </cell>
        </row>
        <row r="4602">
          <cell r="A4602">
            <v>179578</v>
          </cell>
        </row>
        <row r="4603">
          <cell r="A4603">
            <v>179608</v>
          </cell>
        </row>
        <row r="4604">
          <cell r="A4604">
            <v>179639</v>
          </cell>
        </row>
        <row r="4605">
          <cell r="A4605">
            <v>179669</v>
          </cell>
        </row>
        <row r="4606">
          <cell r="A4606">
            <v>179700</v>
          </cell>
        </row>
        <row r="4607">
          <cell r="A4607">
            <v>179731</v>
          </cell>
        </row>
        <row r="4608">
          <cell r="A4608">
            <v>179760</v>
          </cell>
        </row>
        <row r="4609">
          <cell r="A4609">
            <v>179791</v>
          </cell>
        </row>
        <row r="4610">
          <cell r="A4610">
            <v>179821</v>
          </cell>
        </row>
        <row r="4611">
          <cell r="A4611">
            <v>179852</v>
          </cell>
        </row>
        <row r="4612">
          <cell r="A4612">
            <v>179882</v>
          </cell>
        </row>
        <row r="4613">
          <cell r="A4613">
            <v>179913</v>
          </cell>
        </row>
        <row r="4614">
          <cell r="A4614">
            <v>179944</v>
          </cell>
        </row>
        <row r="4615">
          <cell r="A4615">
            <v>179974</v>
          </cell>
        </row>
        <row r="4616">
          <cell r="A4616">
            <v>180005</v>
          </cell>
        </row>
        <row r="4617">
          <cell r="A4617">
            <v>180035</v>
          </cell>
        </row>
        <row r="4618">
          <cell r="A4618">
            <v>180066</v>
          </cell>
        </row>
        <row r="4619">
          <cell r="A4619">
            <v>180097</v>
          </cell>
        </row>
        <row r="4620">
          <cell r="A4620">
            <v>180125</v>
          </cell>
        </row>
        <row r="4621">
          <cell r="A4621">
            <v>180156</v>
          </cell>
        </row>
        <row r="4622">
          <cell r="A4622">
            <v>180186</v>
          </cell>
        </row>
        <row r="4623">
          <cell r="A4623">
            <v>180217</v>
          </cell>
        </row>
        <row r="4624">
          <cell r="A4624">
            <v>180247</v>
          </cell>
        </row>
        <row r="4625">
          <cell r="A4625">
            <v>180278</v>
          </cell>
        </row>
        <row r="4626">
          <cell r="A4626">
            <v>180309</v>
          </cell>
        </row>
        <row r="4627">
          <cell r="A4627">
            <v>180339</v>
          </cell>
        </row>
        <row r="4628">
          <cell r="A4628">
            <v>180370</v>
          </cell>
        </row>
        <row r="4629">
          <cell r="A4629">
            <v>180400</v>
          </cell>
        </row>
        <row r="4630">
          <cell r="A4630">
            <v>180431</v>
          </cell>
        </row>
        <row r="4631">
          <cell r="A4631">
            <v>180462</v>
          </cell>
        </row>
        <row r="4632">
          <cell r="A4632">
            <v>180490</v>
          </cell>
        </row>
        <row r="4633">
          <cell r="A4633">
            <v>180521</v>
          </cell>
        </row>
        <row r="4634">
          <cell r="A4634">
            <v>180551</v>
          </cell>
        </row>
        <row r="4635">
          <cell r="A4635">
            <v>180582</v>
          </cell>
        </row>
        <row r="4636">
          <cell r="A4636">
            <v>180612</v>
          </cell>
        </row>
        <row r="4637">
          <cell r="A4637">
            <v>180643</v>
          </cell>
        </row>
        <row r="4638">
          <cell r="A4638">
            <v>180674</v>
          </cell>
        </row>
        <row r="4639">
          <cell r="A4639">
            <v>180704</v>
          </cell>
        </row>
        <row r="4640">
          <cell r="A4640">
            <v>180735</v>
          </cell>
        </row>
        <row r="4641">
          <cell r="A4641">
            <v>180765</v>
          </cell>
        </row>
        <row r="4642">
          <cell r="A4642">
            <v>180796</v>
          </cell>
        </row>
        <row r="4643">
          <cell r="A4643">
            <v>180827</v>
          </cell>
        </row>
        <row r="4644">
          <cell r="A4644">
            <v>180855</v>
          </cell>
        </row>
        <row r="4645">
          <cell r="A4645">
            <v>180886</v>
          </cell>
        </row>
        <row r="4646">
          <cell r="A4646">
            <v>180916</v>
          </cell>
        </row>
        <row r="4647">
          <cell r="A4647">
            <v>180947</v>
          </cell>
        </row>
        <row r="4648">
          <cell r="A4648">
            <v>180977</v>
          </cell>
        </row>
        <row r="4649">
          <cell r="A4649">
            <v>181008</v>
          </cell>
        </row>
        <row r="4650">
          <cell r="A4650">
            <v>181039</v>
          </cell>
        </row>
        <row r="4651">
          <cell r="A4651">
            <v>181069</v>
          </cell>
        </row>
        <row r="4652">
          <cell r="A4652">
            <v>181100</v>
          </cell>
        </row>
        <row r="4653">
          <cell r="A4653">
            <v>181130</v>
          </cell>
        </row>
        <row r="4654">
          <cell r="A4654">
            <v>181161</v>
          </cell>
        </row>
        <row r="4655">
          <cell r="A4655">
            <v>181192</v>
          </cell>
        </row>
        <row r="4656">
          <cell r="A4656">
            <v>181221</v>
          </cell>
        </row>
        <row r="4657">
          <cell r="A4657">
            <v>181252</v>
          </cell>
        </row>
        <row r="4658">
          <cell r="A4658">
            <v>181282</v>
          </cell>
        </row>
        <row r="4659">
          <cell r="A4659">
            <v>181313</v>
          </cell>
        </row>
        <row r="4660">
          <cell r="A4660">
            <v>181343</v>
          </cell>
        </row>
        <row r="4661">
          <cell r="A4661">
            <v>181374</v>
          </cell>
        </row>
        <row r="4662">
          <cell r="A4662">
            <v>181405</v>
          </cell>
        </row>
        <row r="4663">
          <cell r="A4663">
            <v>181435</v>
          </cell>
        </row>
        <row r="4664">
          <cell r="A4664">
            <v>181466</v>
          </cell>
        </row>
        <row r="4665">
          <cell r="A4665">
            <v>181496</v>
          </cell>
        </row>
        <row r="4666">
          <cell r="A4666">
            <v>181527</v>
          </cell>
        </row>
        <row r="4667">
          <cell r="A4667">
            <v>181558</v>
          </cell>
        </row>
        <row r="4668">
          <cell r="A4668">
            <v>181586</v>
          </cell>
        </row>
        <row r="4669">
          <cell r="A4669">
            <v>181617</v>
          </cell>
        </row>
        <row r="4670">
          <cell r="A4670">
            <v>181647</v>
          </cell>
        </row>
        <row r="4671">
          <cell r="A4671">
            <v>181678</v>
          </cell>
        </row>
        <row r="4672">
          <cell r="A4672">
            <v>181708</v>
          </cell>
        </row>
        <row r="4673">
          <cell r="A4673">
            <v>181739</v>
          </cell>
        </row>
        <row r="4674">
          <cell r="A4674">
            <v>181770</v>
          </cell>
        </row>
        <row r="4675">
          <cell r="A4675">
            <v>181800</v>
          </cell>
        </row>
        <row r="4676">
          <cell r="A4676">
            <v>181831</v>
          </cell>
        </row>
        <row r="4677">
          <cell r="A4677">
            <v>181861</v>
          </cell>
        </row>
        <row r="4678">
          <cell r="A4678">
            <v>181892</v>
          </cell>
        </row>
        <row r="4679">
          <cell r="A4679">
            <v>181923</v>
          </cell>
        </row>
        <row r="4680">
          <cell r="A4680">
            <v>181951</v>
          </cell>
        </row>
        <row r="4681">
          <cell r="A4681">
            <v>181982</v>
          </cell>
        </row>
        <row r="4682">
          <cell r="A4682">
            <v>182012</v>
          </cell>
        </row>
        <row r="4683">
          <cell r="A4683">
            <v>182043</v>
          </cell>
        </row>
        <row r="4684">
          <cell r="A4684">
            <v>182073</v>
          </cell>
        </row>
        <row r="4685">
          <cell r="A4685">
            <v>182104</v>
          </cell>
        </row>
        <row r="4686">
          <cell r="A4686">
            <v>182135</v>
          </cell>
        </row>
        <row r="4687">
          <cell r="A4687">
            <v>182165</v>
          </cell>
        </row>
        <row r="4688">
          <cell r="A4688">
            <v>182196</v>
          </cell>
        </row>
        <row r="4689">
          <cell r="A4689">
            <v>182226</v>
          </cell>
        </row>
        <row r="4690">
          <cell r="A4690">
            <v>182257</v>
          </cell>
        </row>
        <row r="4691">
          <cell r="A4691">
            <v>182288</v>
          </cell>
        </row>
        <row r="4692">
          <cell r="A4692">
            <v>182316</v>
          </cell>
        </row>
        <row r="4693">
          <cell r="A4693">
            <v>182347</v>
          </cell>
        </row>
        <row r="4694">
          <cell r="A4694">
            <v>182377</v>
          </cell>
        </row>
        <row r="4695">
          <cell r="A4695">
            <v>182408</v>
          </cell>
        </row>
        <row r="4696">
          <cell r="A4696">
            <v>182438</v>
          </cell>
        </row>
        <row r="4697">
          <cell r="A4697">
            <v>182469</v>
          </cell>
        </row>
        <row r="4698">
          <cell r="A4698">
            <v>182500</v>
          </cell>
        </row>
        <row r="4699">
          <cell r="A4699">
            <v>182530</v>
          </cell>
        </row>
        <row r="4700">
          <cell r="A4700">
            <v>182561</v>
          </cell>
        </row>
        <row r="4701">
          <cell r="A4701">
            <v>182591</v>
          </cell>
        </row>
        <row r="4702">
          <cell r="A4702">
            <v>182622</v>
          </cell>
        </row>
        <row r="4703">
          <cell r="A4703">
            <v>182653</v>
          </cell>
        </row>
        <row r="4704">
          <cell r="A4704">
            <v>182682</v>
          </cell>
        </row>
        <row r="4705">
          <cell r="A4705">
            <v>182713</v>
          </cell>
        </row>
        <row r="4706">
          <cell r="A4706">
            <v>182743</v>
          </cell>
        </row>
        <row r="4707">
          <cell r="A4707">
            <v>182774</v>
          </cell>
        </row>
        <row r="4708">
          <cell r="A4708">
            <v>182804</v>
          </cell>
        </row>
        <row r="4709">
          <cell r="A4709">
            <v>182835</v>
          </cell>
        </row>
        <row r="4710">
          <cell r="A4710">
            <v>182866</v>
          </cell>
        </row>
        <row r="4711">
          <cell r="A4711">
            <v>182896</v>
          </cell>
        </row>
        <row r="4712">
          <cell r="A4712">
            <v>182927</v>
          </cell>
        </row>
        <row r="4713">
          <cell r="A4713">
            <v>182957</v>
          </cell>
        </row>
        <row r="4714">
          <cell r="A4714">
            <v>182988</v>
          </cell>
        </row>
        <row r="4715">
          <cell r="A4715">
            <v>183019</v>
          </cell>
        </row>
        <row r="4716">
          <cell r="A4716">
            <v>183047</v>
          </cell>
        </row>
        <row r="4717">
          <cell r="A4717">
            <v>183078</v>
          </cell>
        </row>
        <row r="4718">
          <cell r="A4718">
            <v>183108</v>
          </cell>
        </row>
        <row r="4719">
          <cell r="A4719">
            <v>183139</v>
          </cell>
        </row>
        <row r="4720">
          <cell r="A4720">
            <v>183169</v>
          </cell>
        </row>
        <row r="4721">
          <cell r="A4721">
            <v>183200</v>
          </cell>
        </row>
        <row r="4722">
          <cell r="A4722">
            <v>183231</v>
          </cell>
        </row>
        <row r="4723">
          <cell r="A4723">
            <v>183261</v>
          </cell>
        </row>
        <row r="4724">
          <cell r="A4724">
            <v>183292</v>
          </cell>
        </row>
        <row r="4725">
          <cell r="A4725">
            <v>183322</v>
          </cell>
        </row>
        <row r="4726">
          <cell r="A4726">
            <v>183353</v>
          </cell>
        </row>
        <row r="4727">
          <cell r="A4727">
            <v>183384</v>
          </cell>
        </row>
        <row r="4728">
          <cell r="A4728">
            <v>183412</v>
          </cell>
        </row>
        <row r="4729">
          <cell r="A4729">
            <v>183443</v>
          </cell>
        </row>
        <row r="4730">
          <cell r="A4730">
            <v>183473</v>
          </cell>
        </row>
        <row r="4731">
          <cell r="A4731">
            <v>183504</v>
          </cell>
        </row>
        <row r="4732">
          <cell r="A4732">
            <v>183534</v>
          </cell>
        </row>
        <row r="4733">
          <cell r="A4733">
            <v>183565</v>
          </cell>
        </row>
        <row r="4734">
          <cell r="A4734">
            <v>183596</v>
          </cell>
        </row>
        <row r="4735">
          <cell r="A4735">
            <v>183626</v>
          </cell>
        </row>
        <row r="4736">
          <cell r="A4736">
            <v>183657</v>
          </cell>
        </row>
        <row r="4737">
          <cell r="A4737">
            <v>183687</v>
          </cell>
        </row>
        <row r="4738">
          <cell r="A4738">
            <v>183718</v>
          </cell>
        </row>
        <row r="4739">
          <cell r="A4739">
            <v>183749</v>
          </cell>
        </row>
        <row r="4740">
          <cell r="A4740">
            <v>183777</v>
          </cell>
        </row>
        <row r="4741">
          <cell r="A4741">
            <v>183808</v>
          </cell>
        </row>
        <row r="4742">
          <cell r="A4742">
            <v>183838</v>
          </cell>
        </row>
        <row r="4743">
          <cell r="A4743">
            <v>183869</v>
          </cell>
        </row>
        <row r="4744">
          <cell r="A4744">
            <v>183899</v>
          </cell>
        </row>
        <row r="4745">
          <cell r="A4745">
            <v>183930</v>
          </cell>
        </row>
        <row r="4746">
          <cell r="A4746">
            <v>183961</v>
          </cell>
        </row>
        <row r="4747">
          <cell r="A4747">
            <v>183991</v>
          </cell>
        </row>
        <row r="4748">
          <cell r="A4748">
            <v>184022</v>
          </cell>
        </row>
        <row r="4749">
          <cell r="A4749">
            <v>184052</v>
          </cell>
        </row>
        <row r="4750">
          <cell r="A4750">
            <v>184083</v>
          </cell>
        </row>
        <row r="4751">
          <cell r="A4751">
            <v>184114</v>
          </cell>
        </row>
        <row r="4752">
          <cell r="A4752">
            <v>184143</v>
          </cell>
        </row>
        <row r="4753">
          <cell r="A4753">
            <v>184174</v>
          </cell>
        </row>
        <row r="4754">
          <cell r="A4754">
            <v>184204</v>
          </cell>
        </row>
        <row r="4755">
          <cell r="A4755">
            <v>184235</v>
          </cell>
        </row>
        <row r="4756">
          <cell r="A4756">
            <v>184265</v>
          </cell>
        </row>
        <row r="4757">
          <cell r="A4757">
            <v>184296</v>
          </cell>
        </row>
        <row r="4758">
          <cell r="A4758">
            <v>184327</v>
          </cell>
        </row>
        <row r="4759">
          <cell r="A4759">
            <v>184357</v>
          </cell>
        </row>
        <row r="4760">
          <cell r="A4760">
            <v>184388</v>
          </cell>
        </row>
        <row r="4761">
          <cell r="A4761">
            <v>184418</v>
          </cell>
        </row>
        <row r="4762">
          <cell r="A4762">
            <v>184449</v>
          </cell>
        </row>
        <row r="4763">
          <cell r="A4763">
            <v>184480</v>
          </cell>
        </row>
        <row r="4764">
          <cell r="A4764">
            <v>184508</v>
          </cell>
        </row>
        <row r="4765">
          <cell r="A4765">
            <v>184539</v>
          </cell>
        </row>
        <row r="4766">
          <cell r="A4766">
            <v>184569</v>
          </cell>
        </row>
        <row r="4767">
          <cell r="A4767">
            <v>184600</v>
          </cell>
        </row>
        <row r="4768">
          <cell r="A4768">
            <v>184630</v>
          </cell>
        </row>
        <row r="4769">
          <cell r="A4769">
            <v>184661</v>
          </cell>
        </row>
        <row r="4770">
          <cell r="A4770">
            <v>184692</v>
          </cell>
        </row>
        <row r="4771">
          <cell r="A4771">
            <v>184722</v>
          </cell>
        </row>
        <row r="4772">
          <cell r="A4772">
            <v>184753</v>
          </cell>
        </row>
        <row r="4773">
          <cell r="A4773">
            <v>184783</v>
          </cell>
        </row>
        <row r="4774">
          <cell r="A4774">
            <v>184814</v>
          </cell>
        </row>
        <row r="4775">
          <cell r="A4775">
            <v>184845</v>
          </cell>
        </row>
        <row r="4776">
          <cell r="A4776">
            <v>184873</v>
          </cell>
        </row>
        <row r="4777">
          <cell r="A4777">
            <v>184904</v>
          </cell>
        </row>
        <row r="4778">
          <cell r="A4778">
            <v>184934</v>
          </cell>
        </row>
        <row r="4779">
          <cell r="A4779">
            <v>184965</v>
          </cell>
        </row>
        <row r="4780">
          <cell r="A4780">
            <v>184995</v>
          </cell>
        </row>
        <row r="4781">
          <cell r="A4781">
            <v>185026</v>
          </cell>
        </row>
        <row r="4782">
          <cell r="A4782">
            <v>185057</v>
          </cell>
        </row>
        <row r="4783">
          <cell r="A4783">
            <v>185087</v>
          </cell>
        </row>
        <row r="4784">
          <cell r="A4784">
            <v>185118</v>
          </cell>
        </row>
        <row r="4785">
          <cell r="A4785">
            <v>185148</v>
          </cell>
        </row>
        <row r="4786">
          <cell r="A4786">
            <v>185179</v>
          </cell>
        </row>
        <row r="4787">
          <cell r="A4787">
            <v>185210</v>
          </cell>
        </row>
        <row r="4788">
          <cell r="A4788">
            <v>185238</v>
          </cell>
        </row>
        <row r="4789">
          <cell r="A4789">
            <v>185269</v>
          </cell>
        </row>
        <row r="4790">
          <cell r="A4790">
            <v>185299</v>
          </cell>
        </row>
        <row r="4791">
          <cell r="A4791">
            <v>185330</v>
          </cell>
        </row>
        <row r="4792">
          <cell r="A4792">
            <v>185360</v>
          </cell>
        </row>
        <row r="4793">
          <cell r="A4793">
            <v>185391</v>
          </cell>
        </row>
        <row r="4794">
          <cell r="A4794">
            <v>185422</v>
          </cell>
        </row>
        <row r="4795">
          <cell r="A4795">
            <v>185452</v>
          </cell>
        </row>
        <row r="4796">
          <cell r="A4796">
            <v>185483</v>
          </cell>
        </row>
        <row r="4797">
          <cell r="A4797">
            <v>185513</v>
          </cell>
        </row>
        <row r="4798">
          <cell r="A4798">
            <v>185544</v>
          </cell>
        </row>
        <row r="4799">
          <cell r="A4799">
            <v>185575</v>
          </cell>
        </row>
        <row r="4800">
          <cell r="A4800">
            <v>185604</v>
          </cell>
        </row>
        <row r="4801">
          <cell r="A4801">
            <v>185635</v>
          </cell>
        </row>
        <row r="4802">
          <cell r="A4802">
            <v>185665</v>
          </cell>
        </row>
        <row r="4803">
          <cell r="A4803">
            <v>185696</v>
          </cell>
        </row>
        <row r="4804">
          <cell r="A4804">
            <v>185726</v>
          </cell>
        </row>
        <row r="4805">
          <cell r="A4805">
            <v>185757</v>
          </cell>
        </row>
        <row r="4806">
          <cell r="A4806">
            <v>185788</v>
          </cell>
        </row>
        <row r="4807">
          <cell r="A4807">
            <v>185818</v>
          </cell>
        </row>
        <row r="4808">
          <cell r="A4808">
            <v>185849</v>
          </cell>
        </row>
        <row r="4809">
          <cell r="A4809">
            <v>185879</v>
          </cell>
        </row>
        <row r="4810">
          <cell r="A4810">
            <v>185910</v>
          </cell>
        </row>
        <row r="4811">
          <cell r="A4811">
            <v>185941</v>
          </cell>
        </row>
        <row r="4812">
          <cell r="A4812">
            <v>185969</v>
          </cell>
        </row>
        <row r="4813">
          <cell r="A4813">
            <v>186000</v>
          </cell>
        </row>
        <row r="4814">
          <cell r="A4814">
            <v>186030</v>
          </cell>
        </row>
        <row r="4815">
          <cell r="A4815">
            <v>186061</v>
          </cell>
        </row>
        <row r="4816">
          <cell r="A4816">
            <v>186091</v>
          </cell>
        </row>
        <row r="4817">
          <cell r="A4817">
            <v>186122</v>
          </cell>
        </row>
        <row r="4818">
          <cell r="A4818">
            <v>186153</v>
          </cell>
        </row>
        <row r="4819">
          <cell r="A4819">
            <v>186183</v>
          </cell>
        </row>
        <row r="4820">
          <cell r="A4820">
            <v>186214</v>
          </cell>
        </row>
        <row r="4821">
          <cell r="A4821">
            <v>186244</v>
          </cell>
        </row>
        <row r="4822">
          <cell r="A4822">
            <v>186275</v>
          </cell>
        </row>
        <row r="4823">
          <cell r="A4823">
            <v>186306</v>
          </cell>
        </row>
        <row r="4824">
          <cell r="A4824">
            <v>186334</v>
          </cell>
        </row>
        <row r="4825">
          <cell r="A4825">
            <v>186365</v>
          </cell>
        </row>
        <row r="4826">
          <cell r="A4826">
            <v>186395</v>
          </cell>
        </row>
        <row r="4827">
          <cell r="A4827">
            <v>186426</v>
          </cell>
        </row>
        <row r="4828">
          <cell r="A4828">
            <v>186456</v>
          </cell>
        </row>
        <row r="4829">
          <cell r="A4829">
            <v>186487</v>
          </cell>
        </row>
        <row r="4830">
          <cell r="A4830">
            <v>186518</v>
          </cell>
        </row>
        <row r="4831">
          <cell r="A4831">
            <v>186548</v>
          </cell>
        </row>
        <row r="4832">
          <cell r="A4832">
            <v>186579</v>
          </cell>
        </row>
        <row r="4833">
          <cell r="A4833">
            <v>186609</v>
          </cell>
        </row>
        <row r="4834">
          <cell r="A4834">
            <v>186640</v>
          </cell>
        </row>
        <row r="4835">
          <cell r="A4835">
            <v>186671</v>
          </cell>
        </row>
        <row r="4836">
          <cell r="A4836">
            <v>186699</v>
          </cell>
        </row>
        <row r="4837">
          <cell r="A4837">
            <v>186730</v>
          </cell>
        </row>
        <row r="4838">
          <cell r="A4838">
            <v>186760</v>
          </cell>
        </row>
        <row r="4839">
          <cell r="A4839">
            <v>186791</v>
          </cell>
        </row>
        <row r="4840">
          <cell r="A4840">
            <v>186821</v>
          </cell>
        </row>
        <row r="4841">
          <cell r="A4841">
            <v>186852</v>
          </cell>
        </row>
        <row r="4842">
          <cell r="A4842">
            <v>186883</v>
          </cell>
        </row>
        <row r="4843">
          <cell r="A4843">
            <v>186913</v>
          </cell>
        </row>
        <row r="4844">
          <cell r="A4844">
            <v>186944</v>
          </cell>
        </row>
        <row r="4845">
          <cell r="A4845">
            <v>186974</v>
          </cell>
        </row>
        <row r="4846">
          <cell r="A4846">
            <v>187005</v>
          </cell>
        </row>
        <row r="4847">
          <cell r="A4847">
            <v>187036</v>
          </cell>
        </row>
        <row r="4848">
          <cell r="A4848">
            <v>187065</v>
          </cell>
        </row>
        <row r="4849">
          <cell r="A4849">
            <v>187096</v>
          </cell>
        </row>
        <row r="4850">
          <cell r="A4850">
            <v>187126</v>
          </cell>
        </row>
        <row r="4851">
          <cell r="A4851">
            <v>187157</v>
          </cell>
        </row>
        <row r="4852">
          <cell r="A4852">
            <v>187187</v>
          </cell>
        </row>
        <row r="4853">
          <cell r="A4853">
            <v>187218</v>
          </cell>
        </row>
        <row r="4854">
          <cell r="A4854">
            <v>187249</v>
          </cell>
        </row>
        <row r="4855">
          <cell r="A4855">
            <v>187279</v>
          </cell>
        </row>
        <row r="4856">
          <cell r="A4856">
            <v>187310</v>
          </cell>
        </row>
        <row r="4857">
          <cell r="A4857">
            <v>187340</v>
          </cell>
        </row>
        <row r="4858">
          <cell r="A4858">
            <v>187371</v>
          </cell>
        </row>
        <row r="4859">
          <cell r="A4859">
            <v>187402</v>
          </cell>
        </row>
        <row r="4860">
          <cell r="A4860">
            <v>187430</v>
          </cell>
        </row>
        <row r="4861">
          <cell r="A4861">
            <v>187461</v>
          </cell>
        </row>
        <row r="4862">
          <cell r="A4862">
            <v>187491</v>
          </cell>
        </row>
        <row r="4863">
          <cell r="A4863">
            <v>187522</v>
          </cell>
        </row>
        <row r="4864">
          <cell r="A4864">
            <v>187552</v>
          </cell>
        </row>
        <row r="4865">
          <cell r="A4865">
            <v>187583</v>
          </cell>
        </row>
        <row r="4866">
          <cell r="A4866">
            <v>187614</v>
          </cell>
        </row>
        <row r="4867">
          <cell r="A4867">
            <v>187644</v>
          </cell>
        </row>
        <row r="4868">
          <cell r="A4868">
            <v>187675</v>
          </cell>
        </row>
        <row r="4869">
          <cell r="A4869">
            <v>187705</v>
          </cell>
        </row>
        <row r="4870">
          <cell r="A4870">
            <v>187736</v>
          </cell>
        </row>
        <row r="4871">
          <cell r="A4871">
            <v>187767</v>
          </cell>
        </row>
        <row r="4872">
          <cell r="A4872">
            <v>187795</v>
          </cell>
        </row>
        <row r="4873">
          <cell r="A4873">
            <v>187826</v>
          </cell>
        </row>
        <row r="4874">
          <cell r="A4874">
            <v>187856</v>
          </cell>
        </row>
        <row r="4875">
          <cell r="A4875">
            <v>187887</v>
          </cell>
        </row>
        <row r="4876">
          <cell r="A4876">
            <v>187917</v>
          </cell>
        </row>
        <row r="4877">
          <cell r="A4877">
            <v>187948</v>
          </cell>
        </row>
        <row r="4878">
          <cell r="A4878">
            <v>187979</v>
          </cell>
        </row>
        <row r="4879">
          <cell r="A4879">
            <v>188009</v>
          </cell>
        </row>
        <row r="4880">
          <cell r="A4880">
            <v>188040</v>
          </cell>
        </row>
        <row r="4881">
          <cell r="A4881">
            <v>188070</v>
          </cell>
        </row>
        <row r="4882">
          <cell r="A4882">
            <v>188101</v>
          </cell>
        </row>
        <row r="4883">
          <cell r="A4883">
            <v>188132</v>
          </cell>
        </row>
        <row r="4884">
          <cell r="A4884">
            <v>188160</v>
          </cell>
        </row>
        <row r="4885">
          <cell r="A4885">
            <v>188191</v>
          </cell>
        </row>
        <row r="4886">
          <cell r="A4886">
            <v>188221</v>
          </cell>
        </row>
        <row r="4887">
          <cell r="A4887">
            <v>188252</v>
          </cell>
        </row>
        <row r="4888">
          <cell r="A4888">
            <v>188282</v>
          </cell>
        </row>
        <row r="4889">
          <cell r="A4889">
            <v>188313</v>
          </cell>
        </row>
        <row r="4890">
          <cell r="A4890">
            <v>188344</v>
          </cell>
        </row>
        <row r="4891">
          <cell r="A4891">
            <v>188374</v>
          </cell>
        </row>
        <row r="4892">
          <cell r="A4892">
            <v>188405</v>
          </cell>
        </row>
        <row r="4893">
          <cell r="A4893">
            <v>188435</v>
          </cell>
        </row>
        <row r="4894">
          <cell r="A4894">
            <v>188466</v>
          </cell>
        </row>
        <row r="4895">
          <cell r="A4895">
            <v>188497</v>
          </cell>
        </row>
        <row r="4896">
          <cell r="A4896">
            <v>188526</v>
          </cell>
        </row>
        <row r="4897">
          <cell r="A4897">
            <v>188557</v>
          </cell>
        </row>
        <row r="4898">
          <cell r="A4898">
            <v>188587</v>
          </cell>
        </row>
        <row r="4899">
          <cell r="A4899">
            <v>188618</v>
          </cell>
        </row>
        <row r="4900">
          <cell r="A4900">
            <v>188648</v>
          </cell>
        </row>
        <row r="4901">
          <cell r="A4901">
            <v>188679</v>
          </cell>
        </row>
        <row r="4902">
          <cell r="A4902">
            <v>188710</v>
          </cell>
        </row>
        <row r="4903">
          <cell r="A4903">
            <v>188740</v>
          </cell>
        </row>
        <row r="4904">
          <cell r="A4904">
            <v>188771</v>
          </cell>
        </row>
        <row r="4905">
          <cell r="A4905">
            <v>188801</v>
          </cell>
        </row>
        <row r="4906">
          <cell r="A4906">
            <v>188832</v>
          </cell>
        </row>
        <row r="4907">
          <cell r="A4907">
            <v>188863</v>
          </cell>
        </row>
        <row r="4908">
          <cell r="A4908">
            <v>188891</v>
          </cell>
        </row>
        <row r="4909">
          <cell r="A4909">
            <v>188922</v>
          </cell>
        </row>
        <row r="4910">
          <cell r="A4910">
            <v>188952</v>
          </cell>
        </row>
        <row r="4911">
          <cell r="A4911">
            <v>188983</v>
          </cell>
        </row>
        <row r="4912">
          <cell r="A4912">
            <v>189013</v>
          </cell>
        </row>
        <row r="4913">
          <cell r="A4913">
            <v>189044</v>
          </cell>
        </row>
        <row r="4914">
          <cell r="A4914">
            <v>189075</v>
          </cell>
        </row>
        <row r="4915">
          <cell r="A4915">
            <v>189105</v>
          </cell>
        </row>
        <row r="4916">
          <cell r="A4916">
            <v>189136</v>
          </cell>
        </row>
        <row r="4917">
          <cell r="A4917">
            <v>189166</v>
          </cell>
        </row>
        <row r="4918">
          <cell r="A4918">
            <v>189197</v>
          </cell>
        </row>
        <row r="4919">
          <cell r="A4919">
            <v>189228</v>
          </cell>
        </row>
        <row r="4920">
          <cell r="A4920">
            <v>189256</v>
          </cell>
        </row>
        <row r="4921">
          <cell r="A4921">
            <v>189287</v>
          </cell>
        </row>
        <row r="4922">
          <cell r="A4922">
            <v>189317</v>
          </cell>
        </row>
        <row r="4923">
          <cell r="A4923">
            <v>189348</v>
          </cell>
        </row>
        <row r="4924">
          <cell r="A4924">
            <v>189378</v>
          </cell>
        </row>
        <row r="4925">
          <cell r="A4925">
            <v>189409</v>
          </cell>
        </row>
        <row r="4926">
          <cell r="A4926">
            <v>189440</v>
          </cell>
        </row>
        <row r="4927">
          <cell r="A4927">
            <v>189470</v>
          </cell>
        </row>
        <row r="4928">
          <cell r="A4928">
            <v>189501</v>
          </cell>
        </row>
        <row r="4929">
          <cell r="A4929">
            <v>189531</v>
          </cell>
        </row>
        <row r="4930">
          <cell r="A4930">
            <v>189562</v>
          </cell>
        </row>
        <row r="4931">
          <cell r="A4931">
            <v>189593</v>
          </cell>
        </row>
        <row r="4932">
          <cell r="A4932">
            <v>189621</v>
          </cell>
        </row>
        <row r="4933">
          <cell r="A4933">
            <v>189652</v>
          </cell>
        </row>
        <row r="4934">
          <cell r="A4934">
            <v>189682</v>
          </cell>
        </row>
        <row r="4935">
          <cell r="A4935">
            <v>189713</v>
          </cell>
        </row>
        <row r="4936">
          <cell r="A4936">
            <v>189743</v>
          </cell>
        </row>
        <row r="4937">
          <cell r="A4937">
            <v>189774</v>
          </cell>
        </row>
        <row r="4938">
          <cell r="A4938">
            <v>189805</v>
          </cell>
        </row>
        <row r="4939">
          <cell r="A4939">
            <v>189835</v>
          </cell>
        </row>
        <row r="4940">
          <cell r="A4940">
            <v>189866</v>
          </cell>
        </row>
        <row r="4941">
          <cell r="A4941">
            <v>189896</v>
          </cell>
        </row>
        <row r="4942">
          <cell r="A4942">
            <v>189927</v>
          </cell>
        </row>
        <row r="4943">
          <cell r="A4943">
            <v>189958</v>
          </cell>
        </row>
        <row r="4944">
          <cell r="A4944">
            <v>189987</v>
          </cell>
        </row>
        <row r="4945">
          <cell r="A4945">
            <v>190018</v>
          </cell>
        </row>
        <row r="4946">
          <cell r="A4946">
            <v>190048</v>
          </cell>
        </row>
        <row r="4947">
          <cell r="A4947">
            <v>190079</v>
          </cell>
        </row>
        <row r="4948">
          <cell r="A4948">
            <v>190109</v>
          </cell>
        </row>
        <row r="4949">
          <cell r="A4949">
            <v>190140</v>
          </cell>
        </row>
        <row r="4950">
          <cell r="A4950">
            <v>190171</v>
          </cell>
        </row>
        <row r="4951">
          <cell r="A4951">
            <v>190201</v>
          </cell>
        </row>
        <row r="4952">
          <cell r="A4952">
            <v>190232</v>
          </cell>
        </row>
        <row r="4953">
          <cell r="A4953">
            <v>190262</v>
          </cell>
        </row>
        <row r="4954">
          <cell r="A4954">
            <v>190293</v>
          </cell>
        </row>
        <row r="4955">
          <cell r="A4955">
            <v>190324</v>
          </cell>
        </row>
        <row r="4956">
          <cell r="A4956">
            <v>190352</v>
          </cell>
        </row>
        <row r="4957">
          <cell r="A4957">
            <v>190383</v>
          </cell>
        </row>
        <row r="4958">
          <cell r="A4958">
            <v>190413</v>
          </cell>
        </row>
        <row r="4959">
          <cell r="A4959">
            <v>190444</v>
          </cell>
        </row>
        <row r="4960">
          <cell r="A4960">
            <v>190474</v>
          </cell>
        </row>
        <row r="4961">
          <cell r="A4961">
            <v>190505</v>
          </cell>
        </row>
        <row r="4962">
          <cell r="A4962">
            <v>190536</v>
          </cell>
        </row>
        <row r="4963">
          <cell r="A4963">
            <v>190566</v>
          </cell>
        </row>
        <row r="4964">
          <cell r="A4964">
            <v>190597</v>
          </cell>
        </row>
        <row r="4965">
          <cell r="A4965">
            <v>190627</v>
          </cell>
        </row>
        <row r="4966">
          <cell r="A4966">
            <v>190658</v>
          </cell>
        </row>
        <row r="4967">
          <cell r="A4967">
            <v>190689</v>
          </cell>
        </row>
        <row r="4968">
          <cell r="A4968">
            <v>190717</v>
          </cell>
        </row>
        <row r="4969">
          <cell r="A4969">
            <v>190748</v>
          </cell>
        </row>
        <row r="4970">
          <cell r="A4970">
            <v>190778</v>
          </cell>
        </row>
        <row r="4971">
          <cell r="A4971">
            <v>190809</v>
          </cell>
        </row>
        <row r="4972">
          <cell r="A4972">
            <v>190839</v>
          </cell>
        </row>
        <row r="4973">
          <cell r="A4973">
            <v>190870</v>
          </cell>
        </row>
        <row r="4974">
          <cell r="A4974">
            <v>190901</v>
          </cell>
        </row>
        <row r="4975">
          <cell r="A4975">
            <v>190931</v>
          </cell>
        </row>
        <row r="4976">
          <cell r="A4976">
            <v>190962</v>
          </cell>
        </row>
        <row r="4977">
          <cell r="A4977">
            <v>190992</v>
          </cell>
        </row>
        <row r="4978">
          <cell r="A4978">
            <v>191023</v>
          </cell>
        </row>
        <row r="4979">
          <cell r="A4979">
            <v>191054</v>
          </cell>
        </row>
        <row r="4980">
          <cell r="A4980">
            <v>191082</v>
          </cell>
        </row>
        <row r="4981">
          <cell r="A4981">
            <v>191113</v>
          </cell>
        </row>
        <row r="4982">
          <cell r="A4982">
            <v>191143</v>
          </cell>
        </row>
        <row r="4983">
          <cell r="A4983">
            <v>191174</v>
          </cell>
        </row>
        <row r="4984">
          <cell r="A4984">
            <v>191204</v>
          </cell>
        </row>
        <row r="4985">
          <cell r="A4985">
            <v>191235</v>
          </cell>
        </row>
        <row r="4986">
          <cell r="A4986">
            <v>191266</v>
          </cell>
        </row>
        <row r="4987">
          <cell r="A4987">
            <v>191296</v>
          </cell>
        </row>
        <row r="4988">
          <cell r="A4988">
            <v>191327</v>
          </cell>
        </row>
        <row r="4989">
          <cell r="A4989">
            <v>191357</v>
          </cell>
        </row>
        <row r="4990">
          <cell r="A4990">
            <v>191388</v>
          </cell>
        </row>
        <row r="4991">
          <cell r="A4991">
            <v>191419</v>
          </cell>
        </row>
        <row r="4992">
          <cell r="A4992">
            <v>191448</v>
          </cell>
        </row>
        <row r="4993">
          <cell r="A4993">
            <v>191479</v>
          </cell>
        </row>
        <row r="4994">
          <cell r="A4994">
            <v>191509</v>
          </cell>
        </row>
        <row r="4995">
          <cell r="A4995">
            <v>191540</v>
          </cell>
        </row>
        <row r="4996">
          <cell r="A4996">
            <v>191570</v>
          </cell>
        </row>
        <row r="4997">
          <cell r="A4997">
            <v>191601</v>
          </cell>
        </row>
        <row r="4998">
          <cell r="A4998">
            <v>191632</v>
          </cell>
        </row>
        <row r="4999">
          <cell r="A4999">
            <v>191662</v>
          </cell>
        </row>
        <row r="5000">
          <cell r="A5000">
            <v>191693</v>
          </cell>
        </row>
        <row r="5001">
          <cell r="A5001">
            <v>191723</v>
          </cell>
        </row>
        <row r="5002">
          <cell r="A5002">
            <v>191754</v>
          </cell>
        </row>
        <row r="5003">
          <cell r="A5003">
            <v>191785</v>
          </cell>
        </row>
        <row r="5004">
          <cell r="A5004">
            <v>191813</v>
          </cell>
        </row>
        <row r="5005">
          <cell r="A5005">
            <v>191844</v>
          </cell>
        </row>
        <row r="5006">
          <cell r="A5006">
            <v>191874</v>
          </cell>
        </row>
        <row r="5007">
          <cell r="A5007">
            <v>191905</v>
          </cell>
        </row>
        <row r="5008">
          <cell r="A5008">
            <v>191935</v>
          </cell>
        </row>
        <row r="5009">
          <cell r="A5009">
            <v>191966</v>
          </cell>
        </row>
        <row r="5010">
          <cell r="A5010">
            <v>191997</v>
          </cell>
        </row>
        <row r="5011">
          <cell r="A5011">
            <v>192027</v>
          </cell>
        </row>
        <row r="5012">
          <cell r="A5012">
            <v>192058</v>
          </cell>
        </row>
        <row r="5013">
          <cell r="A5013">
            <v>192088</v>
          </cell>
        </row>
        <row r="5014">
          <cell r="A5014">
            <v>192119</v>
          </cell>
        </row>
        <row r="5015">
          <cell r="A5015">
            <v>192150</v>
          </cell>
        </row>
        <row r="5016">
          <cell r="A5016">
            <v>192178</v>
          </cell>
        </row>
        <row r="5017">
          <cell r="A5017">
            <v>192209</v>
          </cell>
        </row>
        <row r="5018">
          <cell r="A5018">
            <v>192239</v>
          </cell>
        </row>
        <row r="5019">
          <cell r="A5019">
            <v>192270</v>
          </cell>
        </row>
        <row r="5020">
          <cell r="A5020">
            <v>192300</v>
          </cell>
        </row>
        <row r="5021">
          <cell r="A5021">
            <v>192331</v>
          </cell>
        </row>
        <row r="5022">
          <cell r="A5022">
            <v>192362</v>
          </cell>
        </row>
        <row r="5023">
          <cell r="A5023">
            <v>192392</v>
          </cell>
        </row>
        <row r="5024">
          <cell r="A5024">
            <v>192423</v>
          </cell>
        </row>
        <row r="5025">
          <cell r="A5025">
            <v>192453</v>
          </cell>
        </row>
        <row r="5026">
          <cell r="A5026">
            <v>192484</v>
          </cell>
        </row>
        <row r="5027">
          <cell r="A5027">
            <v>192515</v>
          </cell>
        </row>
        <row r="5028">
          <cell r="A5028">
            <v>192543</v>
          </cell>
        </row>
        <row r="5029">
          <cell r="A5029">
            <v>192574</v>
          </cell>
        </row>
        <row r="5030">
          <cell r="A5030">
            <v>192604</v>
          </cell>
        </row>
        <row r="5031">
          <cell r="A5031">
            <v>192635</v>
          </cell>
        </row>
        <row r="5032">
          <cell r="A5032">
            <v>192665</v>
          </cell>
        </row>
        <row r="5033">
          <cell r="A5033">
            <v>192696</v>
          </cell>
        </row>
        <row r="5034">
          <cell r="A5034">
            <v>192727</v>
          </cell>
        </row>
        <row r="5035">
          <cell r="A5035">
            <v>192757</v>
          </cell>
        </row>
        <row r="5036">
          <cell r="A5036">
            <v>192788</v>
          </cell>
        </row>
        <row r="5037">
          <cell r="A5037">
            <v>192818</v>
          </cell>
        </row>
        <row r="5038">
          <cell r="A5038">
            <v>192849</v>
          </cell>
        </row>
        <row r="5039">
          <cell r="A5039">
            <v>192880</v>
          </cell>
        </row>
        <row r="5040">
          <cell r="A5040">
            <v>192909</v>
          </cell>
        </row>
        <row r="5041">
          <cell r="A5041">
            <v>192940</v>
          </cell>
        </row>
        <row r="5042">
          <cell r="A5042">
            <v>192970</v>
          </cell>
        </row>
        <row r="5043">
          <cell r="A5043">
            <v>193001</v>
          </cell>
        </row>
        <row r="5044">
          <cell r="A5044">
            <v>193031</v>
          </cell>
        </row>
        <row r="5045">
          <cell r="A5045">
            <v>193062</v>
          </cell>
        </row>
        <row r="5046">
          <cell r="A5046">
            <v>193093</v>
          </cell>
        </row>
        <row r="5047">
          <cell r="A5047">
            <v>193123</v>
          </cell>
        </row>
        <row r="5048">
          <cell r="A5048">
            <v>193154</v>
          </cell>
        </row>
        <row r="5049">
          <cell r="A5049">
            <v>193184</v>
          </cell>
        </row>
        <row r="5050">
          <cell r="A5050">
            <v>193215</v>
          </cell>
        </row>
        <row r="5051">
          <cell r="A5051">
            <v>193246</v>
          </cell>
        </row>
        <row r="5052">
          <cell r="A5052">
            <v>193274</v>
          </cell>
        </row>
        <row r="5053">
          <cell r="A5053">
            <v>193305</v>
          </cell>
        </row>
        <row r="5054">
          <cell r="A5054">
            <v>193335</v>
          </cell>
        </row>
        <row r="5055">
          <cell r="A5055">
            <v>193366</v>
          </cell>
        </row>
        <row r="5056">
          <cell r="A5056">
            <v>193396</v>
          </cell>
        </row>
        <row r="5057">
          <cell r="A5057">
            <v>193427</v>
          </cell>
        </row>
        <row r="5058">
          <cell r="A5058">
            <v>193458</v>
          </cell>
        </row>
        <row r="5059">
          <cell r="A5059">
            <v>193488</v>
          </cell>
        </row>
        <row r="5060">
          <cell r="A5060">
            <v>193519</v>
          </cell>
        </row>
        <row r="5061">
          <cell r="A5061">
            <v>193549</v>
          </cell>
        </row>
        <row r="5062">
          <cell r="A5062">
            <v>193580</v>
          </cell>
        </row>
        <row r="5063">
          <cell r="A5063">
            <v>193611</v>
          </cell>
        </row>
        <row r="5064">
          <cell r="A5064">
            <v>193639</v>
          </cell>
        </row>
        <row r="5065">
          <cell r="A5065">
            <v>193670</v>
          </cell>
        </row>
        <row r="5066">
          <cell r="A5066">
            <v>193700</v>
          </cell>
        </row>
        <row r="5067">
          <cell r="A5067">
            <v>193731</v>
          </cell>
        </row>
        <row r="5068">
          <cell r="A5068">
            <v>193761</v>
          </cell>
        </row>
        <row r="5069">
          <cell r="A5069">
            <v>193792</v>
          </cell>
        </row>
        <row r="5070">
          <cell r="A5070">
            <v>193823</v>
          </cell>
        </row>
        <row r="5071">
          <cell r="A5071">
            <v>193853</v>
          </cell>
        </row>
        <row r="5072">
          <cell r="A5072">
            <v>193884</v>
          </cell>
        </row>
        <row r="5073">
          <cell r="A5073">
            <v>193914</v>
          </cell>
        </row>
        <row r="5074">
          <cell r="A5074">
            <v>193945</v>
          </cell>
        </row>
        <row r="5075">
          <cell r="A5075">
            <v>193976</v>
          </cell>
        </row>
        <row r="5076">
          <cell r="A5076">
            <v>194004</v>
          </cell>
        </row>
        <row r="5077">
          <cell r="A5077">
            <v>194035</v>
          </cell>
        </row>
        <row r="5078">
          <cell r="A5078">
            <v>194065</v>
          </cell>
        </row>
        <row r="5079">
          <cell r="A5079">
            <v>194096</v>
          </cell>
        </row>
        <row r="5080">
          <cell r="A5080">
            <v>194126</v>
          </cell>
        </row>
        <row r="5081">
          <cell r="A5081">
            <v>194157</v>
          </cell>
        </row>
        <row r="5082">
          <cell r="A5082">
            <v>194188</v>
          </cell>
        </row>
        <row r="5083">
          <cell r="A5083">
            <v>194218</v>
          </cell>
        </row>
        <row r="5084">
          <cell r="A5084">
            <v>194249</v>
          </cell>
        </row>
        <row r="5085">
          <cell r="A5085">
            <v>194279</v>
          </cell>
        </row>
        <row r="5086">
          <cell r="A5086">
            <v>194310</v>
          </cell>
        </row>
        <row r="5087">
          <cell r="A5087">
            <v>194341</v>
          </cell>
        </row>
        <row r="5088">
          <cell r="A5088">
            <v>194370</v>
          </cell>
        </row>
        <row r="5089">
          <cell r="A5089">
            <v>194401</v>
          </cell>
        </row>
        <row r="5090">
          <cell r="A5090">
            <v>194431</v>
          </cell>
        </row>
        <row r="5091">
          <cell r="A5091">
            <v>194462</v>
          </cell>
        </row>
        <row r="5092">
          <cell r="A5092">
            <v>194492</v>
          </cell>
        </row>
        <row r="5093">
          <cell r="A5093">
            <v>194523</v>
          </cell>
        </row>
        <row r="5094">
          <cell r="A5094">
            <v>194554</v>
          </cell>
        </row>
        <row r="5095">
          <cell r="A5095">
            <v>194584</v>
          </cell>
        </row>
        <row r="5096">
          <cell r="A5096">
            <v>194615</v>
          </cell>
        </row>
        <row r="5097">
          <cell r="A5097">
            <v>194645</v>
          </cell>
        </row>
        <row r="5098">
          <cell r="A5098">
            <v>194676</v>
          </cell>
        </row>
        <row r="5099">
          <cell r="A5099">
            <v>194707</v>
          </cell>
        </row>
        <row r="5100">
          <cell r="A5100">
            <v>194735</v>
          </cell>
        </row>
        <row r="5101">
          <cell r="A5101">
            <v>194766</v>
          </cell>
        </row>
        <row r="5102">
          <cell r="A5102">
            <v>194796</v>
          </cell>
        </row>
        <row r="5103">
          <cell r="A5103">
            <v>194827</v>
          </cell>
        </row>
        <row r="5104">
          <cell r="A5104">
            <v>194857</v>
          </cell>
        </row>
        <row r="5105">
          <cell r="A5105">
            <v>194888</v>
          </cell>
        </row>
        <row r="5106">
          <cell r="A5106">
            <v>194919</v>
          </cell>
        </row>
        <row r="5107">
          <cell r="A5107">
            <v>194949</v>
          </cell>
        </row>
        <row r="5108">
          <cell r="A5108">
            <v>194980</v>
          </cell>
        </row>
        <row r="5109">
          <cell r="A5109">
            <v>195010</v>
          </cell>
        </row>
        <row r="5110">
          <cell r="A5110">
            <v>195041</v>
          </cell>
        </row>
        <row r="5111">
          <cell r="A5111">
            <v>195072</v>
          </cell>
        </row>
        <row r="5112">
          <cell r="A5112">
            <v>195100</v>
          </cell>
        </row>
        <row r="5113">
          <cell r="A5113">
            <v>195131</v>
          </cell>
        </row>
        <row r="5114">
          <cell r="A5114">
            <v>195161</v>
          </cell>
        </row>
        <row r="5115">
          <cell r="A5115">
            <v>195192</v>
          </cell>
        </row>
        <row r="5116">
          <cell r="A5116">
            <v>195222</v>
          </cell>
        </row>
        <row r="5117">
          <cell r="A5117">
            <v>195253</v>
          </cell>
        </row>
        <row r="5118">
          <cell r="A5118">
            <v>195284</v>
          </cell>
        </row>
        <row r="5119">
          <cell r="A5119">
            <v>195314</v>
          </cell>
        </row>
        <row r="5120">
          <cell r="A5120">
            <v>195345</v>
          </cell>
        </row>
        <row r="5121">
          <cell r="A5121">
            <v>195375</v>
          </cell>
        </row>
        <row r="5122">
          <cell r="A5122">
            <v>195406</v>
          </cell>
        </row>
        <row r="5123">
          <cell r="A5123">
            <v>195437</v>
          </cell>
        </row>
        <row r="5124">
          <cell r="A5124">
            <v>195465</v>
          </cell>
        </row>
        <row r="5125">
          <cell r="A5125">
            <v>195496</v>
          </cell>
        </row>
        <row r="5126">
          <cell r="A5126">
            <v>195526</v>
          </cell>
        </row>
        <row r="5127">
          <cell r="A5127">
            <v>195557</v>
          </cell>
        </row>
        <row r="5128">
          <cell r="A5128">
            <v>195587</v>
          </cell>
        </row>
        <row r="5129">
          <cell r="A5129">
            <v>195618</v>
          </cell>
        </row>
        <row r="5130">
          <cell r="A5130">
            <v>195649</v>
          </cell>
        </row>
        <row r="5131">
          <cell r="A5131">
            <v>195679</v>
          </cell>
        </row>
        <row r="5132">
          <cell r="A5132">
            <v>195710</v>
          </cell>
        </row>
        <row r="5133">
          <cell r="A5133">
            <v>195740</v>
          </cell>
        </row>
        <row r="5134">
          <cell r="A5134">
            <v>195771</v>
          </cell>
        </row>
        <row r="5135">
          <cell r="A5135">
            <v>195802</v>
          </cell>
        </row>
        <row r="5136">
          <cell r="A5136">
            <v>195831</v>
          </cell>
        </row>
        <row r="5137">
          <cell r="A5137">
            <v>195862</v>
          </cell>
        </row>
        <row r="5138">
          <cell r="A5138">
            <v>195892</v>
          </cell>
        </row>
        <row r="5139">
          <cell r="A5139">
            <v>195923</v>
          </cell>
        </row>
        <row r="5140">
          <cell r="A5140">
            <v>195953</v>
          </cell>
        </row>
        <row r="5141">
          <cell r="A5141">
            <v>195984</v>
          </cell>
        </row>
        <row r="5142">
          <cell r="A5142">
            <v>196015</v>
          </cell>
        </row>
        <row r="5143">
          <cell r="A5143">
            <v>196045</v>
          </cell>
        </row>
        <row r="5144">
          <cell r="A5144">
            <v>196076</v>
          </cell>
        </row>
        <row r="5145">
          <cell r="A5145">
            <v>196106</v>
          </cell>
        </row>
        <row r="5146">
          <cell r="A5146">
            <v>196137</v>
          </cell>
        </row>
        <row r="5147">
          <cell r="A5147">
            <v>196168</v>
          </cell>
        </row>
        <row r="5148">
          <cell r="A5148">
            <v>196196</v>
          </cell>
        </row>
        <row r="5149">
          <cell r="A5149">
            <v>196227</v>
          </cell>
        </row>
        <row r="5150">
          <cell r="A5150">
            <v>196257</v>
          </cell>
        </row>
        <row r="5151">
          <cell r="A5151">
            <v>196288</v>
          </cell>
        </row>
        <row r="5152">
          <cell r="A5152">
            <v>196318</v>
          </cell>
        </row>
        <row r="5153">
          <cell r="A5153">
            <v>196349</v>
          </cell>
        </row>
        <row r="5154">
          <cell r="A5154">
            <v>196380</v>
          </cell>
        </row>
        <row r="5155">
          <cell r="A5155">
            <v>196410</v>
          </cell>
        </row>
        <row r="5156">
          <cell r="A5156">
            <v>196441</v>
          </cell>
        </row>
        <row r="5157">
          <cell r="A5157">
            <v>196471</v>
          </cell>
        </row>
        <row r="5158">
          <cell r="A5158">
            <v>196502</v>
          </cell>
        </row>
        <row r="5159">
          <cell r="A5159">
            <v>196533</v>
          </cell>
        </row>
        <row r="5160">
          <cell r="A5160">
            <v>196561</v>
          </cell>
        </row>
        <row r="5161">
          <cell r="A5161">
            <v>196592</v>
          </cell>
        </row>
        <row r="5162">
          <cell r="A5162">
            <v>196622</v>
          </cell>
        </row>
        <row r="5163">
          <cell r="A5163">
            <v>196653</v>
          </cell>
        </row>
        <row r="5164">
          <cell r="A5164">
            <v>196683</v>
          </cell>
        </row>
        <row r="5165">
          <cell r="A5165">
            <v>196714</v>
          </cell>
        </row>
        <row r="5166">
          <cell r="A5166">
            <v>196745</v>
          </cell>
        </row>
        <row r="5167">
          <cell r="A5167">
            <v>196775</v>
          </cell>
        </row>
        <row r="5168">
          <cell r="A5168">
            <v>196806</v>
          </cell>
        </row>
        <row r="5169">
          <cell r="A5169">
            <v>196836</v>
          </cell>
        </row>
        <row r="5170">
          <cell r="A5170">
            <v>196867</v>
          </cell>
        </row>
        <row r="5171">
          <cell r="A5171">
            <v>196898</v>
          </cell>
        </row>
        <row r="5172">
          <cell r="A5172">
            <v>196926</v>
          </cell>
        </row>
        <row r="5173">
          <cell r="A5173">
            <v>196957</v>
          </cell>
        </row>
        <row r="5174">
          <cell r="A5174">
            <v>196987</v>
          </cell>
        </row>
        <row r="5175">
          <cell r="A5175">
            <v>197018</v>
          </cell>
        </row>
        <row r="5176">
          <cell r="A5176">
            <v>197048</v>
          </cell>
        </row>
        <row r="5177">
          <cell r="A5177">
            <v>197079</v>
          </cell>
        </row>
        <row r="5178">
          <cell r="A5178">
            <v>197110</v>
          </cell>
        </row>
        <row r="5179">
          <cell r="A5179">
            <v>197140</v>
          </cell>
        </row>
        <row r="5180">
          <cell r="A5180">
            <v>197171</v>
          </cell>
        </row>
        <row r="5181">
          <cell r="A5181">
            <v>197201</v>
          </cell>
        </row>
        <row r="5182">
          <cell r="A5182">
            <v>197232</v>
          </cell>
        </row>
        <row r="5183">
          <cell r="A5183">
            <v>197263</v>
          </cell>
        </row>
        <row r="5184">
          <cell r="A5184">
            <v>197292</v>
          </cell>
        </row>
        <row r="5185">
          <cell r="A5185">
            <v>197323</v>
          </cell>
        </row>
        <row r="5186">
          <cell r="A5186">
            <v>197353</v>
          </cell>
        </row>
        <row r="5187">
          <cell r="A5187">
            <v>197384</v>
          </cell>
        </row>
        <row r="5188">
          <cell r="A5188">
            <v>197414</v>
          </cell>
        </row>
        <row r="5189">
          <cell r="A5189">
            <v>197445</v>
          </cell>
        </row>
        <row r="5190">
          <cell r="A5190">
            <v>197476</v>
          </cell>
        </row>
        <row r="5191">
          <cell r="A5191">
            <v>197506</v>
          </cell>
        </row>
        <row r="5192">
          <cell r="A5192">
            <v>197537</v>
          </cell>
        </row>
        <row r="5193">
          <cell r="A5193">
            <v>197567</v>
          </cell>
        </row>
        <row r="5194">
          <cell r="A5194">
            <v>197598</v>
          </cell>
        </row>
        <row r="5195">
          <cell r="A5195">
            <v>197629</v>
          </cell>
        </row>
        <row r="5196">
          <cell r="A5196">
            <v>197657</v>
          </cell>
        </row>
        <row r="5197">
          <cell r="A5197">
            <v>197688</v>
          </cell>
        </row>
        <row r="5198">
          <cell r="A5198">
            <v>197718</v>
          </cell>
        </row>
        <row r="5199">
          <cell r="A5199">
            <v>197749</v>
          </cell>
        </row>
        <row r="5200">
          <cell r="A5200">
            <v>197779</v>
          </cell>
        </row>
        <row r="5201">
          <cell r="A5201">
            <v>197810</v>
          </cell>
        </row>
        <row r="5202">
          <cell r="A5202">
            <v>197841</v>
          </cell>
        </row>
        <row r="5203">
          <cell r="A5203">
            <v>197871</v>
          </cell>
        </row>
        <row r="5204">
          <cell r="A5204">
            <v>197902</v>
          </cell>
        </row>
        <row r="5205">
          <cell r="A5205">
            <v>197932</v>
          </cell>
        </row>
        <row r="5206">
          <cell r="A5206">
            <v>197963</v>
          </cell>
        </row>
        <row r="5207">
          <cell r="A5207">
            <v>197994</v>
          </cell>
        </row>
        <row r="5208">
          <cell r="A5208">
            <v>198022</v>
          </cell>
        </row>
        <row r="5209">
          <cell r="A5209">
            <v>198053</v>
          </cell>
        </row>
        <row r="5210">
          <cell r="A5210">
            <v>198083</v>
          </cell>
        </row>
        <row r="5211">
          <cell r="A5211">
            <v>198114</v>
          </cell>
        </row>
        <row r="5212">
          <cell r="A5212">
            <v>198144</v>
          </cell>
        </row>
        <row r="5213">
          <cell r="A5213">
            <v>198175</v>
          </cell>
        </row>
        <row r="5214">
          <cell r="A5214">
            <v>198206</v>
          </cell>
        </row>
        <row r="5215">
          <cell r="A5215">
            <v>198236</v>
          </cell>
        </row>
        <row r="5216">
          <cell r="A5216">
            <v>198267</v>
          </cell>
        </row>
        <row r="5217">
          <cell r="A5217">
            <v>198297</v>
          </cell>
        </row>
        <row r="5218">
          <cell r="A5218">
            <v>198328</v>
          </cell>
        </row>
        <row r="5219">
          <cell r="A5219">
            <v>198359</v>
          </cell>
        </row>
        <row r="5220">
          <cell r="A5220">
            <v>198387</v>
          </cell>
        </row>
        <row r="5221">
          <cell r="A5221">
            <v>198418</v>
          </cell>
        </row>
        <row r="5222">
          <cell r="A5222">
            <v>198448</v>
          </cell>
        </row>
        <row r="5223">
          <cell r="A5223">
            <v>198479</v>
          </cell>
        </row>
        <row r="5224">
          <cell r="A5224">
            <v>198509</v>
          </cell>
        </row>
        <row r="5225">
          <cell r="A5225">
            <v>198540</v>
          </cell>
        </row>
        <row r="5226">
          <cell r="A5226">
            <v>198571</v>
          </cell>
        </row>
        <row r="5227">
          <cell r="A5227">
            <v>198601</v>
          </cell>
        </row>
        <row r="5228">
          <cell r="A5228">
            <v>198632</v>
          </cell>
        </row>
        <row r="5229">
          <cell r="A5229">
            <v>198662</v>
          </cell>
        </row>
        <row r="5230">
          <cell r="A5230">
            <v>198693</v>
          </cell>
        </row>
        <row r="5231">
          <cell r="A5231">
            <v>198724</v>
          </cell>
        </row>
        <row r="5232">
          <cell r="A5232">
            <v>198753</v>
          </cell>
        </row>
        <row r="5233">
          <cell r="A5233">
            <v>198784</v>
          </cell>
        </row>
        <row r="5234">
          <cell r="A5234">
            <v>198814</v>
          </cell>
        </row>
        <row r="5235">
          <cell r="A5235">
            <v>198845</v>
          </cell>
        </row>
        <row r="5236">
          <cell r="A5236">
            <v>198875</v>
          </cell>
        </row>
        <row r="5237">
          <cell r="A5237">
            <v>198906</v>
          </cell>
        </row>
        <row r="5238">
          <cell r="A5238">
            <v>198937</v>
          </cell>
        </row>
        <row r="5239">
          <cell r="A5239">
            <v>198967</v>
          </cell>
        </row>
        <row r="5240">
          <cell r="A5240">
            <v>198998</v>
          </cell>
        </row>
        <row r="5241">
          <cell r="A5241">
            <v>199028</v>
          </cell>
        </row>
        <row r="5242">
          <cell r="A5242">
            <v>199059</v>
          </cell>
        </row>
        <row r="5243">
          <cell r="A5243">
            <v>199090</v>
          </cell>
        </row>
        <row r="5244">
          <cell r="A5244">
            <v>199118</v>
          </cell>
        </row>
        <row r="5245">
          <cell r="A5245">
            <v>199149</v>
          </cell>
        </row>
        <row r="5246">
          <cell r="A5246">
            <v>199179</v>
          </cell>
        </row>
        <row r="5247">
          <cell r="A5247">
            <v>199210</v>
          </cell>
        </row>
        <row r="5248">
          <cell r="A5248">
            <v>199240</v>
          </cell>
        </row>
        <row r="5249">
          <cell r="A5249">
            <v>199271</v>
          </cell>
        </row>
        <row r="5250">
          <cell r="A5250">
            <v>199302</v>
          </cell>
        </row>
        <row r="5251">
          <cell r="A5251">
            <v>199332</v>
          </cell>
        </row>
        <row r="5252">
          <cell r="A5252">
            <v>199363</v>
          </cell>
        </row>
        <row r="5253">
          <cell r="A5253">
            <v>199393</v>
          </cell>
        </row>
        <row r="5254">
          <cell r="A5254">
            <v>199424</v>
          </cell>
        </row>
        <row r="5255">
          <cell r="A5255">
            <v>199455</v>
          </cell>
        </row>
        <row r="5256">
          <cell r="A5256">
            <v>199483</v>
          </cell>
        </row>
        <row r="5257">
          <cell r="A5257">
            <v>199514</v>
          </cell>
        </row>
        <row r="5258">
          <cell r="A5258">
            <v>199544</v>
          </cell>
        </row>
        <row r="5259">
          <cell r="A5259">
            <v>199575</v>
          </cell>
        </row>
        <row r="5260">
          <cell r="A5260">
            <v>199605</v>
          </cell>
        </row>
        <row r="5261">
          <cell r="A5261">
            <v>199636</v>
          </cell>
        </row>
        <row r="5262">
          <cell r="A5262">
            <v>199667</v>
          </cell>
        </row>
        <row r="5263">
          <cell r="A5263">
            <v>199697</v>
          </cell>
        </row>
        <row r="5264">
          <cell r="A5264">
            <v>199728</v>
          </cell>
        </row>
        <row r="5265">
          <cell r="A5265">
            <v>199758</v>
          </cell>
        </row>
        <row r="5266">
          <cell r="A5266">
            <v>199789</v>
          </cell>
        </row>
        <row r="5267">
          <cell r="A5267">
            <v>199820</v>
          </cell>
        </row>
        <row r="5268">
          <cell r="A5268">
            <v>199848</v>
          </cell>
        </row>
        <row r="5269">
          <cell r="A5269">
            <v>199879</v>
          </cell>
        </row>
        <row r="5270">
          <cell r="A5270">
            <v>199909</v>
          </cell>
        </row>
        <row r="5271">
          <cell r="A5271">
            <v>199940</v>
          </cell>
        </row>
        <row r="5272">
          <cell r="A5272">
            <v>199970</v>
          </cell>
        </row>
        <row r="5273">
          <cell r="A5273">
            <v>200001</v>
          </cell>
        </row>
        <row r="5274">
          <cell r="A5274">
            <v>200032</v>
          </cell>
        </row>
        <row r="5275">
          <cell r="A5275">
            <v>200062</v>
          </cell>
        </row>
        <row r="5276">
          <cell r="A5276">
            <v>200093</v>
          </cell>
        </row>
        <row r="5277">
          <cell r="A5277">
            <v>200123</v>
          </cell>
        </row>
        <row r="5278">
          <cell r="A5278">
            <v>200154</v>
          </cell>
        </row>
        <row r="5279">
          <cell r="A5279">
            <v>200185</v>
          </cell>
        </row>
        <row r="5280">
          <cell r="A5280">
            <v>200214</v>
          </cell>
        </row>
        <row r="5281">
          <cell r="A5281">
            <v>200245</v>
          </cell>
        </row>
        <row r="5282">
          <cell r="A5282">
            <v>200275</v>
          </cell>
        </row>
        <row r="5283">
          <cell r="A5283">
            <v>200306</v>
          </cell>
        </row>
        <row r="5284">
          <cell r="A5284">
            <v>200336</v>
          </cell>
        </row>
        <row r="5285">
          <cell r="A5285">
            <v>200367</v>
          </cell>
        </row>
        <row r="5286">
          <cell r="A5286">
            <v>200398</v>
          </cell>
        </row>
        <row r="5287">
          <cell r="A5287">
            <v>200428</v>
          </cell>
        </row>
        <row r="5288">
          <cell r="A5288">
            <v>200459</v>
          </cell>
        </row>
        <row r="5289">
          <cell r="A5289">
            <v>200489</v>
          </cell>
        </row>
        <row r="5290">
          <cell r="A5290">
            <v>200520</v>
          </cell>
        </row>
        <row r="5291">
          <cell r="A5291">
            <v>200551</v>
          </cell>
        </row>
        <row r="5292">
          <cell r="A5292">
            <v>200579</v>
          </cell>
        </row>
        <row r="5293">
          <cell r="A5293">
            <v>200610</v>
          </cell>
        </row>
        <row r="5294">
          <cell r="A5294">
            <v>200640</v>
          </cell>
        </row>
        <row r="5295">
          <cell r="A5295">
            <v>200671</v>
          </cell>
        </row>
        <row r="5296">
          <cell r="A5296">
            <v>200701</v>
          </cell>
        </row>
        <row r="5297">
          <cell r="A5297">
            <v>200732</v>
          </cell>
        </row>
        <row r="5298">
          <cell r="A5298">
            <v>200763</v>
          </cell>
        </row>
        <row r="5299">
          <cell r="A5299">
            <v>200793</v>
          </cell>
        </row>
        <row r="5300">
          <cell r="A5300">
            <v>200824</v>
          </cell>
        </row>
        <row r="5301">
          <cell r="A5301">
            <v>200854</v>
          </cell>
        </row>
        <row r="5302">
          <cell r="A5302">
            <v>200885</v>
          </cell>
        </row>
        <row r="5303">
          <cell r="A5303">
            <v>200916</v>
          </cell>
        </row>
        <row r="5304">
          <cell r="A5304">
            <v>200944</v>
          </cell>
        </row>
        <row r="5305">
          <cell r="A5305">
            <v>200975</v>
          </cell>
        </row>
        <row r="5306">
          <cell r="A5306">
            <v>201005</v>
          </cell>
        </row>
        <row r="5307">
          <cell r="A5307">
            <v>201036</v>
          </cell>
        </row>
        <row r="5308">
          <cell r="A5308">
            <v>201066</v>
          </cell>
        </row>
        <row r="5309">
          <cell r="A5309">
            <v>201097</v>
          </cell>
        </row>
        <row r="5310">
          <cell r="A5310">
            <v>201128</v>
          </cell>
        </row>
        <row r="5311">
          <cell r="A5311">
            <v>201158</v>
          </cell>
        </row>
        <row r="5312">
          <cell r="A5312">
            <v>201189</v>
          </cell>
        </row>
        <row r="5313">
          <cell r="A5313">
            <v>201219</v>
          </cell>
        </row>
        <row r="5314">
          <cell r="A5314">
            <v>201250</v>
          </cell>
        </row>
        <row r="5315">
          <cell r="A5315">
            <v>201281</v>
          </cell>
        </row>
        <row r="5316">
          <cell r="A5316">
            <v>201309</v>
          </cell>
        </row>
        <row r="5317">
          <cell r="A5317">
            <v>201340</v>
          </cell>
        </row>
        <row r="5318">
          <cell r="A5318">
            <v>201370</v>
          </cell>
        </row>
        <row r="5319">
          <cell r="A5319">
            <v>201401</v>
          </cell>
        </row>
        <row r="5320">
          <cell r="A5320">
            <v>201431</v>
          </cell>
        </row>
        <row r="5321">
          <cell r="A5321">
            <v>201462</v>
          </cell>
        </row>
        <row r="5322">
          <cell r="A5322">
            <v>201493</v>
          </cell>
        </row>
        <row r="5323">
          <cell r="A5323">
            <v>201523</v>
          </cell>
        </row>
        <row r="5324">
          <cell r="A5324">
            <v>201554</v>
          </cell>
        </row>
        <row r="5325">
          <cell r="A5325">
            <v>201584</v>
          </cell>
        </row>
        <row r="5326">
          <cell r="A5326">
            <v>201615</v>
          </cell>
        </row>
        <row r="5327">
          <cell r="A5327">
            <v>201646</v>
          </cell>
        </row>
        <row r="5328">
          <cell r="A5328">
            <v>201675</v>
          </cell>
        </row>
        <row r="5329">
          <cell r="A5329">
            <v>201706</v>
          </cell>
        </row>
        <row r="5330">
          <cell r="A5330">
            <v>201736</v>
          </cell>
        </row>
        <row r="5331">
          <cell r="A5331">
            <v>201767</v>
          </cell>
        </row>
        <row r="5332">
          <cell r="A5332">
            <v>201797</v>
          </cell>
        </row>
        <row r="5333">
          <cell r="A5333">
            <v>201828</v>
          </cell>
        </row>
        <row r="5334">
          <cell r="A5334">
            <v>201859</v>
          </cell>
        </row>
        <row r="5335">
          <cell r="A5335">
            <v>201889</v>
          </cell>
        </row>
        <row r="5336">
          <cell r="A5336">
            <v>201920</v>
          </cell>
        </row>
        <row r="5337">
          <cell r="A5337">
            <v>201950</v>
          </cell>
        </row>
        <row r="5338">
          <cell r="A5338">
            <v>201981</v>
          </cell>
        </row>
        <row r="5339">
          <cell r="A5339">
            <v>202012</v>
          </cell>
        </row>
        <row r="5340">
          <cell r="A5340">
            <v>202040</v>
          </cell>
        </row>
        <row r="5341">
          <cell r="A5341">
            <v>202071</v>
          </cell>
        </row>
        <row r="5342">
          <cell r="A5342">
            <v>202101</v>
          </cell>
        </row>
        <row r="5343">
          <cell r="A5343">
            <v>202132</v>
          </cell>
        </row>
        <row r="5344">
          <cell r="A5344">
            <v>202162</v>
          </cell>
        </row>
        <row r="5345">
          <cell r="A5345">
            <v>202193</v>
          </cell>
        </row>
        <row r="5346">
          <cell r="A5346">
            <v>202224</v>
          </cell>
        </row>
        <row r="5347">
          <cell r="A5347">
            <v>202254</v>
          </cell>
        </row>
        <row r="5348">
          <cell r="A5348">
            <v>202285</v>
          </cell>
        </row>
        <row r="5349">
          <cell r="A5349">
            <v>202315</v>
          </cell>
        </row>
        <row r="5350">
          <cell r="A5350">
            <v>202346</v>
          </cell>
        </row>
        <row r="5351">
          <cell r="A5351">
            <v>202377</v>
          </cell>
        </row>
        <row r="5352">
          <cell r="A5352">
            <v>202405</v>
          </cell>
        </row>
        <row r="5353">
          <cell r="A5353">
            <v>202436</v>
          </cell>
        </row>
        <row r="5354">
          <cell r="A5354">
            <v>202466</v>
          </cell>
        </row>
        <row r="5355">
          <cell r="A5355">
            <v>202497</v>
          </cell>
        </row>
        <row r="5356">
          <cell r="A5356">
            <v>202527</v>
          </cell>
        </row>
        <row r="5357">
          <cell r="A5357">
            <v>202558</v>
          </cell>
        </row>
        <row r="5358">
          <cell r="A5358">
            <v>202589</v>
          </cell>
        </row>
        <row r="5359">
          <cell r="A5359">
            <v>202619</v>
          </cell>
        </row>
        <row r="5360">
          <cell r="A5360">
            <v>202650</v>
          </cell>
        </row>
        <row r="5361">
          <cell r="A5361">
            <v>202680</v>
          </cell>
        </row>
        <row r="5362">
          <cell r="A5362">
            <v>202711</v>
          </cell>
        </row>
        <row r="5363">
          <cell r="A5363">
            <v>202742</v>
          </cell>
        </row>
        <row r="5364">
          <cell r="A5364">
            <v>202770</v>
          </cell>
        </row>
        <row r="5365">
          <cell r="A5365">
            <v>202801</v>
          </cell>
        </row>
        <row r="5366">
          <cell r="A5366">
            <v>202831</v>
          </cell>
        </row>
        <row r="5367">
          <cell r="A5367">
            <v>202862</v>
          </cell>
        </row>
        <row r="5368">
          <cell r="A5368">
            <v>202892</v>
          </cell>
        </row>
        <row r="5369">
          <cell r="A5369">
            <v>202923</v>
          </cell>
        </row>
        <row r="5370">
          <cell r="A5370">
            <v>202954</v>
          </cell>
        </row>
        <row r="5371">
          <cell r="A5371">
            <v>202984</v>
          </cell>
        </row>
        <row r="5372">
          <cell r="A5372">
            <v>203015</v>
          </cell>
        </row>
        <row r="5373">
          <cell r="A5373">
            <v>203045</v>
          </cell>
        </row>
        <row r="5374">
          <cell r="A5374">
            <v>203076</v>
          </cell>
        </row>
        <row r="5375">
          <cell r="A5375">
            <v>203107</v>
          </cell>
        </row>
        <row r="5376">
          <cell r="A5376">
            <v>203136</v>
          </cell>
        </row>
        <row r="5377">
          <cell r="A5377">
            <v>203167</v>
          </cell>
        </row>
        <row r="5378">
          <cell r="A5378">
            <v>203197</v>
          </cell>
        </row>
        <row r="5379">
          <cell r="A5379">
            <v>203228</v>
          </cell>
        </row>
        <row r="5380">
          <cell r="A5380">
            <v>203258</v>
          </cell>
        </row>
        <row r="5381">
          <cell r="A5381">
            <v>203289</v>
          </cell>
        </row>
        <row r="5382">
          <cell r="A5382">
            <v>203320</v>
          </cell>
        </row>
        <row r="5383">
          <cell r="A5383">
            <v>203350</v>
          </cell>
        </row>
        <row r="5384">
          <cell r="A5384">
            <v>203381</v>
          </cell>
        </row>
        <row r="5385">
          <cell r="A5385">
            <v>203411</v>
          </cell>
        </row>
        <row r="5386">
          <cell r="A5386">
            <v>203442</v>
          </cell>
        </row>
        <row r="5387">
          <cell r="A5387">
            <v>203473</v>
          </cell>
        </row>
        <row r="5388">
          <cell r="A5388">
            <v>203501</v>
          </cell>
        </row>
        <row r="5389">
          <cell r="A5389">
            <v>203532</v>
          </cell>
        </row>
        <row r="5390">
          <cell r="A5390">
            <v>203562</v>
          </cell>
        </row>
        <row r="5391">
          <cell r="A5391">
            <v>203593</v>
          </cell>
        </row>
        <row r="5392">
          <cell r="A5392">
            <v>203623</v>
          </cell>
        </row>
        <row r="5393">
          <cell r="A5393">
            <v>203654</v>
          </cell>
        </row>
        <row r="5394">
          <cell r="A5394">
            <v>203685</v>
          </cell>
        </row>
        <row r="5395">
          <cell r="A5395">
            <v>203715</v>
          </cell>
        </row>
        <row r="5396">
          <cell r="A5396">
            <v>203746</v>
          </cell>
        </row>
        <row r="5397">
          <cell r="A5397">
            <v>203776</v>
          </cell>
        </row>
        <row r="5398">
          <cell r="A5398">
            <v>203807</v>
          </cell>
        </row>
        <row r="5399">
          <cell r="A5399">
            <v>203838</v>
          </cell>
        </row>
        <row r="5400">
          <cell r="A5400">
            <v>203866</v>
          </cell>
        </row>
        <row r="5401">
          <cell r="A5401">
            <v>203897</v>
          </cell>
        </row>
        <row r="5402">
          <cell r="A5402">
            <v>203927</v>
          </cell>
        </row>
        <row r="5403">
          <cell r="A5403">
            <v>203958</v>
          </cell>
        </row>
        <row r="5404">
          <cell r="A5404">
            <v>203988</v>
          </cell>
        </row>
        <row r="5405">
          <cell r="A5405">
            <v>204019</v>
          </cell>
        </row>
        <row r="5406">
          <cell r="A5406">
            <v>204050</v>
          </cell>
        </row>
        <row r="5407">
          <cell r="A5407">
            <v>204080</v>
          </cell>
        </row>
        <row r="5408">
          <cell r="A5408">
            <v>204111</v>
          </cell>
        </row>
        <row r="5409">
          <cell r="A5409">
            <v>204141</v>
          </cell>
        </row>
        <row r="5410">
          <cell r="A5410">
            <v>204172</v>
          </cell>
        </row>
        <row r="5411">
          <cell r="A5411">
            <v>204203</v>
          </cell>
        </row>
        <row r="5412">
          <cell r="A5412">
            <v>204231</v>
          </cell>
        </row>
        <row r="5413">
          <cell r="A5413">
            <v>204262</v>
          </cell>
        </row>
        <row r="5414">
          <cell r="A5414">
            <v>204292</v>
          </cell>
        </row>
        <row r="5415">
          <cell r="A5415">
            <v>204323</v>
          </cell>
        </row>
        <row r="5416">
          <cell r="A5416">
            <v>204353</v>
          </cell>
        </row>
        <row r="5417">
          <cell r="A5417">
            <v>204384</v>
          </cell>
        </row>
        <row r="5418">
          <cell r="A5418">
            <v>204415</v>
          </cell>
        </row>
        <row r="5419">
          <cell r="A5419">
            <v>204445</v>
          </cell>
        </row>
        <row r="5420">
          <cell r="A5420">
            <v>204476</v>
          </cell>
        </row>
        <row r="5421">
          <cell r="A5421">
            <v>204506</v>
          </cell>
        </row>
        <row r="5422">
          <cell r="A5422">
            <v>204537</v>
          </cell>
        </row>
        <row r="5423">
          <cell r="A5423">
            <v>204568</v>
          </cell>
        </row>
        <row r="5424">
          <cell r="A5424">
            <v>204597</v>
          </cell>
        </row>
        <row r="5425">
          <cell r="A5425">
            <v>204628</v>
          </cell>
        </row>
        <row r="5426">
          <cell r="A5426">
            <v>204658</v>
          </cell>
        </row>
        <row r="5427">
          <cell r="A5427">
            <v>204689</v>
          </cell>
        </row>
        <row r="5428">
          <cell r="A5428">
            <v>204719</v>
          </cell>
        </row>
        <row r="5429">
          <cell r="A5429">
            <v>204750</v>
          </cell>
        </row>
        <row r="5430">
          <cell r="A5430">
            <v>204781</v>
          </cell>
        </row>
        <row r="5431">
          <cell r="A5431">
            <v>204811</v>
          </cell>
        </row>
        <row r="5432">
          <cell r="A5432">
            <v>204842</v>
          </cell>
        </row>
        <row r="5433">
          <cell r="A5433">
            <v>204872</v>
          </cell>
        </row>
        <row r="5434">
          <cell r="A5434">
            <v>204903</v>
          </cell>
        </row>
        <row r="5435">
          <cell r="A5435">
            <v>204934</v>
          </cell>
        </row>
        <row r="5436">
          <cell r="A5436">
            <v>204962</v>
          </cell>
        </row>
        <row r="5437">
          <cell r="A5437">
            <v>204993</v>
          </cell>
        </row>
        <row r="5438">
          <cell r="A5438">
            <v>205023</v>
          </cell>
        </row>
        <row r="5439">
          <cell r="A5439">
            <v>205054</v>
          </cell>
        </row>
        <row r="5440">
          <cell r="A5440">
            <v>205084</v>
          </cell>
        </row>
        <row r="5441">
          <cell r="A5441">
            <v>205115</v>
          </cell>
        </row>
        <row r="5442">
          <cell r="A5442">
            <v>205146</v>
          </cell>
        </row>
        <row r="5443">
          <cell r="A5443">
            <v>205176</v>
          </cell>
        </row>
        <row r="5444">
          <cell r="A5444">
            <v>205207</v>
          </cell>
        </row>
        <row r="5445">
          <cell r="A5445">
            <v>205237</v>
          </cell>
        </row>
        <row r="5446">
          <cell r="A5446">
            <v>205268</v>
          </cell>
        </row>
        <row r="5447">
          <cell r="A5447">
            <v>205299</v>
          </cell>
        </row>
        <row r="5448">
          <cell r="A5448">
            <v>205327</v>
          </cell>
        </row>
        <row r="5449">
          <cell r="A5449">
            <v>205358</v>
          </cell>
        </row>
        <row r="5450">
          <cell r="A5450">
            <v>205388</v>
          </cell>
        </row>
        <row r="5451">
          <cell r="A5451">
            <v>205419</v>
          </cell>
        </row>
        <row r="5452">
          <cell r="A5452">
            <v>205449</v>
          </cell>
        </row>
        <row r="5453">
          <cell r="A5453">
            <v>205480</v>
          </cell>
        </row>
        <row r="5454">
          <cell r="A5454">
            <v>205511</v>
          </cell>
        </row>
        <row r="5455">
          <cell r="A5455">
            <v>205541</v>
          </cell>
        </row>
        <row r="5456">
          <cell r="A5456">
            <v>205572</v>
          </cell>
        </row>
        <row r="5457">
          <cell r="A5457">
            <v>205602</v>
          </cell>
        </row>
        <row r="5458">
          <cell r="A5458">
            <v>205633</v>
          </cell>
        </row>
        <row r="5459">
          <cell r="A5459">
            <v>205664</v>
          </cell>
        </row>
        <row r="5460">
          <cell r="A5460">
            <v>205692</v>
          </cell>
        </row>
        <row r="5461">
          <cell r="A5461">
            <v>205723</v>
          </cell>
        </row>
        <row r="5462">
          <cell r="A5462">
            <v>205753</v>
          </cell>
        </row>
        <row r="5463">
          <cell r="A5463">
            <v>205784</v>
          </cell>
        </row>
        <row r="5464">
          <cell r="A5464">
            <v>205814</v>
          </cell>
        </row>
        <row r="5465">
          <cell r="A5465">
            <v>205845</v>
          </cell>
        </row>
        <row r="5466">
          <cell r="A5466">
            <v>205876</v>
          </cell>
        </row>
        <row r="5467">
          <cell r="A5467">
            <v>205906</v>
          </cell>
        </row>
        <row r="5468">
          <cell r="A5468">
            <v>205937</v>
          </cell>
        </row>
        <row r="5469">
          <cell r="A5469">
            <v>205967</v>
          </cell>
        </row>
        <row r="5470">
          <cell r="A5470">
            <v>205998</v>
          </cell>
        </row>
        <row r="5471">
          <cell r="A5471">
            <v>206029</v>
          </cell>
        </row>
        <row r="5472">
          <cell r="A5472">
            <v>206058</v>
          </cell>
        </row>
        <row r="5473">
          <cell r="A5473">
            <v>206089</v>
          </cell>
        </row>
        <row r="5474">
          <cell r="A5474">
            <v>206119</v>
          </cell>
        </row>
        <row r="5475">
          <cell r="A5475">
            <v>206150</v>
          </cell>
        </row>
        <row r="5476">
          <cell r="A5476">
            <v>206180</v>
          </cell>
        </row>
        <row r="5477">
          <cell r="A5477">
            <v>206211</v>
          </cell>
        </row>
        <row r="5478">
          <cell r="A5478">
            <v>206242</v>
          </cell>
        </row>
        <row r="5479">
          <cell r="A5479">
            <v>206272</v>
          </cell>
        </row>
        <row r="5480">
          <cell r="A5480">
            <v>206303</v>
          </cell>
        </row>
        <row r="5481">
          <cell r="A5481">
            <v>206333</v>
          </cell>
        </row>
        <row r="5482">
          <cell r="A5482">
            <v>206364</v>
          </cell>
        </row>
        <row r="5483">
          <cell r="A5483">
            <v>206395</v>
          </cell>
        </row>
        <row r="5484">
          <cell r="A5484">
            <v>206423</v>
          </cell>
        </row>
        <row r="5485">
          <cell r="A5485">
            <v>206454</v>
          </cell>
        </row>
        <row r="5486">
          <cell r="A5486">
            <v>206484</v>
          </cell>
        </row>
        <row r="5487">
          <cell r="A5487">
            <v>206515</v>
          </cell>
        </row>
        <row r="5488">
          <cell r="A5488">
            <v>206545</v>
          </cell>
        </row>
        <row r="5489">
          <cell r="A5489">
            <v>206576</v>
          </cell>
        </row>
        <row r="5490">
          <cell r="A5490">
            <v>206607</v>
          </cell>
        </row>
        <row r="5491">
          <cell r="A5491">
            <v>206637</v>
          </cell>
        </row>
        <row r="5492">
          <cell r="A5492">
            <v>206668</v>
          </cell>
        </row>
        <row r="5493">
          <cell r="A5493">
            <v>206698</v>
          </cell>
        </row>
        <row r="5494">
          <cell r="A5494">
            <v>206729</v>
          </cell>
        </row>
        <row r="5495">
          <cell r="A5495">
            <v>206760</v>
          </cell>
        </row>
        <row r="5496">
          <cell r="A5496">
            <v>206788</v>
          </cell>
        </row>
        <row r="5497">
          <cell r="A5497">
            <v>206819</v>
          </cell>
        </row>
        <row r="5498">
          <cell r="A5498">
            <v>206849</v>
          </cell>
        </row>
        <row r="5499">
          <cell r="A5499">
            <v>206880</v>
          </cell>
        </row>
        <row r="5500">
          <cell r="A5500">
            <v>206910</v>
          </cell>
        </row>
        <row r="5501">
          <cell r="A5501">
            <v>206941</v>
          </cell>
        </row>
        <row r="5502">
          <cell r="A5502">
            <v>206972</v>
          </cell>
        </row>
        <row r="5503">
          <cell r="A5503">
            <v>207002</v>
          </cell>
        </row>
        <row r="5504">
          <cell r="A5504">
            <v>207033</v>
          </cell>
        </row>
        <row r="5505">
          <cell r="A5505">
            <v>207063</v>
          </cell>
        </row>
        <row r="5506">
          <cell r="A5506">
            <v>207094</v>
          </cell>
        </row>
        <row r="5507">
          <cell r="A5507">
            <v>207125</v>
          </cell>
        </row>
        <row r="5508">
          <cell r="A5508">
            <v>207153</v>
          </cell>
        </row>
        <row r="5509">
          <cell r="A5509">
            <v>207184</v>
          </cell>
        </row>
        <row r="5510">
          <cell r="A5510">
            <v>207214</v>
          </cell>
        </row>
        <row r="5511">
          <cell r="A5511">
            <v>207245</v>
          </cell>
        </row>
        <row r="5512">
          <cell r="A5512">
            <v>207275</v>
          </cell>
        </row>
        <row r="5513">
          <cell r="A5513">
            <v>207306</v>
          </cell>
        </row>
        <row r="5514">
          <cell r="A5514">
            <v>207337</v>
          </cell>
        </row>
        <row r="5515">
          <cell r="A5515">
            <v>207367</v>
          </cell>
        </row>
        <row r="5516">
          <cell r="A5516">
            <v>207398</v>
          </cell>
        </row>
        <row r="5517">
          <cell r="A5517">
            <v>207428</v>
          </cell>
        </row>
        <row r="5518">
          <cell r="A5518">
            <v>207459</v>
          </cell>
        </row>
        <row r="5519">
          <cell r="A5519">
            <v>207490</v>
          </cell>
        </row>
        <row r="5520">
          <cell r="A5520">
            <v>207519</v>
          </cell>
        </row>
        <row r="5521">
          <cell r="A5521">
            <v>207550</v>
          </cell>
        </row>
        <row r="5522">
          <cell r="A5522">
            <v>207580</v>
          </cell>
        </row>
        <row r="5523">
          <cell r="A5523">
            <v>207611</v>
          </cell>
        </row>
        <row r="5524">
          <cell r="A5524">
            <v>207641</v>
          </cell>
        </row>
        <row r="5525">
          <cell r="A5525">
            <v>207672</v>
          </cell>
        </row>
        <row r="5526">
          <cell r="A5526">
            <v>207703</v>
          </cell>
        </row>
        <row r="5527">
          <cell r="A5527">
            <v>207733</v>
          </cell>
        </row>
        <row r="5528">
          <cell r="A5528">
            <v>207764</v>
          </cell>
        </row>
        <row r="5529">
          <cell r="A5529">
            <v>207794</v>
          </cell>
        </row>
        <row r="5530">
          <cell r="A5530">
            <v>207825</v>
          </cell>
        </row>
        <row r="5531">
          <cell r="A5531">
            <v>207856</v>
          </cell>
        </row>
        <row r="5532">
          <cell r="A5532">
            <v>207884</v>
          </cell>
        </row>
        <row r="5533">
          <cell r="A5533">
            <v>207915</v>
          </cell>
        </row>
        <row r="5534">
          <cell r="A5534">
            <v>207945</v>
          </cell>
        </row>
        <row r="5535">
          <cell r="A5535">
            <v>207976</v>
          </cell>
        </row>
        <row r="5536">
          <cell r="A5536">
            <v>208006</v>
          </cell>
        </row>
        <row r="5537">
          <cell r="A5537">
            <v>208037</v>
          </cell>
        </row>
        <row r="5538">
          <cell r="A5538">
            <v>208068</v>
          </cell>
        </row>
        <row r="5539">
          <cell r="A5539">
            <v>208098</v>
          </cell>
        </row>
        <row r="5540">
          <cell r="A5540">
            <v>208129</v>
          </cell>
        </row>
        <row r="5541">
          <cell r="A5541">
            <v>208159</v>
          </cell>
        </row>
        <row r="5542">
          <cell r="A5542">
            <v>208190</v>
          </cell>
        </row>
        <row r="5543">
          <cell r="A5543">
            <v>208221</v>
          </cell>
        </row>
        <row r="5544">
          <cell r="A5544">
            <v>208249</v>
          </cell>
        </row>
        <row r="5545">
          <cell r="A5545">
            <v>208280</v>
          </cell>
        </row>
        <row r="5546">
          <cell r="A5546">
            <v>208310</v>
          </cell>
        </row>
        <row r="5547">
          <cell r="A5547">
            <v>208341</v>
          </cell>
        </row>
        <row r="5548">
          <cell r="A5548">
            <v>208371</v>
          </cell>
        </row>
        <row r="5549">
          <cell r="A5549">
            <v>208402</v>
          </cell>
        </row>
        <row r="5550">
          <cell r="A5550">
            <v>208433</v>
          </cell>
        </row>
        <row r="5551">
          <cell r="A5551">
            <v>208463</v>
          </cell>
        </row>
        <row r="5552">
          <cell r="A5552">
            <v>208494</v>
          </cell>
        </row>
        <row r="5553">
          <cell r="A5553">
            <v>208524</v>
          </cell>
        </row>
        <row r="5554">
          <cell r="A5554">
            <v>208555</v>
          </cell>
        </row>
        <row r="5555">
          <cell r="A5555">
            <v>208586</v>
          </cell>
        </row>
        <row r="5556">
          <cell r="A5556">
            <v>208614</v>
          </cell>
        </row>
        <row r="5557">
          <cell r="A5557">
            <v>208645</v>
          </cell>
        </row>
        <row r="5558">
          <cell r="A5558">
            <v>208675</v>
          </cell>
        </row>
        <row r="5559">
          <cell r="A5559">
            <v>208706</v>
          </cell>
        </row>
        <row r="5560">
          <cell r="A5560">
            <v>208736</v>
          </cell>
        </row>
        <row r="5561">
          <cell r="A5561">
            <v>208767</v>
          </cell>
        </row>
        <row r="5562">
          <cell r="A5562">
            <v>208798</v>
          </cell>
        </row>
        <row r="5563">
          <cell r="A5563">
            <v>208828</v>
          </cell>
        </row>
        <row r="5564">
          <cell r="A5564">
            <v>208859</v>
          </cell>
        </row>
        <row r="5565">
          <cell r="A5565">
            <v>208889</v>
          </cell>
        </row>
        <row r="5566">
          <cell r="A5566">
            <v>208920</v>
          </cell>
        </row>
        <row r="5567">
          <cell r="A5567">
            <v>208951</v>
          </cell>
        </row>
        <row r="5568">
          <cell r="A5568">
            <v>208980</v>
          </cell>
        </row>
        <row r="5569">
          <cell r="A5569">
            <v>209011</v>
          </cell>
        </row>
        <row r="5570">
          <cell r="A5570">
            <v>209041</v>
          </cell>
        </row>
        <row r="5571">
          <cell r="A5571">
            <v>209072</v>
          </cell>
        </row>
        <row r="5572">
          <cell r="A5572">
            <v>209102</v>
          </cell>
        </row>
        <row r="5573">
          <cell r="A5573">
            <v>209133</v>
          </cell>
        </row>
        <row r="5574">
          <cell r="A5574">
            <v>209164</v>
          </cell>
        </row>
        <row r="5575">
          <cell r="A5575">
            <v>209194</v>
          </cell>
        </row>
        <row r="5576">
          <cell r="A5576">
            <v>209225</v>
          </cell>
        </row>
        <row r="5577">
          <cell r="A5577">
            <v>209255</v>
          </cell>
        </row>
        <row r="5578">
          <cell r="A5578">
            <v>209286</v>
          </cell>
        </row>
        <row r="5579">
          <cell r="A5579">
            <v>209317</v>
          </cell>
        </row>
        <row r="5580">
          <cell r="A5580">
            <v>209345</v>
          </cell>
        </row>
        <row r="5581">
          <cell r="A5581">
            <v>209376</v>
          </cell>
        </row>
        <row r="5582">
          <cell r="A5582">
            <v>209406</v>
          </cell>
        </row>
        <row r="5583">
          <cell r="A5583">
            <v>209437</v>
          </cell>
        </row>
        <row r="5584">
          <cell r="A5584">
            <v>209467</v>
          </cell>
        </row>
        <row r="5585">
          <cell r="A5585">
            <v>209498</v>
          </cell>
        </row>
        <row r="5586">
          <cell r="A5586">
            <v>209529</v>
          </cell>
        </row>
        <row r="5587">
          <cell r="A5587">
            <v>209559</v>
          </cell>
        </row>
        <row r="5588">
          <cell r="A5588">
            <v>209590</v>
          </cell>
        </row>
        <row r="5589">
          <cell r="A5589">
            <v>209620</v>
          </cell>
        </row>
        <row r="5590">
          <cell r="A5590">
            <v>209651</v>
          </cell>
        </row>
        <row r="5591">
          <cell r="A5591">
            <v>209682</v>
          </cell>
        </row>
        <row r="5592">
          <cell r="A5592">
            <v>209710</v>
          </cell>
        </row>
        <row r="5593">
          <cell r="A5593">
            <v>209741</v>
          </cell>
        </row>
        <row r="5594">
          <cell r="A5594">
            <v>209771</v>
          </cell>
        </row>
        <row r="5595">
          <cell r="A5595">
            <v>209802</v>
          </cell>
        </row>
        <row r="5596">
          <cell r="A5596">
            <v>209832</v>
          </cell>
        </row>
        <row r="5597">
          <cell r="A5597">
            <v>209863</v>
          </cell>
        </row>
        <row r="5598">
          <cell r="A5598">
            <v>209894</v>
          </cell>
        </row>
        <row r="5599">
          <cell r="A5599">
            <v>209924</v>
          </cell>
        </row>
        <row r="5600">
          <cell r="A5600">
            <v>209955</v>
          </cell>
        </row>
        <row r="5601">
          <cell r="A5601">
            <v>209985</v>
          </cell>
        </row>
        <row r="5602">
          <cell r="A5602">
            <v>210016</v>
          </cell>
        </row>
        <row r="5603">
          <cell r="A5603">
            <v>210047</v>
          </cell>
        </row>
        <row r="5604">
          <cell r="A5604">
            <v>210075</v>
          </cell>
        </row>
        <row r="5605">
          <cell r="A5605">
            <v>210106</v>
          </cell>
        </row>
        <row r="5606">
          <cell r="A5606">
            <v>210136</v>
          </cell>
        </row>
        <row r="5607">
          <cell r="A5607">
            <v>210167</v>
          </cell>
        </row>
        <row r="5608">
          <cell r="A5608">
            <v>210197</v>
          </cell>
        </row>
        <row r="5609">
          <cell r="A5609">
            <v>210228</v>
          </cell>
        </row>
        <row r="5610">
          <cell r="A5610">
            <v>210259</v>
          </cell>
        </row>
        <row r="5611">
          <cell r="A5611">
            <v>210289</v>
          </cell>
        </row>
        <row r="5612">
          <cell r="A5612">
            <v>210320</v>
          </cell>
        </row>
        <row r="5613">
          <cell r="A5613">
            <v>210350</v>
          </cell>
        </row>
        <row r="5614">
          <cell r="A5614">
            <v>210381</v>
          </cell>
        </row>
        <row r="5615">
          <cell r="A5615">
            <v>210412</v>
          </cell>
        </row>
        <row r="5616">
          <cell r="A5616">
            <v>210441</v>
          </cell>
        </row>
        <row r="5617">
          <cell r="A5617">
            <v>210472</v>
          </cell>
        </row>
        <row r="5618">
          <cell r="A5618">
            <v>210502</v>
          </cell>
        </row>
        <row r="5619">
          <cell r="A5619">
            <v>210533</v>
          </cell>
        </row>
        <row r="5620">
          <cell r="A5620">
            <v>210563</v>
          </cell>
        </row>
        <row r="5621">
          <cell r="A5621">
            <v>210594</v>
          </cell>
        </row>
        <row r="5622">
          <cell r="A5622">
            <v>210625</v>
          </cell>
        </row>
        <row r="5623">
          <cell r="A5623">
            <v>210655</v>
          </cell>
        </row>
        <row r="5624">
          <cell r="A5624">
            <v>210686</v>
          </cell>
        </row>
        <row r="5625">
          <cell r="A5625">
            <v>210716</v>
          </cell>
        </row>
        <row r="5626">
          <cell r="A5626">
            <v>210747</v>
          </cell>
        </row>
        <row r="5627">
          <cell r="A5627">
            <v>210778</v>
          </cell>
        </row>
        <row r="5628">
          <cell r="A5628">
            <v>210806</v>
          </cell>
        </row>
        <row r="5629">
          <cell r="A5629">
            <v>210837</v>
          </cell>
        </row>
        <row r="5630">
          <cell r="A5630">
            <v>210867</v>
          </cell>
        </row>
        <row r="5631">
          <cell r="A5631">
            <v>210898</v>
          </cell>
        </row>
        <row r="5632">
          <cell r="A5632">
            <v>210928</v>
          </cell>
        </row>
        <row r="5633">
          <cell r="A5633">
            <v>210959</v>
          </cell>
        </row>
        <row r="5634">
          <cell r="A5634">
            <v>210990</v>
          </cell>
        </row>
        <row r="5635">
          <cell r="A5635">
            <v>211020</v>
          </cell>
        </row>
        <row r="5636">
          <cell r="A5636">
            <v>211051</v>
          </cell>
        </row>
        <row r="5637">
          <cell r="A5637">
            <v>211081</v>
          </cell>
        </row>
        <row r="5638">
          <cell r="A5638">
            <v>211112</v>
          </cell>
        </row>
        <row r="5639">
          <cell r="A5639">
            <v>211143</v>
          </cell>
        </row>
        <row r="5640">
          <cell r="A5640">
            <v>211171</v>
          </cell>
        </row>
        <row r="5641">
          <cell r="A5641">
            <v>211202</v>
          </cell>
        </row>
        <row r="5642">
          <cell r="A5642">
            <v>211232</v>
          </cell>
        </row>
        <row r="5643">
          <cell r="A5643">
            <v>211263</v>
          </cell>
        </row>
        <row r="5644">
          <cell r="A5644">
            <v>211293</v>
          </cell>
        </row>
        <row r="5645">
          <cell r="A5645">
            <v>211324</v>
          </cell>
        </row>
        <row r="5646">
          <cell r="A5646">
            <v>211355</v>
          </cell>
        </row>
        <row r="5647">
          <cell r="A5647">
            <v>211385</v>
          </cell>
        </row>
        <row r="5648">
          <cell r="A5648">
            <v>211416</v>
          </cell>
        </row>
        <row r="5649">
          <cell r="A5649">
            <v>211446</v>
          </cell>
        </row>
        <row r="5650">
          <cell r="A5650">
            <v>211477</v>
          </cell>
        </row>
        <row r="5651">
          <cell r="A5651">
            <v>211508</v>
          </cell>
        </row>
        <row r="5652">
          <cell r="A5652">
            <v>211536</v>
          </cell>
        </row>
        <row r="5653">
          <cell r="A5653">
            <v>211567</v>
          </cell>
        </row>
        <row r="5654">
          <cell r="A5654">
            <v>211597</v>
          </cell>
        </row>
        <row r="5655">
          <cell r="A5655">
            <v>211628</v>
          </cell>
        </row>
        <row r="5656">
          <cell r="A5656">
            <v>211658</v>
          </cell>
        </row>
        <row r="5657">
          <cell r="A5657">
            <v>211689</v>
          </cell>
        </row>
        <row r="5658">
          <cell r="A5658">
            <v>211720</v>
          </cell>
        </row>
        <row r="5659">
          <cell r="A5659">
            <v>211750</v>
          </cell>
        </row>
        <row r="5660">
          <cell r="A5660">
            <v>211781</v>
          </cell>
        </row>
        <row r="5661">
          <cell r="A5661">
            <v>211811</v>
          </cell>
        </row>
        <row r="5662">
          <cell r="A5662">
            <v>211842</v>
          </cell>
        </row>
        <row r="5663">
          <cell r="A5663">
            <v>211873</v>
          </cell>
        </row>
        <row r="5664">
          <cell r="A5664">
            <v>211902</v>
          </cell>
        </row>
        <row r="5665">
          <cell r="A5665">
            <v>211933</v>
          </cell>
        </row>
        <row r="5666">
          <cell r="A5666">
            <v>211963</v>
          </cell>
        </row>
        <row r="5667">
          <cell r="A5667">
            <v>211994</v>
          </cell>
        </row>
        <row r="5668">
          <cell r="A5668">
            <v>212024</v>
          </cell>
        </row>
        <row r="5669">
          <cell r="A5669">
            <v>212055</v>
          </cell>
        </row>
        <row r="5670">
          <cell r="A5670">
            <v>212086</v>
          </cell>
        </row>
        <row r="5671">
          <cell r="A5671">
            <v>212116</v>
          </cell>
        </row>
        <row r="5672">
          <cell r="A5672">
            <v>212147</v>
          </cell>
        </row>
        <row r="5673">
          <cell r="A5673">
            <v>212177</v>
          </cell>
        </row>
        <row r="5674">
          <cell r="A5674">
            <v>212208</v>
          </cell>
        </row>
        <row r="5675">
          <cell r="A5675">
            <v>212239</v>
          </cell>
        </row>
        <row r="5676">
          <cell r="A5676">
            <v>212267</v>
          </cell>
        </row>
        <row r="5677">
          <cell r="A5677">
            <v>212298</v>
          </cell>
        </row>
        <row r="5678">
          <cell r="A5678">
            <v>212328</v>
          </cell>
        </row>
        <row r="5679">
          <cell r="A5679">
            <v>212359</v>
          </cell>
        </row>
        <row r="5680">
          <cell r="A5680">
            <v>212389</v>
          </cell>
        </row>
        <row r="5681">
          <cell r="A5681">
            <v>212420</v>
          </cell>
        </row>
        <row r="5682">
          <cell r="A5682">
            <v>212451</v>
          </cell>
        </row>
        <row r="5683">
          <cell r="A5683">
            <v>212481</v>
          </cell>
        </row>
        <row r="5684">
          <cell r="A5684">
            <v>212512</v>
          </cell>
        </row>
        <row r="5685">
          <cell r="A5685">
            <v>212542</v>
          </cell>
        </row>
        <row r="5686">
          <cell r="A5686">
            <v>212573</v>
          </cell>
        </row>
        <row r="5687">
          <cell r="A5687">
            <v>212604</v>
          </cell>
        </row>
        <row r="5688">
          <cell r="A5688">
            <v>212632</v>
          </cell>
        </row>
        <row r="5689">
          <cell r="A5689">
            <v>212663</v>
          </cell>
        </row>
        <row r="5690">
          <cell r="A5690">
            <v>212693</v>
          </cell>
        </row>
        <row r="5691">
          <cell r="A5691">
            <v>212724</v>
          </cell>
        </row>
        <row r="5692">
          <cell r="A5692">
            <v>212754</v>
          </cell>
        </row>
        <row r="5693">
          <cell r="A5693">
            <v>212785</v>
          </cell>
        </row>
        <row r="5694">
          <cell r="A5694">
            <v>212816</v>
          </cell>
        </row>
        <row r="5695">
          <cell r="A5695">
            <v>212846</v>
          </cell>
        </row>
        <row r="5696">
          <cell r="A5696">
            <v>212877</v>
          </cell>
        </row>
        <row r="5697">
          <cell r="A5697">
            <v>212907</v>
          </cell>
        </row>
        <row r="5698">
          <cell r="A5698">
            <v>212938</v>
          </cell>
        </row>
        <row r="5699">
          <cell r="A5699">
            <v>212969</v>
          </cell>
        </row>
        <row r="5700">
          <cell r="A5700">
            <v>212997</v>
          </cell>
        </row>
        <row r="5701">
          <cell r="A5701">
            <v>213028</v>
          </cell>
        </row>
        <row r="5702">
          <cell r="A5702">
            <v>213058</v>
          </cell>
        </row>
        <row r="5703">
          <cell r="A5703">
            <v>213089</v>
          </cell>
        </row>
        <row r="5704">
          <cell r="A5704">
            <v>213119</v>
          </cell>
        </row>
        <row r="5705">
          <cell r="A5705">
            <v>213150</v>
          </cell>
        </row>
        <row r="5706">
          <cell r="A5706">
            <v>213181</v>
          </cell>
        </row>
        <row r="5707">
          <cell r="A5707">
            <v>213211</v>
          </cell>
        </row>
        <row r="5708">
          <cell r="A5708">
            <v>213242</v>
          </cell>
        </row>
        <row r="5709">
          <cell r="A5709">
            <v>213272</v>
          </cell>
        </row>
        <row r="5710">
          <cell r="A5710">
            <v>213303</v>
          </cell>
        </row>
        <row r="5711">
          <cell r="A5711">
            <v>213334</v>
          </cell>
        </row>
        <row r="5712">
          <cell r="A5712">
            <v>213363</v>
          </cell>
        </row>
        <row r="5713">
          <cell r="A5713">
            <v>213394</v>
          </cell>
        </row>
        <row r="5714">
          <cell r="A5714">
            <v>213424</v>
          </cell>
        </row>
        <row r="5715">
          <cell r="A5715">
            <v>213455</v>
          </cell>
        </row>
        <row r="5716">
          <cell r="A5716">
            <v>213485</v>
          </cell>
        </row>
        <row r="5717">
          <cell r="A5717">
            <v>213516</v>
          </cell>
        </row>
        <row r="5718">
          <cell r="A5718">
            <v>213547</v>
          </cell>
        </row>
        <row r="5719">
          <cell r="A5719">
            <v>213577</v>
          </cell>
        </row>
        <row r="5720">
          <cell r="A5720">
            <v>213608</v>
          </cell>
        </row>
        <row r="5721">
          <cell r="A5721">
            <v>213638</v>
          </cell>
        </row>
        <row r="5722">
          <cell r="A5722">
            <v>213669</v>
          </cell>
        </row>
        <row r="5723">
          <cell r="A5723">
            <v>213700</v>
          </cell>
        </row>
        <row r="5724">
          <cell r="A5724">
            <v>213728</v>
          </cell>
        </row>
        <row r="5725">
          <cell r="A5725">
            <v>213759</v>
          </cell>
        </row>
        <row r="5726">
          <cell r="A5726">
            <v>213789</v>
          </cell>
        </row>
        <row r="5727">
          <cell r="A5727">
            <v>213820</v>
          </cell>
        </row>
        <row r="5728">
          <cell r="A5728">
            <v>213850</v>
          </cell>
        </row>
        <row r="5729">
          <cell r="A5729">
            <v>213881</v>
          </cell>
        </row>
        <row r="5730">
          <cell r="A5730">
            <v>213912</v>
          </cell>
        </row>
        <row r="5731">
          <cell r="A5731">
            <v>213942</v>
          </cell>
        </row>
        <row r="5732">
          <cell r="A5732">
            <v>213973</v>
          </cell>
        </row>
        <row r="5733">
          <cell r="A5733">
            <v>214003</v>
          </cell>
        </row>
        <row r="5734">
          <cell r="A5734">
            <v>214034</v>
          </cell>
        </row>
        <row r="5735">
          <cell r="A5735">
            <v>214065</v>
          </cell>
        </row>
        <row r="5736">
          <cell r="A5736">
            <v>214093</v>
          </cell>
        </row>
        <row r="5737">
          <cell r="A5737">
            <v>214124</v>
          </cell>
        </row>
        <row r="5738">
          <cell r="A5738">
            <v>214154</v>
          </cell>
        </row>
        <row r="5739">
          <cell r="A5739">
            <v>214185</v>
          </cell>
        </row>
        <row r="5740">
          <cell r="A5740">
            <v>214215</v>
          </cell>
        </row>
        <row r="5741">
          <cell r="A5741">
            <v>214246</v>
          </cell>
        </row>
        <row r="5742">
          <cell r="A5742">
            <v>214277</v>
          </cell>
        </row>
        <row r="5743">
          <cell r="A5743">
            <v>214307</v>
          </cell>
        </row>
        <row r="5744">
          <cell r="A5744">
            <v>214338</v>
          </cell>
        </row>
        <row r="5745">
          <cell r="A5745">
            <v>214368</v>
          </cell>
        </row>
        <row r="5746">
          <cell r="A5746">
            <v>214399</v>
          </cell>
        </row>
        <row r="5747">
          <cell r="A5747">
            <v>214430</v>
          </cell>
        </row>
        <row r="5748">
          <cell r="A5748">
            <v>214458</v>
          </cell>
        </row>
        <row r="5749">
          <cell r="A5749">
            <v>214489</v>
          </cell>
        </row>
        <row r="5750">
          <cell r="A5750">
            <v>214519</v>
          </cell>
        </row>
        <row r="5751">
          <cell r="A5751">
            <v>214550</v>
          </cell>
        </row>
        <row r="5752">
          <cell r="A5752">
            <v>214580</v>
          </cell>
        </row>
        <row r="5753">
          <cell r="A5753">
            <v>214611</v>
          </cell>
        </row>
        <row r="5754">
          <cell r="A5754">
            <v>214642</v>
          </cell>
        </row>
        <row r="5755">
          <cell r="A5755">
            <v>214672</v>
          </cell>
        </row>
        <row r="5756">
          <cell r="A5756">
            <v>214703</v>
          </cell>
        </row>
        <row r="5757">
          <cell r="A5757">
            <v>214733</v>
          </cell>
        </row>
        <row r="5758">
          <cell r="A5758">
            <v>214764</v>
          </cell>
        </row>
        <row r="5759">
          <cell r="A5759">
            <v>214795</v>
          </cell>
        </row>
        <row r="5760">
          <cell r="A5760">
            <v>214824</v>
          </cell>
        </row>
        <row r="5761">
          <cell r="A5761">
            <v>214855</v>
          </cell>
        </row>
        <row r="5762">
          <cell r="A5762">
            <v>214885</v>
          </cell>
        </row>
        <row r="5763">
          <cell r="A5763">
            <v>214916</v>
          </cell>
        </row>
        <row r="5764">
          <cell r="A5764">
            <v>214946</v>
          </cell>
        </row>
        <row r="5765">
          <cell r="A5765">
            <v>214977</v>
          </cell>
        </row>
        <row r="5766">
          <cell r="A5766">
            <v>215008</v>
          </cell>
        </row>
        <row r="5767">
          <cell r="A5767">
            <v>215038</v>
          </cell>
        </row>
        <row r="5768">
          <cell r="A5768">
            <v>215069</v>
          </cell>
        </row>
        <row r="5769">
          <cell r="A5769">
            <v>215099</v>
          </cell>
        </row>
        <row r="5770">
          <cell r="A5770">
            <v>215130</v>
          </cell>
        </row>
        <row r="5771">
          <cell r="A5771">
            <v>215161</v>
          </cell>
        </row>
        <row r="5772">
          <cell r="A5772">
            <v>215189</v>
          </cell>
        </row>
        <row r="5773">
          <cell r="A5773">
            <v>215220</v>
          </cell>
        </row>
        <row r="5774">
          <cell r="A5774">
            <v>215250</v>
          </cell>
        </row>
        <row r="5775">
          <cell r="A5775">
            <v>215281</v>
          </cell>
        </row>
        <row r="5776">
          <cell r="A5776">
            <v>215311</v>
          </cell>
        </row>
        <row r="5777">
          <cell r="A5777">
            <v>215342</v>
          </cell>
        </row>
        <row r="5778">
          <cell r="A5778">
            <v>215373</v>
          </cell>
        </row>
        <row r="5779">
          <cell r="A5779">
            <v>215403</v>
          </cell>
        </row>
        <row r="5780">
          <cell r="A5780">
            <v>215434</v>
          </cell>
        </row>
        <row r="5781">
          <cell r="A5781">
            <v>215464</v>
          </cell>
        </row>
        <row r="5782">
          <cell r="A5782">
            <v>215495</v>
          </cell>
        </row>
        <row r="5783">
          <cell r="A5783">
            <v>215526</v>
          </cell>
        </row>
        <row r="5784">
          <cell r="A5784">
            <v>215554</v>
          </cell>
        </row>
        <row r="5785">
          <cell r="A5785">
            <v>215585</v>
          </cell>
        </row>
        <row r="5786">
          <cell r="A5786">
            <v>215615</v>
          </cell>
        </row>
        <row r="5787">
          <cell r="A5787">
            <v>215646</v>
          </cell>
        </row>
        <row r="5788">
          <cell r="A5788">
            <v>215676</v>
          </cell>
        </row>
        <row r="5789">
          <cell r="A5789">
            <v>215707</v>
          </cell>
        </row>
        <row r="5790">
          <cell r="A5790">
            <v>215738</v>
          </cell>
        </row>
        <row r="5791">
          <cell r="A5791">
            <v>215768</v>
          </cell>
        </row>
        <row r="5792">
          <cell r="A5792">
            <v>215799</v>
          </cell>
        </row>
        <row r="5793">
          <cell r="A5793">
            <v>215829</v>
          </cell>
        </row>
        <row r="5794">
          <cell r="A5794">
            <v>215860</v>
          </cell>
        </row>
        <row r="5795">
          <cell r="A5795">
            <v>215891</v>
          </cell>
        </row>
        <row r="5796">
          <cell r="A5796">
            <v>215919</v>
          </cell>
        </row>
        <row r="5797">
          <cell r="A5797">
            <v>215950</v>
          </cell>
        </row>
        <row r="5798">
          <cell r="A5798">
            <v>215980</v>
          </cell>
        </row>
        <row r="5799">
          <cell r="A5799">
            <v>216011</v>
          </cell>
        </row>
        <row r="5800">
          <cell r="A5800">
            <v>216041</v>
          </cell>
        </row>
        <row r="5801">
          <cell r="A5801">
            <v>216072</v>
          </cell>
        </row>
        <row r="5802">
          <cell r="A5802">
            <v>216103</v>
          </cell>
        </row>
        <row r="5803">
          <cell r="A5803">
            <v>216133</v>
          </cell>
        </row>
        <row r="5804">
          <cell r="A5804">
            <v>216164</v>
          </cell>
        </row>
        <row r="5805">
          <cell r="A5805">
            <v>216194</v>
          </cell>
        </row>
        <row r="5806">
          <cell r="A5806">
            <v>216225</v>
          </cell>
        </row>
        <row r="5807">
          <cell r="A5807">
            <v>216256</v>
          </cell>
        </row>
        <row r="5808">
          <cell r="A5808">
            <v>216285</v>
          </cell>
        </row>
        <row r="5809">
          <cell r="A5809">
            <v>216316</v>
          </cell>
        </row>
        <row r="5810">
          <cell r="A5810">
            <v>216346</v>
          </cell>
        </row>
        <row r="5811">
          <cell r="A5811">
            <v>216377</v>
          </cell>
        </row>
        <row r="5812">
          <cell r="A5812">
            <v>216407</v>
          </cell>
        </row>
        <row r="5813">
          <cell r="A5813">
            <v>216438</v>
          </cell>
        </row>
        <row r="5814">
          <cell r="A5814">
            <v>216469</v>
          </cell>
        </row>
        <row r="5815">
          <cell r="A5815">
            <v>216499</v>
          </cell>
        </row>
        <row r="5816">
          <cell r="A5816">
            <v>216530</v>
          </cell>
        </row>
        <row r="5817">
          <cell r="A5817">
            <v>216560</v>
          </cell>
        </row>
        <row r="5818">
          <cell r="A5818">
            <v>216591</v>
          </cell>
        </row>
        <row r="5819">
          <cell r="A5819">
            <v>216622</v>
          </cell>
        </row>
        <row r="5820">
          <cell r="A5820">
            <v>216650</v>
          </cell>
        </row>
        <row r="5821">
          <cell r="A5821">
            <v>216681</v>
          </cell>
        </row>
        <row r="5822">
          <cell r="A5822">
            <v>216711</v>
          </cell>
        </row>
        <row r="5823">
          <cell r="A5823">
            <v>216742</v>
          </cell>
        </row>
        <row r="5824">
          <cell r="A5824">
            <v>216772</v>
          </cell>
        </row>
        <row r="5825">
          <cell r="A5825">
            <v>216803</v>
          </cell>
        </row>
        <row r="5826">
          <cell r="A5826">
            <v>216834</v>
          </cell>
        </row>
        <row r="5827">
          <cell r="A5827">
            <v>216864</v>
          </cell>
        </row>
        <row r="5828">
          <cell r="A5828">
            <v>216895</v>
          </cell>
        </row>
        <row r="5829">
          <cell r="A5829">
            <v>216925</v>
          </cell>
        </row>
        <row r="5830">
          <cell r="A5830">
            <v>216956</v>
          </cell>
        </row>
        <row r="5831">
          <cell r="A5831">
            <v>216987</v>
          </cell>
        </row>
        <row r="5832">
          <cell r="A5832">
            <v>217015</v>
          </cell>
        </row>
        <row r="5833">
          <cell r="A5833">
            <v>217046</v>
          </cell>
        </row>
        <row r="5834">
          <cell r="A5834">
            <v>217076</v>
          </cell>
        </row>
        <row r="5835">
          <cell r="A5835">
            <v>217107</v>
          </cell>
        </row>
        <row r="5836">
          <cell r="A5836">
            <v>217137</v>
          </cell>
        </row>
        <row r="5837">
          <cell r="A5837">
            <v>217168</v>
          </cell>
        </row>
        <row r="5838">
          <cell r="A5838">
            <v>217199</v>
          </cell>
        </row>
        <row r="5839">
          <cell r="A5839">
            <v>217229</v>
          </cell>
        </row>
        <row r="5840">
          <cell r="A5840">
            <v>217260</v>
          </cell>
        </row>
        <row r="5841">
          <cell r="A5841">
            <v>217290</v>
          </cell>
        </row>
        <row r="5842">
          <cell r="A5842">
            <v>217321</v>
          </cell>
        </row>
        <row r="5843">
          <cell r="A5843">
            <v>217352</v>
          </cell>
        </row>
        <row r="5844">
          <cell r="A5844">
            <v>217380</v>
          </cell>
        </row>
        <row r="5845">
          <cell r="A5845">
            <v>217411</v>
          </cell>
        </row>
        <row r="5846">
          <cell r="A5846">
            <v>217441</v>
          </cell>
        </row>
        <row r="5847">
          <cell r="A5847">
            <v>217472</v>
          </cell>
        </row>
        <row r="5848">
          <cell r="A5848">
            <v>217502</v>
          </cell>
        </row>
        <row r="5849">
          <cell r="A5849">
            <v>217533</v>
          </cell>
        </row>
        <row r="5850">
          <cell r="A5850">
            <v>217564</v>
          </cell>
        </row>
        <row r="5851">
          <cell r="A5851">
            <v>217594</v>
          </cell>
        </row>
        <row r="5852">
          <cell r="A5852">
            <v>217625</v>
          </cell>
        </row>
        <row r="5853">
          <cell r="A5853">
            <v>217655</v>
          </cell>
        </row>
        <row r="5854">
          <cell r="A5854">
            <v>217686</v>
          </cell>
        </row>
        <row r="5855">
          <cell r="A5855">
            <v>217717</v>
          </cell>
        </row>
        <row r="5856">
          <cell r="A5856">
            <v>217746</v>
          </cell>
        </row>
        <row r="5857">
          <cell r="A5857">
            <v>217777</v>
          </cell>
        </row>
        <row r="5858">
          <cell r="A5858">
            <v>217807</v>
          </cell>
        </row>
        <row r="5859">
          <cell r="A5859">
            <v>217838</v>
          </cell>
        </row>
        <row r="5860">
          <cell r="A5860">
            <v>217868</v>
          </cell>
        </row>
        <row r="5861">
          <cell r="A5861">
            <v>217899</v>
          </cell>
        </row>
        <row r="5862">
          <cell r="A5862">
            <v>217930</v>
          </cell>
        </row>
        <row r="5863">
          <cell r="A5863">
            <v>217960</v>
          </cell>
        </row>
        <row r="5864">
          <cell r="A5864">
            <v>217991</v>
          </cell>
        </row>
        <row r="5865">
          <cell r="A5865">
            <v>218021</v>
          </cell>
        </row>
        <row r="5866">
          <cell r="A5866">
            <v>218052</v>
          </cell>
        </row>
        <row r="5867">
          <cell r="A5867">
            <v>218083</v>
          </cell>
        </row>
        <row r="5868">
          <cell r="A5868">
            <v>218111</v>
          </cell>
        </row>
        <row r="5869">
          <cell r="A5869">
            <v>218142</v>
          </cell>
        </row>
        <row r="5870">
          <cell r="A5870">
            <v>218172</v>
          </cell>
        </row>
        <row r="5871">
          <cell r="A5871">
            <v>218203</v>
          </cell>
        </row>
        <row r="5872">
          <cell r="A5872">
            <v>218233</v>
          </cell>
        </row>
        <row r="5873">
          <cell r="A5873">
            <v>218264</v>
          </cell>
        </row>
        <row r="5874">
          <cell r="A5874">
            <v>218295</v>
          </cell>
        </row>
        <row r="5875">
          <cell r="A5875">
            <v>218325</v>
          </cell>
        </row>
        <row r="5876">
          <cell r="A5876">
            <v>218356</v>
          </cell>
        </row>
        <row r="5877">
          <cell r="A5877">
            <v>218386</v>
          </cell>
        </row>
        <row r="5878">
          <cell r="A5878">
            <v>218417</v>
          </cell>
        </row>
        <row r="5879">
          <cell r="A5879">
            <v>218448</v>
          </cell>
        </row>
        <row r="5880">
          <cell r="A5880">
            <v>218476</v>
          </cell>
        </row>
        <row r="5881">
          <cell r="A5881">
            <v>218507</v>
          </cell>
        </row>
        <row r="5882">
          <cell r="A5882">
            <v>218537</v>
          </cell>
        </row>
        <row r="5883">
          <cell r="A5883">
            <v>218568</v>
          </cell>
        </row>
        <row r="5884">
          <cell r="A5884">
            <v>218598</v>
          </cell>
        </row>
        <row r="5885">
          <cell r="A5885">
            <v>218629</v>
          </cell>
        </row>
        <row r="5886">
          <cell r="A5886">
            <v>218660</v>
          </cell>
        </row>
        <row r="5887">
          <cell r="A5887">
            <v>218690</v>
          </cell>
        </row>
        <row r="5888">
          <cell r="A5888">
            <v>218721</v>
          </cell>
        </row>
        <row r="5889">
          <cell r="A5889">
            <v>218751</v>
          </cell>
        </row>
        <row r="5890">
          <cell r="A5890">
            <v>218782</v>
          </cell>
        </row>
        <row r="5891">
          <cell r="A5891">
            <v>218813</v>
          </cell>
        </row>
        <row r="5892">
          <cell r="A5892">
            <v>218841</v>
          </cell>
        </row>
        <row r="5893">
          <cell r="A5893">
            <v>218872</v>
          </cell>
        </row>
        <row r="5894">
          <cell r="A5894">
            <v>218902</v>
          </cell>
        </row>
        <row r="5895">
          <cell r="A5895">
            <v>218933</v>
          </cell>
        </row>
        <row r="5896">
          <cell r="A5896">
            <v>218963</v>
          </cell>
        </row>
        <row r="5897">
          <cell r="A5897">
            <v>218994</v>
          </cell>
        </row>
        <row r="5898">
          <cell r="A5898">
            <v>219025</v>
          </cell>
        </row>
        <row r="5899">
          <cell r="A5899">
            <v>219055</v>
          </cell>
        </row>
        <row r="5900">
          <cell r="A5900">
            <v>219086</v>
          </cell>
        </row>
        <row r="5901">
          <cell r="A5901">
            <v>219116</v>
          </cell>
        </row>
        <row r="5902">
          <cell r="A5902">
            <v>219147</v>
          </cell>
        </row>
        <row r="5903">
          <cell r="A5903">
            <v>219178</v>
          </cell>
        </row>
        <row r="5904">
          <cell r="A5904">
            <v>219206</v>
          </cell>
        </row>
        <row r="5905">
          <cell r="A5905">
            <v>219237</v>
          </cell>
        </row>
        <row r="5906">
          <cell r="A5906">
            <v>219267</v>
          </cell>
        </row>
        <row r="5907">
          <cell r="A5907">
            <v>219298</v>
          </cell>
        </row>
        <row r="5908">
          <cell r="A5908">
            <v>219328</v>
          </cell>
        </row>
        <row r="5909">
          <cell r="A5909">
            <v>219359</v>
          </cell>
        </row>
        <row r="5910">
          <cell r="A5910">
            <v>219390</v>
          </cell>
        </row>
        <row r="5911">
          <cell r="A5911">
            <v>219420</v>
          </cell>
        </row>
        <row r="5912">
          <cell r="A5912">
            <v>219451</v>
          </cell>
        </row>
        <row r="5913">
          <cell r="A5913">
            <v>219481</v>
          </cell>
        </row>
        <row r="5914">
          <cell r="A5914">
            <v>219512</v>
          </cell>
        </row>
        <row r="5915">
          <cell r="A5915">
            <v>219543</v>
          </cell>
        </row>
        <row r="5916">
          <cell r="A5916">
            <v>219571</v>
          </cell>
        </row>
        <row r="5917">
          <cell r="A5917">
            <v>219602</v>
          </cell>
        </row>
        <row r="5918">
          <cell r="A5918">
            <v>219632</v>
          </cell>
        </row>
        <row r="5919">
          <cell r="A5919">
            <v>219663</v>
          </cell>
        </row>
        <row r="5920">
          <cell r="A5920">
            <v>219693</v>
          </cell>
        </row>
        <row r="5921">
          <cell r="A5921">
            <v>219724</v>
          </cell>
        </row>
        <row r="5922">
          <cell r="A5922">
            <v>219755</v>
          </cell>
        </row>
        <row r="5923">
          <cell r="A5923">
            <v>219785</v>
          </cell>
        </row>
        <row r="5924">
          <cell r="A5924">
            <v>219816</v>
          </cell>
        </row>
        <row r="5925">
          <cell r="A5925">
            <v>219846</v>
          </cell>
        </row>
        <row r="5926">
          <cell r="A5926">
            <v>219877</v>
          </cell>
        </row>
        <row r="5927">
          <cell r="A5927">
            <v>219908</v>
          </cell>
        </row>
        <row r="5928">
          <cell r="A5928">
            <v>219936</v>
          </cell>
        </row>
        <row r="5929">
          <cell r="A5929">
            <v>219967</v>
          </cell>
        </row>
        <row r="5930">
          <cell r="A5930">
            <v>219997</v>
          </cell>
        </row>
        <row r="5931">
          <cell r="A5931">
            <v>220028</v>
          </cell>
        </row>
        <row r="5932">
          <cell r="A5932">
            <v>220058</v>
          </cell>
        </row>
        <row r="5933">
          <cell r="A5933">
            <v>220089</v>
          </cell>
        </row>
        <row r="5934">
          <cell r="A5934">
            <v>220120</v>
          </cell>
        </row>
        <row r="5935">
          <cell r="A5935">
            <v>220150</v>
          </cell>
        </row>
        <row r="5936">
          <cell r="A5936">
            <v>220181</v>
          </cell>
        </row>
        <row r="5937">
          <cell r="A5937">
            <v>220211</v>
          </cell>
        </row>
        <row r="5938">
          <cell r="A5938">
            <v>220242</v>
          </cell>
        </row>
        <row r="5939">
          <cell r="A5939">
            <v>220273</v>
          </cell>
        </row>
        <row r="5940">
          <cell r="A5940">
            <v>220301</v>
          </cell>
        </row>
        <row r="5941">
          <cell r="A5941">
            <v>220332</v>
          </cell>
        </row>
        <row r="5942">
          <cell r="A5942">
            <v>220362</v>
          </cell>
        </row>
        <row r="5943">
          <cell r="A5943">
            <v>220393</v>
          </cell>
        </row>
        <row r="5944">
          <cell r="A5944">
            <v>220423</v>
          </cell>
        </row>
        <row r="5945">
          <cell r="A5945">
            <v>220454</v>
          </cell>
        </row>
        <row r="5946">
          <cell r="A5946">
            <v>220485</v>
          </cell>
        </row>
        <row r="5947">
          <cell r="A5947">
            <v>220515</v>
          </cell>
        </row>
        <row r="5948">
          <cell r="A5948">
            <v>220546</v>
          </cell>
        </row>
        <row r="5949">
          <cell r="A5949">
            <v>220576</v>
          </cell>
        </row>
        <row r="5950">
          <cell r="A5950">
            <v>220607</v>
          </cell>
        </row>
        <row r="5951">
          <cell r="A5951">
            <v>220638</v>
          </cell>
        </row>
        <row r="5952">
          <cell r="A5952">
            <v>220667</v>
          </cell>
        </row>
        <row r="5953">
          <cell r="A5953">
            <v>220698</v>
          </cell>
        </row>
        <row r="5954">
          <cell r="A5954">
            <v>220728</v>
          </cell>
        </row>
        <row r="5955">
          <cell r="A5955">
            <v>220759</v>
          </cell>
        </row>
        <row r="5956">
          <cell r="A5956">
            <v>220789</v>
          </cell>
        </row>
        <row r="5957">
          <cell r="A5957">
            <v>220820</v>
          </cell>
        </row>
        <row r="5958">
          <cell r="A5958">
            <v>220851</v>
          </cell>
        </row>
        <row r="5959">
          <cell r="A5959">
            <v>220881</v>
          </cell>
        </row>
        <row r="5960">
          <cell r="A5960">
            <v>220912</v>
          </cell>
        </row>
        <row r="5961">
          <cell r="A5961">
            <v>220942</v>
          </cell>
        </row>
        <row r="5962">
          <cell r="A5962">
            <v>220973</v>
          </cell>
        </row>
        <row r="5963">
          <cell r="A5963">
            <v>221004</v>
          </cell>
        </row>
        <row r="5964">
          <cell r="A5964">
            <v>221032</v>
          </cell>
        </row>
        <row r="5965">
          <cell r="A5965">
            <v>221063</v>
          </cell>
        </row>
        <row r="5966">
          <cell r="A5966">
            <v>221093</v>
          </cell>
        </row>
        <row r="5967">
          <cell r="A5967">
            <v>221124</v>
          </cell>
        </row>
        <row r="5968">
          <cell r="A5968">
            <v>221154</v>
          </cell>
        </row>
        <row r="5969">
          <cell r="A5969">
            <v>221185</v>
          </cell>
        </row>
        <row r="5970">
          <cell r="A5970">
            <v>221216</v>
          </cell>
        </row>
        <row r="5971">
          <cell r="A5971">
            <v>221246</v>
          </cell>
        </row>
        <row r="5972">
          <cell r="A5972">
            <v>221277</v>
          </cell>
        </row>
        <row r="5973">
          <cell r="A5973">
            <v>221307</v>
          </cell>
        </row>
        <row r="5974">
          <cell r="A5974">
            <v>221338</v>
          </cell>
        </row>
        <row r="5975">
          <cell r="A5975">
            <v>221369</v>
          </cell>
        </row>
        <row r="5976">
          <cell r="A5976">
            <v>221397</v>
          </cell>
        </row>
        <row r="5977">
          <cell r="A5977">
            <v>221428</v>
          </cell>
        </row>
        <row r="5978">
          <cell r="A5978">
            <v>221458</v>
          </cell>
        </row>
        <row r="5979">
          <cell r="A5979">
            <v>221489</v>
          </cell>
        </row>
        <row r="5980">
          <cell r="A5980">
            <v>221519</v>
          </cell>
        </row>
        <row r="5981">
          <cell r="A5981">
            <v>221550</v>
          </cell>
        </row>
        <row r="5982">
          <cell r="A5982">
            <v>221581</v>
          </cell>
        </row>
        <row r="5983">
          <cell r="A5983">
            <v>221611</v>
          </cell>
        </row>
        <row r="5984">
          <cell r="A5984">
            <v>221642</v>
          </cell>
        </row>
        <row r="5985">
          <cell r="A5985">
            <v>221672</v>
          </cell>
        </row>
        <row r="5986">
          <cell r="A5986">
            <v>221703</v>
          </cell>
        </row>
        <row r="5987">
          <cell r="A5987">
            <v>221734</v>
          </cell>
        </row>
        <row r="5988">
          <cell r="A5988">
            <v>221762</v>
          </cell>
        </row>
        <row r="5989">
          <cell r="A5989">
            <v>221793</v>
          </cell>
        </row>
        <row r="5990">
          <cell r="A5990">
            <v>221823</v>
          </cell>
        </row>
        <row r="5991">
          <cell r="A5991">
            <v>221854</v>
          </cell>
        </row>
        <row r="5992">
          <cell r="A5992">
            <v>221884</v>
          </cell>
        </row>
        <row r="5993">
          <cell r="A5993">
            <v>221915</v>
          </cell>
        </row>
        <row r="5994">
          <cell r="A5994">
            <v>221946</v>
          </cell>
        </row>
        <row r="5995">
          <cell r="A5995">
            <v>221976</v>
          </cell>
        </row>
        <row r="5996">
          <cell r="A5996">
            <v>222007</v>
          </cell>
        </row>
        <row r="5997">
          <cell r="A5997">
            <v>222037</v>
          </cell>
        </row>
        <row r="5998">
          <cell r="A5998">
            <v>222068</v>
          </cell>
        </row>
        <row r="5999">
          <cell r="A5999">
            <v>222099</v>
          </cell>
        </row>
        <row r="6000">
          <cell r="A6000">
            <v>222128</v>
          </cell>
        </row>
        <row r="6001">
          <cell r="A6001">
            <v>222159</v>
          </cell>
        </row>
        <row r="6002">
          <cell r="A6002">
            <v>222189</v>
          </cell>
        </row>
        <row r="6003">
          <cell r="A6003">
            <v>222220</v>
          </cell>
        </row>
        <row r="6004">
          <cell r="A6004">
            <v>222250</v>
          </cell>
        </row>
        <row r="6005">
          <cell r="A6005">
            <v>222281</v>
          </cell>
        </row>
        <row r="6006">
          <cell r="A6006">
            <v>222312</v>
          </cell>
        </row>
        <row r="6007">
          <cell r="A6007">
            <v>222342</v>
          </cell>
        </row>
        <row r="6008">
          <cell r="A6008">
            <v>222373</v>
          </cell>
        </row>
        <row r="6009">
          <cell r="A6009">
            <v>222403</v>
          </cell>
        </row>
        <row r="6010">
          <cell r="A6010">
            <v>222434</v>
          </cell>
        </row>
        <row r="6011">
          <cell r="A6011">
            <v>222465</v>
          </cell>
        </row>
        <row r="6012">
          <cell r="A6012">
            <v>222493</v>
          </cell>
        </row>
        <row r="6013">
          <cell r="A6013">
            <v>222524</v>
          </cell>
        </row>
        <row r="6014">
          <cell r="A6014">
            <v>222554</v>
          </cell>
        </row>
        <row r="6015">
          <cell r="A6015">
            <v>222585</v>
          </cell>
        </row>
        <row r="6016">
          <cell r="A6016">
            <v>222615</v>
          </cell>
        </row>
        <row r="6017">
          <cell r="A6017">
            <v>222646</v>
          </cell>
        </row>
        <row r="6018">
          <cell r="A6018">
            <v>222677</v>
          </cell>
        </row>
        <row r="6019">
          <cell r="A6019">
            <v>222707</v>
          </cell>
        </row>
        <row r="6020">
          <cell r="A6020">
            <v>222738</v>
          </cell>
        </row>
        <row r="6021">
          <cell r="A6021">
            <v>222768</v>
          </cell>
        </row>
        <row r="6022">
          <cell r="A6022">
            <v>222799</v>
          </cell>
        </row>
        <row r="6023">
          <cell r="A6023">
            <v>222830</v>
          </cell>
        </row>
        <row r="6024">
          <cell r="A6024">
            <v>222858</v>
          </cell>
        </row>
        <row r="6025">
          <cell r="A6025">
            <v>222889</v>
          </cell>
        </row>
        <row r="6026">
          <cell r="A6026">
            <v>222919</v>
          </cell>
        </row>
        <row r="6027">
          <cell r="A6027">
            <v>222950</v>
          </cell>
        </row>
        <row r="6028">
          <cell r="A6028">
            <v>222980</v>
          </cell>
        </row>
        <row r="6029">
          <cell r="A6029">
            <v>223011</v>
          </cell>
        </row>
        <row r="6030">
          <cell r="A6030">
            <v>223042</v>
          </cell>
        </row>
        <row r="6031">
          <cell r="A6031">
            <v>223072</v>
          </cell>
        </row>
        <row r="6032">
          <cell r="A6032">
            <v>223103</v>
          </cell>
        </row>
        <row r="6033">
          <cell r="A6033">
            <v>223133</v>
          </cell>
        </row>
        <row r="6034">
          <cell r="A6034">
            <v>223164</v>
          </cell>
        </row>
        <row r="6035">
          <cell r="A6035">
            <v>223195</v>
          </cell>
        </row>
        <row r="6036">
          <cell r="A6036">
            <v>223223</v>
          </cell>
        </row>
        <row r="6037">
          <cell r="A6037">
            <v>223254</v>
          </cell>
        </row>
        <row r="6038">
          <cell r="A6038">
            <v>223284</v>
          </cell>
        </row>
        <row r="6039">
          <cell r="A6039">
            <v>223315</v>
          </cell>
        </row>
        <row r="6040">
          <cell r="A6040">
            <v>223345</v>
          </cell>
        </row>
        <row r="6041">
          <cell r="A6041">
            <v>223376</v>
          </cell>
        </row>
        <row r="6042">
          <cell r="A6042">
            <v>223407</v>
          </cell>
        </row>
        <row r="6043">
          <cell r="A6043">
            <v>223437</v>
          </cell>
        </row>
        <row r="6044">
          <cell r="A6044">
            <v>223468</v>
          </cell>
        </row>
        <row r="6045">
          <cell r="A6045">
            <v>223498</v>
          </cell>
        </row>
        <row r="6046">
          <cell r="A6046">
            <v>223529</v>
          </cell>
        </row>
        <row r="6047">
          <cell r="A6047">
            <v>223560</v>
          </cell>
        </row>
        <row r="6048">
          <cell r="A6048">
            <v>223589</v>
          </cell>
        </row>
        <row r="6049">
          <cell r="A6049">
            <v>223620</v>
          </cell>
        </row>
        <row r="6050">
          <cell r="A6050">
            <v>223650</v>
          </cell>
        </row>
        <row r="6051">
          <cell r="A6051">
            <v>223681</v>
          </cell>
        </row>
        <row r="6052">
          <cell r="A6052">
            <v>223711</v>
          </cell>
        </row>
        <row r="6053">
          <cell r="A6053">
            <v>223742</v>
          </cell>
        </row>
        <row r="6054">
          <cell r="A6054">
            <v>223773</v>
          </cell>
        </row>
        <row r="6055">
          <cell r="A6055">
            <v>223803</v>
          </cell>
        </row>
        <row r="6056">
          <cell r="A6056">
            <v>223834</v>
          </cell>
        </row>
        <row r="6057">
          <cell r="A6057">
            <v>223864</v>
          </cell>
        </row>
        <row r="6058">
          <cell r="A6058">
            <v>223895</v>
          </cell>
        </row>
        <row r="6059">
          <cell r="A6059">
            <v>223926</v>
          </cell>
        </row>
        <row r="6060">
          <cell r="A6060">
            <v>223954</v>
          </cell>
        </row>
        <row r="6061">
          <cell r="A6061">
            <v>223985</v>
          </cell>
        </row>
        <row r="6062">
          <cell r="A6062">
            <v>224015</v>
          </cell>
        </row>
        <row r="6063">
          <cell r="A6063">
            <v>224046</v>
          </cell>
        </row>
        <row r="6064">
          <cell r="A6064">
            <v>224076</v>
          </cell>
        </row>
        <row r="6065">
          <cell r="A6065">
            <v>224107</v>
          </cell>
        </row>
        <row r="6066">
          <cell r="A6066">
            <v>224138</v>
          </cell>
        </row>
        <row r="6067">
          <cell r="A6067">
            <v>224168</v>
          </cell>
        </row>
        <row r="6068">
          <cell r="A6068">
            <v>224199</v>
          </cell>
        </row>
        <row r="6069">
          <cell r="A6069">
            <v>224229</v>
          </cell>
        </row>
        <row r="6070">
          <cell r="A6070">
            <v>224260</v>
          </cell>
        </row>
        <row r="6071">
          <cell r="A6071">
            <v>224291</v>
          </cell>
        </row>
        <row r="6072">
          <cell r="A6072">
            <v>224319</v>
          </cell>
        </row>
        <row r="6073">
          <cell r="A6073">
            <v>224350</v>
          </cell>
        </row>
        <row r="6074">
          <cell r="A6074">
            <v>224380</v>
          </cell>
        </row>
        <row r="6075">
          <cell r="A6075">
            <v>224411</v>
          </cell>
        </row>
        <row r="6076">
          <cell r="A6076">
            <v>224441</v>
          </cell>
        </row>
        <row r="6077">
          <cell r="A6077">
            <v>224472</v>
          </cell>
        </row>
        <row r="6078">
          <cell r="A6078">
            <v>224503</v>
          </cell>
        </row>
        <row r="6079">
          <cell r="A6079">
            <v>224533</v>
          </cell>
        </row>
        <row r="6080">
          <cell r="A6080">
            <v>224564</v>
          </cell>
        </row>
        <row r="6081">
          <cell r="A6081">
            <v>224594</v>
          </cell>
        </row>
        <row r="6082">
          <cell r="A6082">
            <v>224625</v>
          </cell>
        </row>
        <row r="6083">
          <cell r="A6083">
            <v>224656</v>
          </cell>
        </row>
        <row r="6084">
          <cell r="A6084">
            <v>224684</v>
          </cell>
        </row>
        <row r="6085">
          <cell r="A6085">
            <v>224715</v>
          </cell>
        </row>
        <row r="6086">
          <cell r="A6086">
            <v>224745</v>
          </cell>
        </row>
        <row r="6087">
          <cell r="A6087">
            <v>224776</v>
          </cell>
        </row>
        <row r="6088">
          <cell r="A6088">
            <v>224806</v>
          </cell>
        </row>
        <row r="6089">
          <cell r="A6089">
            <v>224837</v>
          </cell>
        </row>
        <row r="6090">
          <cell r="A6090">
            <v>224868</v>
          </cell>
        </row>
        <row r="6091">
          <cell r="A6091">
            <v>224898</v>
          </cell>
        </row>
        <row r="6092">
          <cell r="A6092">
            <v>224929</v>
          </cell>
        </row>
        <row r="6093">
          <cell r="A6093">
            <v>224959</v>
          </cell>
        </row>
        <row r="6094">
          <cell r="A6094">
            <v>224990</v>
          </cell>
        </row>
        <row r="6095">
          <cell r="A6095">
            <v>225021</v>
          </cell>
        </row>
        <row r="6096">
          <cell r="A6096">
            <v>225050</v>
          </cell>
        </row>
        <row r="6097">
          <cell r="A6097">
            <v>225081</v>
          </cell>
        </row>
        <row r="6098">
          <cell r="A6098">
            <v>225111</v>
          </cell>
        </row>
        <row r="6099">
          <cell r="A6099">
            <v>225142</v>
          </cell>
        </row>
        <row r="6100">
          <cell r="A6100">
            <v>225172</v>
          </cell>
        </row>
        <row r="6101">
          <cell r="A6101">
            <v>225203</v>
          </cell>
        </row>
        <row r="6102">
          <cell r="A6102">
            <v>225234</v>
          </cell>
        </row>
        <row r="6103">
          <cell r="A6103">
            <v>225264</v>
          </cell>
        </row>
        <row r="6104">
          <cell r="A6104">
            <v>225295</v>
          </cell>
        </row>
        <row r="6105">
          <cell r="A6105">
            <v>225325</v>
          </cell>
        </row>
        <row r="6106">
          <cell r="A6106">
            <v>225356</v>
          </cell>
        </row>
        <row r="6107">
          <cell r="A6107">
            <v>225387</v>
          </cell>
        </row>
        <row r="6108">
          <cell r="A6108">
            <v>225415</v>
          </cell>
        </row>
        <row r="6109">
          <cell r="A6109">
            <v>225446</v>
          </cell>
        </row>
        <row r="6110">
          <cell r="A6110">
            <v>225476</v>
          </cell>
        </row>
        <row r="6111">
          <cell r="A6111">
            <v>225507</v>
          </cell>
        </row>
        <row r="6112">
          <cell r="A6112">
            <v>225537</v>
          </cell>
        </row>
        <row r="6113">
          <cell r="A6113">
            <v>225568</v>
          </cell>
        </row>
        <row r="6114">
          <cell r="A6114">
            <v>225599</v>
          </cell>
        </row>
        <row r="6115">
          <cell r="A6115">
            <v>225629</v>
          </cell>
        </row>
        <row r="6116">
          <cell r="A6116">
            <v>225660</v>
          </cell>
        </row>
        <row r="6117">
          <cell r="A6117">
            <v>225690</v>
          </cell>
        </row>
        <row r="6118">
          <cell r="A6118">
            <v>225721</v>
          </cell>
        </row>
        <row r="6119">
          <cell r="A6119">
            <v>225752</v>
          </cell>
        </row>
        <row r="6120">
          <cell r="A6120">
            <v>225780</v>
          </cell>
        </row>
        <row r="6121">
          <cell r="A6121">
            <v>225811</v>
          </cell>
        </row>
        <row r="6122">
          <cell r="A6122">
            <v>225841</v>
          </cell>
        </row>
        <row r="6123">
          <cell r="A6123">
            <v>225872</v>
          </cell>
        </row>
        <row r="6124">
          <cell r="A6124">
            <v>225902</v>
          </cell>
        </row>
        <row r="6125">
          <cell r="A6125">
            <v>225933</v>
          </cell>
        </row>
        <row r="6126">
          <cell r="A6126">
            <v>225964</v>
          </cell>
        </row>
        <row r="6127">
          <cell r="A6127">
            <v>225994</v>
          </cell>
        </row>
        <row r="6128">
          <cell r="A6128">
            <v>226025</v>
          </cell>
        </row>
        <row r="6129">
          <cell r="A6129">
            <v>226055</v>
          </cell>
        </row>
        <row r="6130">
          <cell r="A6130">
            <v>226086</v>
          </cell>
        </row>
        <row r="6131">
          <cell r="A6131">
            <v>226117</v>
          </cell>
        </row>
        <row r="6132">
          <cell r="A6132">
            <v>226145</v>
          </cell>
        </row>
        <row r="6133">
          <cell r="A6133">
            <v>226176</v>
          </cell>
        </row>
        <row r="6134">
          <cell r="A6134">
            <v>226206</v>
          </cell>
        </row>
        <row r="6135">
          <cell r="A6135">
            <v>226237</v>
          </cell>
        </row>
        <row r="6136">
          <cell r="A6136">
            <v>226267</v>
          </cell>
        </row>
        <row r="6137">
          <cell r="A6137">
            <v>226298</v>
          </cell>
        </row>
        <row r="6138">
          <cell r="A6138">
            <v>226329</v>
          </cell>
        </row>
        <row r="6139">
          <cell r="A6139">
            <v>226359</v>
          </cell>
        </row>
        <row r="6140">
          <cell r="A6140">
            <v>226390</v>
          </cell>
        </row>
        <row r="6141">
          <cell r="A6141">
            <v>226420</v>
          </cell>
        </row>
        <row r="6142">
          <cell r="A6142">
            <v>226451</v>
          </cell>
        </row>
        <row r="6143">
          <cell r="A6143">
            <v>226482</v>
          </cell>
        </row>
        <row r="6144">
          <cell r="A6144">
            <v>226511</v>
          </cell>
        </row>
        <row r="6145">
          <cell r="A6145">
            <v>226542</v>
          </cell>
        </row>
        <row r="6146">
          <cell r="A6146">
            <v>226572</v>
          </cell>
        </row>
        <row r="6147">
          <cell r="A6147">
            <v>226603</v>
          </cell>
        </row>
        <row r="6148">
          <cell r="A6148">
            <v>226633</v>
          </cell>
        </row>
        <row r="6149">
          <cell r="A6149">
            <v>226664</v>
          </cell>
        </row>
        <row r="6150">
          <cell r="A6150">
            <v>226695</v>
          </cell>
        </row>
        <row r="6151">
          <cell r="A6151">
            <v>226725</v>
          </cell>
        </row>
        <row r="6152">
          <cell r="A6152">
            <v>226756</v>
          </cell>
        </row>
        <row r="6153">
          <cell r="A6153">
            <v>226786</v>
          </cell>
        </row>
        <row r="6154">
          <cell r="A6154">
            <v>226817</v>
          </cell>
        </row>
        <row r="6155">
          <cell r="A6155">
            <v>226848</v>
          </cell>
        </row>
        <row r="6156">
          <cell r="A6156">
            <v>226876</v>
          </cell>
        </row>
        <row r="6157">
          <cell r="A6157">
            <v>226907</v>
          </cell>
        </row>
        <row r="6158">
          <cell r="A6158">
            <v>226937</v>
          </cell>
        </row>
        <row r="6159">
          <cell r="A6159">
            <v>226968</v>
          </cell>
        </row>
        <row r="6160">
          <cell r="A6160">
            <v>226998</v>
          </cell>
        </row>
        <row r="6161">
          <cell r="A6161">
            <v>227029</v>
          </cell>
        </row>
        <row r="6162">
          <cell r="A6162">
            <v>227060</v>
          </cell>
        </row>
        <row r="6163">
          <cell r="A6163">
            <v>227090</v>
          </cell>
        </row>
        <row r="6164">
          <cell r="A6164">
            <v>227121</v>
          </cell>
        </row>
        <row r="6165">
          <cell r="A6165">
            <v>227151</v>
          </cell>
        </row>
        <row r="6166">
          <cell r="A6166">
            <v>227182</v>
          </cell>
        </row>
        <row r="6167">
          <cell r="A6167">
            <v>227213</v>
          </cell>
        </row>
        <row r="6168">
          <cell r="A6168">
            <v>227241</v>
          </cell>
        </row>
        <row r="6169">
          <cell r="A6169">
            <v>227272</v>
          </cell>
        </row>
        <row r="6170">
          <cell r="A6170">
            <v>227302</v>
          </cell>
        </row>
        <row r="6171">
          <cell r="A6171">
            <v>227333</v>
          </cell>
        </row>
        <row r="6172">
          <cell r="A6172">
            <v>227363</v>
          </cell>
        </row>
        <row r="6173">
          <cell r="A6173">
            <v>227394</v>
          </cell>
        </row>
        <row r="6174">
          <cell r="A6174">
            <v>227425</v>
          </cell>
        </row>
        <row r="6175">
          <cell r="A6175">
            <v>227455</v>
          </cell>
        </row>
        <row r="6176">
          <cell r="A6176">
            <v>227486</v>
          </cell>
        </row>
        <row r="6177">
          <cell r="A6177">
            <v>227516</v>
          </cell>
        </row>
        <row r="6178">
          <cell r="A6178">
            <v>227547</v>
          </cell>
        </row>
        <row r="6179">
          <cell r="A6179">
            <v>227578</v>
          </cell>
        </row>
        <row r="6180">
          <cell r="A6180">
            <v>227606</v>
          </cell>
        </row>
        <row r="6181">
          <cell r="A6181">
            <v>227637</v>
          </cell>
        </row>
        <row r="6182">
          <cell r="A6182">
            <v>227667</v>
          </cell>
        </row>
        <row r="6183">
          <cell r="A6183">
            <v>227698</v>
          </cell>
        </row>
        <row r="6184">
          <cell r="A6184">
            <v>227728</v>
          </cell>
        </row>
        <row r="6185">
          <cell r="A6185">
            <v>227759</v>
          </cell>
        </row>
        <row r="6186">
          <cell r="A6186">
            <v>227790</v>
          </cell>
        </row>
        <row r="6187">
          <cell r="A6187">
            <v>227820</v>
          </cell>
        </row>
        <row r="6188">
          <cell r="A6188">
            <v>227851</v>
          </cell>
        </row>
        <row r="6189">
          <cell r="A6189">
            <v>227881</v>
          </cell>
        </row>
        <row r="6190">
          <cell r="A6190">
            <v>227912</v>
          </cell>
        </row>
        <row r="6191">
          <cell r="A6191">
            <v>227943</v>
          </cell>
        </row>
        <row r="6192">
          <cell r="A6192">
            <v>227972</v>
          </cell>
        </row>
        <row r="6193">
          <cell r="A6193">
            <v>228003</v>
          </cell>
        </row>
        <row r="6194">
          <cell r="A6194">
            <v>228033</v>
          </cell>
        </row>
        <row r="6195">
          <cell r="A6195">
            <v>228064</v>
          </cell>
        </row>
        <row r="6196">
          <cell r="A6196">
            <v>228094</v>
          </cell>
        </row>
        <row r="6197">
          <cell r="A6197">
            <v>228125</v>
          </cell>
        </row>
        <row r="6198">
          <cell r="A6198">
            <v>228156</v>
          </cell>
        </row>
        <row r="6199">
          <cell r="A6199">
            <v>228186</v>
          </cell>
        </row>
        <row r="6200">
          <cell r="A6200">
            <v>228217</v>
          </cell>
        </row>
        <row r="6201">
          <cell r="A6201">
            <v>228247</v>
          </cell>
        </row>
        <row r="6202">
          <cell r="A6202">
            <v>228278</v>
          </cell>
        </row>
        <row r="6203">
          <cell r="A6203">
            <v>228309</v>
          </cell>
        </row>
        <row r="6204">
          <cell r="A6204">
            <v>228337</v>
          </cell>
        </row>
        <row r="6205">
          <cell r="A6205">
            <v>228368</v>
          </cell>
        </row>
        <row r="6206">
          <cell r="A6206">
            <v>228398</v>
          </cell>
        </row>
        <row r="6207">
          <cell r="A6207">
            <v>228429</v>
          </cell>
        </row>
        <row r="6208">
          <cell r="A6208">
            <v>228459</v>
          </cell>
        </row>
        <row r="6209">
          <cell r="A6209">
            <v>228490</v>
          </cell>
        </row>
        <row r="6210">
          <cell r="A6210">
            <v>228521</v>
          </cell>
        </row>
        <row r="6211">
          <cell r="A6211">
            <v>228551</v>
          </cell>
        </row>
        <row r="6212">
          <cell r="A6212">
            <v>228582</v>
          </cell>
        </row>
        <row r="6213">
          <cell r="A6213">
            <v>228612</v>
          </cell>
        </row>
        <row r="6214">
          <cell r="A6214">
            <v>228643</v>
          </cell>
        </row>
        <row r="6215">
          <cell r="A6215">
            <v>228674</v>
          </cell>
        </row>
        <row r="6216">
          <cell r="A6216">
            <v>228702</v>
          </cell>
        </row>
        <row r="6217">
          <cell r="A6217">
            <v>228733</v>
          </cell>
        </row>
        <row r="6218">
          <cell r="A6218">
            <v>228763</v>
          </cell>
        </row>
        <row r="6219">
          <cell r="A6219">
            <v>228794</v>
          </cell>
        </row>
        <row r="6220">
          <cell r="A6220">
            <v>228824</v>
          </cell>
        </row>
        <row r="6221">
          <cell r="A6221">
            <v>228855</v>
          </cell>
        </row>
        <row r="6222">
          <cell r="A6222">
            <v>228886</v>
          </cell>
        </row>
        <row r="6223">
          <cell r="A6223">
            <v>228916</v>
          </cell>
        </row>
        <row r="6224">
          <cell r="A6224">
            <v>228947</v>
          </cell>
        </row>
        <row r="6225">
          <cell r="A6225">
            <v>228977</v>
          </cell>
        </row>
        <row r="6226">
          <cell r="A6226">
            <v>229008</v>
          </cell>
        </row>
        <row r="6227">
          <cell r="A6227">
            <v>229039</v>
          </cell>
        </row>
        <row r="6228">
          <cell r="A6228">
            <v>229067</v>
          </cell>
        </row>
        <row r="6229">
          <cell r="A6229">
            <v>229098</v>
          </cell>
        </row>
        <row r="6230">
          <cell r="A6230">
            <v>229128</v>
          </cell>
        </row>
        <row r="6231">
          <cell r="A6231">
            <v>229159</v>
          </cell>
        </row>
        <row r="6232">
          <cell r="A6232">
            <v>229189</v>
          </cell>
        </row>
        <row r="6233">
          <cell r="A6233">
            <v>229220</v>
          </cell>
        </row>
        <row r="6234">
          <cell r="A6234">
            <v>229251</v>
          </cell>
        </row>
        <row r="6235">
          <cell r="A6235">
            <v>229281</v>
          </cell>
        </row>
        <row r="6236">
          <cell r="A6236">
            <v>229312</v>
          </cell>
        </row>
        <row r="6237">
          <cell r="A6237">
            <v>229342</v>
          </cell>
        </row>
        <row r="6238">
          <cell r="A6238">
            <v>229373</v>
          </cell>
        </row>
        <row r="6239">
          <cell r="A6239">
            <v>229404</v>
          </cell>
        </row>
        <row r="6240">
          <cell r="A6240">
            <v>229433</v>
          </cell>
        </row>
        <row r="6241">
          <cell r="A6241">
            <v>229464</v>
          </cell>
        </row>
        <row r="6242">
          <cell r="A6242">
            <v>229494</v>
          </cell>
        </row>
        <row r="6243">
          <cell r="A6243">
            <v>229525</v>
          </cell>
        </row>
        <row r="6244">
          <cell r="A6244">
            <v>229555</v>
          </cell>
        </row>
        <row r="6245">
          <cell r="A6245">
            <v>229586</v>
          </cell>
        </row>
        <row r="6246">
          <cell r="A6246">
            <v>229617</v>
          </cell>
        </row>
        <row r="6247">
          <cell r="A6247">
            <v>229647</v>
          </cell>
        </row>
        <row r="6248">
          <cell r="A6248">
            <v>229678</v>
          </cell>
        </row>
        <row r="6249">
          <cell r="A6249">
            <v>229708</v>
          </cell>
        </row>
        <row r="6250">
          <cell r="A6250">
            <v>229739</v>
          </cell>
        </row>
        <row r="6251">
          <cell r="A6251">
            <v>229770</v>
          </cell>
        </row>
        <row r="6252">
          <cell r="A6252">
            <v>229798</v>
          </cell>
        </row>
        <row r="6253">
          <cell r="A6253">
            <v>229829</v>
          </cell>
        </row>
        <row r="6254">
          <cell r="A6254">
            <v>229859</v>
          </cell>
        </row>
        <row r="6255">
          <cell r="A6255">
            <v>229890</v>
          </cell>
        </row>
        <row r="6256">
          <cell r="A6256">
            <v>229920</v>
          </cell>
        </row>
        <row r="6257">
          <cell r="A6257">
            <v>229951</v>
          </cell>
        </row>
        <row r="6258">
          <cell r="A6258">
            <v>229982</v>
          </cell>
        </row>
        <row r="6259">
          <cell r="A6259">
            <v>230012</v>
          </cell>
        </row>
        <row r="6260">
          <cell r="A6260">
            <v>230043</v>
          </cell>
        </row>
        <row r="6261">
          <cell r="A6261">
            <v>230073</v>
          </cell>
        </row>
        <row r="6262">
          <cell r="A6262">
            <v>230104</v>
          </cell>
        </row>
        <row r="6263">
          <cell r="A6263">
            <v>230135</v>
          </cell>
        </row>
        <row r="6264">
          <cell r="A6264">
            <v>230163</v>
          </cell>
        </row>
        <row r="6265">
          <cell r="A6265">
            <v>230194</v>
          </cell>
        </row>
        <row r="6266">
          <cell r="A6266">
            <v>230224</v>
          </cell>
        </row>
        <row r="6267">
          <cell r="A6267">
            <v>230255</v>
          </cell>
        </row>
        <row r="6268">
          <cell r="A6268">
            <v>230285</v>
          </cell>
        </row>
        <row r="6269">
          <cell r="A6269">
            <v>230316</v>
          </cell>
        </row>
        <row r="6270">
          <cell r="A6270">
            <v>230347</v>
          </cell>
        </row>
        <row r="6271">
          <cell r="A6271">
            <v>230377</v>
          </cell>
        </row>
        <row r="6272">
          <cell r="A6272">
            <v>230408</v>
          </cell>
        </row>
        <row r="6273">
          <cell r="A6273">
            <v>230438</v>
          </cell>
        </row>
        <row r="6274">
          <cell r="A6274">
            <v>230469</v>
          </cell>
        </row>
        <row r="6275">
          <cell r="A6275">
            <v>230500</v>
          </cell>
        </row>
        <row r="6276">
          <cell r="A6276">
            <v>230528</v>
          </cell>
        </row>
        <row r="6277">
          <cell r="A6277">
            <v>230559</v>
          </cell>
        </row>
        <row r="6278">
          <cell r="A6278">
            <v>230589</v>
          </cell>
        </row>
        <row r="6279">
          <cell r="A6279">
            <v>230620</v>
          </cell>
        </row>
        <row r="6280">
          <cell r="A6280">
            <v>230650</v>
          </cell>
        </row>
        <row r="6281">
          <cell r="A6281">
            <v>230681</v>
          </cell>
        </row>
        <row r="6282">
          <cell r="A6282">
            <v>230712</v>
          </cell>
        </row>
        <row r="6283">
          <cell r="A6283">
            <v>230742</v>
          </cell>
        </row>
        <row r="6284">
          <cell r="A6284">
            <v>230773</v>
          </cell>
        </row>
        <row r="6285">
          <cell r="A6285">
            <v>230803</v>
          </cell>
        </row>
        <row r="6286">
          <cell r="A6286">
            <v>230834</v>
          </cell>
        </row>
        <row r="6287">
          <cell r="A6287">
            <v>230865</v>
          </cell>
        </row>
        <row r="6288">
          <cell r="A6288">
            <v>230894</v>
          </cell>
        </row>
        <row r="6289">
          <cell r="A6289">
            <v>230925</v>
          </cell>
        </row>
        <row r="6290">
          <cell r="A6290">
            <v>230955</v>
          </cell>
        </row>
        <row r="6291">
          <cell r="A6291">
            <v>230986</v>
          </cell>
        </row>
        <row r="6292">
          <cell r="A6292">
            <v>231016</v>
          </cell>
        </row>
        <row r="6293">
          <cell r="A6293">
            <v>231047</v>
          </cell>
        </row>
        <row r="6294">
          <cell r="A6294">
            <v>231078</v>
          </cell>
        </row>
        <row r="6295">
          <cell r="A6295">
            <v>231108</v>
          </cell>
        </row>
        <row r="6296">
          <cell r="A6296">
            <v>231139</v>
          </cell>
        </row>
        <row r="6297">
          <cell r="A6297">
            <v>231169</v>
          </cell>
        </row>
        <row r="6298">
          <cell r="A6298">
            <v>231200</v>
          </cell>
        </row>
        <row r="6299">
          <cell r="A6299">
            <v>231231</v>
          </cell>
        </row>
        <row r="6300">
          <cell r="A6300">
            <v>231259</v>
          </cell>
        </row>
        <row r="6301">
          <cell r="A6301">
            <v>231290</v>
          </cell>
        </row>
        <row r="6302">
          <cell r="A6302">
            <v>231320</v>
          </cell>
        </row>
        <row r="6303">
          <cell r="A6303">
            <v>231351</v>
          </cell>
        </row>
        <row r="6304">
          <cell r="A6304">
            <v>231381</v>
          </cell>
        </row>
        <row r="6305">
          <cell r="A6305">
            <v>231412</v>
          </cell>
        </row>
        <row r="6306">
          <cell r="A6306">
            <v>231443</v>
          </cell>
        </row>
        <row r="6307">
          <cell r="A6307">
            <v>231473</v>
          </cell>
        </row>
        <row r="6308">
          <cell r="A6308">
            <v>231504</v>
          </cell>
        </row>
        <row r="6309">
          <cell r="A6309">
            <v>231534</v>
          </cell>
        </row>
        <row r="6310">
          <cell r="A6310">
            <v>231565</v>
          </cell>
        </row>
        <row r="6311">
          <cell r="A6311">
            <v>231596</v>
          </cell>
        </row>
        <row r="6312">
          <cell r="A6312">
            <v>231624</v>
          </cell>
        </row>
        <row r="6313">
          <cell r="A6313">
            <v>231655</v>
          </cell>
        </row>
        <row r="6314">
          <cell r="A6314">
            <v>231685</v>
          </cell>
        </row>
        <row r="6315">
          <cell r="A6315">
            <v>231716</v>
          </cell>
        </row>
        <row r="6316">
          <cell r="A6316">
            <v>231746</v>
          </cell>
        </row>
        <row r="6317">
          <cell r="A6317">
            <v>231777</v>
          </cell>
        </row>
        <row r="6318">
          <cell r="A6318">
            <v>231808</v>
          </cell>
        </row>
        <row r="6319">
          <cell r="A6319">
            <v>231838</v>
          </cell>
        </row>
        <row r="6320">
          <cell r="A6320">
            <v>231869</v>
          </cell>
        </row>
        <row r="6321">
          <cell r="A6321">
            <v>231899</v>
          </cell>
        </row>
        <row r="6322">
          <cell r="A6322">
            <v>231930</v>
          </cell>
        </row>
        <row r="6323">
          <cell r="A6323">
            <v>231961</v>
          </cell>
        </row>
        <row r="6324">
          <cell r="A6324">
            <v>231989</v>
          </cell>
        </row>
        <row r="6325">
          <cell r="A6325">
            <v>232020</v>
          </cell>
        </row>
        <row r="6326">
          <cell r="A6326">
            <v>232050</v>
          </cell>
        </row>
        <row r="6327">
          <cell r="A6327">
            <v>232081</v>
          </cell>
        </row>
        <row r="6328">
          <cell r="A6328">
            <v>232111</v>
          </cell>
        </row>
        <row r="6329">
          <cell r="A6329">
            <v>232142</v>
          </cell>
        </row>
        <row r="6330">
          <cell r="A6330">
            <v>232173</v>
          </cell>
        </row>
        <row r="6331">
          <cell r="A6331">
            <v>232203</v>
          </cell>
        </row>
        <row r="6332">
          <cell r="A6332">
            <v>232234</v>
          </cell>
        </row>
        <row r="6333">
          <cell r="A6333">
            <v>232264</v>
          </cell>
        </row>
        <row r="6334">
          <cell r="A6334">
            <v>232295</v>
          </cell>
        </row>
        <row r="6335">
          <cell r="A6335">
            <v>232326</v>
          </cell>
        </row>
        <row r="6336">
          <cell r="A6336">
            <v>232355</v>
          </cell>
        </row>
        <row r="6337">
          <cell r="A6337">
            <v>232386</v>
          </cell>
        </row>
        <row r="6338">
          <cell r="A6338">
            <v>232416</v>
          </cell>
        </row>
        <row r="6339">
          <cell r="A6339">
            <v>232447</v>
          </cell>
        </row>
        <row r="6340">
          <cell r="A6340">
            <v>232477</v>
          </cell>
        </row>
        <row r="6341">
          <cell r="A6341">
            <v>232508</v>
          </cell>
        </row>
        <row r="6342">
          <cell r="A6342">
            <v>232539</v>
          </cell>
        </row>
        <row r="6343">
          <cell r="A6343">
            <v>232569</v>
          </cell>
        </row>
        <row r="6344">
          <cell r="A6344">
            <v>232600</v>
          </cell>
        </row>
        <row r="6345">
          <cell r="A6345">
            <v>232630</v>
          </cell>
        </row>
        <row r="6346">
          <cell r="A6346">
            <v>232661</v>
          </cell>
        </row>
        <row r="6347">
          <cell r="A6347">
            <v>232692</v>
          </cell>
        </row>
        <row r="6348">
          <cell r="A6348">
            <v>232720</v>
          </cell>
        </row>
        <row r="6349">
          <cell r="A6349">
            <v>232751</v>
          </cell>
        </row>
        <row r="6350">
          <cell r="A6350">
            <v>232781</v>
          </cell>
        </row>
        <row r="6351">
          <cell r="A6351">
            <v>232812</v>
          </cell>
        </row>
        <row r="6352">
          <cell r="A6352">
            <v>232842</v>
          </cell>
        </row>
        <row r="6353">
          <cell r="A6353">
            <v>232873</v>
          </cell>
        </row>
        <row r="6354">
          <cell r="A6354">
            <v>232904</v>
          </cell>
        </row>
        <row r="6355">
          <cell r="A6355">
            <v>232934</v>
          </cell>
        </row>
        <row r="6356">
          <cell r="A6356">
            <v>232965</v>
          </cell>
        </row>
        <row r="6357">
          <cell r="A6357">
            <v>232995</v>
          </cell>
        </row>
        <row r="6358">
          <cell r="A6358">
            <v>233026</v>
          </cell>
        </row>
        <row r="6359">
          <cell r="A6359">
            <v>233057</v>
          </cell>
        </row>
        <row r="6360">
          <cell r="A6360">
            <v>233085</v>
          </cell>
        </row>
        <row r="6361">
          <cell r="A6361">
            <v>233116</v>
          </cell>
        </row>
        <row r="6362">
          <cell r="A6362">
            <v>233146</v>
          </cell>
        </row>
        <row r="6363">
          <cell r="A6363">
            <v>233177</v>
          </cell>
        </row>
        <row r="6364">
          <cell r="A6364">
            <v>233207</v>
          </cell>
        </row>
        <row r="6365">
          <cell r="A6365">
            <v>233238</v>
          </cell>
        </row>
        <row r="6366">
          <cell r="A6366">
            <v>233269</v>
          </cell>
        </row>
        <row r="6367">
          <cell r="A6367">
            <v>233299</v>
          </cell>
        </row>
        <row r="6368">
          <cell r="A6368">
            <v>233330</v>
          </cell>
        </row>
        <row r="6369">
          <cell r="A6369">
            <v>233360</v>
          </cell>
        </row>
        <row r="6370">
          <cell r="A6370">
            <v>233391</v>
          </cell>
        </row>
        <row r="6371">
          <cell r="A6371">
            <v>233422</v>
          </cell>
        </row>
        <row r="6372">
          <cell r="A6372">
            <v>233450</v>
          </cell>
        </row>
        <row r="6373">
          <cell r="A6373">
            <v>233481</v>
          </cell>
        </row>
        <row r="6374">
          <cell r="A6374">
            <v>233511</v>
          </cell>
        </row>
        <row r="6375">
          <cell r="A6375">
            <v>233542</v>
          </cell>
        </row>
        <row r="6376">
          <cell r="A6376">
            <v>233572</v>
          </cell>
        </row>
        <row r="6377">
          <cell r="A6377">
            <v>233603</v>
          </cell>
        </row>
        <row r="6378">
          <cell r="A6378">
            <v>233634</v>
          </cell>
        </row>
        <row r="6379">
          <cell r="A6379">
            <v>233664</v>
          </cell>
        </row>
        <row r="6380">
          <cell r="A6380">
            <v>233695</v>
          </cell>
        </row>
        <row r="6381">
          <cell r="A6381">
            <v>233725</v>
          </cell>
        </row>
        <row r="6382">
          <cell r="A6382">
            <v>233756</v>
          </cell>
        </row>
        <row r="6383">
          <cell r="A6383">
            <v>233787</v>
          </cell>
        </row>
        <row r="6384">
          <cell r="A6384">
            <v>233816</v>
          </cell>
        </row>
        <row r="6385">
          <cell r="A6385">
            <v>233847</v>
          </cell>
        </row>
        <row r="6386">
          <cell r="A6386">
            <v>233877</v>
          </cell>
        </row>
        <row r="6387">
          <cell r="A6387">
            <v>233908</v>
          </cell>
        </row>
        <row r="6388">
          <cell r="A6388">
            <v>233938</v>
          </cell>
        </row>
        <row r="6389">
          <cell r="A6389">
            <v>233969</v>
          </cell>
        </row>
        <row r="6390">
          <cell r="A6390">
            <v>234000</v>
          </cell>
        </row>
        <row r="6391">
          <cell r="A6391">
            <v>234030</v>
          </cell>
        </row>
        <row r="6392">
          <cell r="A6392">
            <v>234061</v>
          </cell>
        </row>
        <row r="6393">
          <cell r="A6393">
            <v>234091</v>
          </cell>
        </row>
        <row r="6394">
          <cell r="A6394">
            <v>234122</v>
          </cell>
        </row>
        <row r="6395">
          <cell r="A6395">
            <v>234153</v>
          </cell>
        </row>
        <row r="6396">
          <cell r="A6396">
            <v>234181</v>
          </cell>
        </row>
        <row r="6397">
          <cell r="A6397">
            <v>234212</v>
          </cell>
        </row>
        <row r="6398">
          <cell r="A6398">
            <v>234242</v>
          </cell>
        </row>
        <row r="6399">
          <cell r="A6399">
            <v>234273</v>
          </cell>
        </row>
        <row r="6400">
          <cell r="A6400">
            <v>234303</v>
          </cell>
        </row>
        <row r="6401">
          <cell r="A6401">
            <v>234334</v>
          </cell>
        </row>
        <row r="6402">
          <cell r="A6402">
            <v>234365</v>
          </cell>
        </row>
        <row r="6403">
          <cell r="A6403">
            <v>234395</v>
          </cell>
        </row>
        <row r="6404">
          <cell r="A6404">
            <v>234426</v>
          </cell>
        </row>
        <row r="6405">
          <cell r="A6405">
            <v>234456</v>
          </cell>
        </row>
        <row r="6406">
          <cell r="A6406">
            <v>234487</v>
          </cell>
        </row>
        <row r="6407">
          <cell r="A6407">
            <v>234518</v>
          </cell>
        </row>
        <row r="6408">
          <cell r="A6408">
            <v>234546</v>
          </cell>
        </row>
        <row r="6409">
          <cell r="A6409">
            <v>234577</v>
          </cell>
        </row>
        <row r="6410">
          <cell r="A6410">
            <v>234607</v>
          </cell>
        </row>
        <row r="6411">
          <cell r="A6411">
            <v>234638</v>
          </cell>
        </row>
        <row r="6412">
          <cell r="A6412">
            <v>234668</v>
          </cell>
        </row>
        <row r="6413">
          <cell r="A6413">
            <v>234699</v>
          </cell>
        </row>
        <row r="6414">
          <cell r="A6414">
            <v>234730</v>
          </cell>
        </row>
        <row r="6415">
          <cell r="A6415">
            <v>234760</v>
          </cell>
        </row>
        <row r="6416">
          <cell r="A6416">
            <v>234791</v>
          </cell>
        </row>
        <row r="6417">
          <cell r="A6417">
            <v>234821</v>
          </cell>
        </row>
        <row r="6418">
          <cell r="A6418">
            <v>234852</v>
          </cell>
        </row>
        <row r="6419">
          <cell r="A6419">
            <v>234883</v>
          </cell>
        </row>
        <row r="6420">
          <cell r="A6420">
            <v>234911</v>
          </cell>
        </row>
        <row r="6421">
          <cell r="A6421">
            <v>234942</v>
          </cell>
        </row>
        <row r="6422">
          <cell r="A6422">
            <v>234972</v>
          </cell>
        </row>
        <row r="6423">
          <cell r="A6423">
            <v>235003</v>
          </cell>
        </row>
        <row r="6424">
          <cell r="A6424">
            <v>235033</v>
          </cell>
        </row>
        <row r="6425">
          <cell r="A6425">
            <v>235064</v>
          </cell>
        </row>
        <row r="6426">
          <cell r="A6426">
            <v>235095</v>
          </cell>
        </row>
        <row r="6427">
          <cell r="A6427">
            <v>235125</v>
          </cell>
        </row>
        <row r="6428">
          <cell r="A6428">
            <v>235156</v>
          </cell>
        </row>
        <row r="6429">
          <cell r="A6429">
            <v>235186</v>
          </cell>
        </row>
        <row r="6430">
          <cell r="A6430">
            <v>235217</v>
          </cell>
        </row>
        <row r="6431">
          <cell r="A6431">
            <v>235248</v>
          </cell>
        </row>
        <row r="6432">
          <cell r="A6432">
            <v>235277</v>
          </cell>
        </row>
        <row r="6433">
          <cell r="A6433">
            <v>235308</v>
          </cell>
        </row>
        <row r="6434">
          <cell r="A6434">
            <v>235338</v>
          </cell>
        </row>
        <row r="6435">
          <cell r="A6435">
            <v>235369</v>
          </cell>
        </row>
        <row r="6436">
          <cell r="A6436">
            <v>235399</v>
          </cell>
        </row>
        <row r="6437">
          <cell r="A6437">
            <v>235430</v>
          </cell>
        </row>
        <row r="6438">
          <cell r="A6438">
            <v>235461</v>
          </cell>
        </row>
        <row r="6439">
          <cell r="A6439">
            <v>235491</v>
          </cell>
        </row>
        <row r="6440">
          <cell r="A6440">
            <v>235522</v>
          </cell>
        </row>
        <row r="6441">
          <cell r="A6441">
            <v>235552</v>
          </cell>
        </row>
        <row r="6442">
          <cell r="A6442">
            <v>235583</v>
          </cell>
        </row>
        <row r="6443">
          <cell r="A6443">
            <v>235614</v>
          </cell>
        </row>
        <row r="6444">
          <cell r="A6444">
            <v>235642</v>
          </cell>
        </row>
        <row r="6445">
          <cell r="A6445">
            <v>235673</v>
          </cell>
        </row>
        <row r="6446">
          <cell r="A6446">
            <v>235703</v>
          </cell>
        </row>
        <row r="6447">
          <cell r="A6447">
            <v>235734</v>
          </cell>
        </row>
        <row r="6448">
          <cell r="A6448">
            <v>235764</v>
          </cell>
        </row>
        <row r="6449">
          <cell r="A6449">
            <v>235795</v>
          </cell>
        </row>
        <row r="6450">
          <cell r="A6450">
            <v>235826</v>
          </cell>
        </row>
        <row r="6451">
          <cell r="A6451">
            <v>235856</v>
          </cell>
        </row>
        <row r="6452">
          <cell r="A6452">
            <v>235887</v>
          </cell>
        </row>
        <row r="6453">
          <cell r="A6453">
            <v>235917</v>
          </cell>
        </row>
        <row r="6454">
          <cell r="A6454">
            <v>235948</v>
          </cell>
        </row>
        <row r="6455">
          <cell r="A6455">
            <v>235979</v>
          </cell>
        </row>
        <row r="6456">
          <cell r="A6456">
            <v>236007</v>
          </cell>
        </row>
        <row r="6457">
          <cell r="A6457">
            <v>236038</v>
          </cell>
        </row>
        <row r="6458">
          <cell r="A6458">
            <v>236068</v>
          </cell>
        </row>
        <row r="6459">
          <cell r="A6459">
            <v>236099</v>
          </cell>
        </row>
        <row r="6460">
          <cell r="A6460">
            <v>236129</v>
          </cell>
        </row>
        <row r="6461">
          <cell r="A6461">
            <v>236160</v>
          </cell>
        </row>
        <row r="6462">
          <cell r="A6462">
            <v>236191</v>
          </cell>
        </row>
        <row r="6463">
          <cell r="A6463">
            <v>236221</v>
          </cell>
        </row>
        <row r="6464">
          <cell r="A6464">
            <v>236252</v>
          </cell>
        </row>
        <row r="6465">
          <cell r="A6465">
            <v>236282</v>
          </cell>
        </row>
        <row r="6466">
          <cell r="A6466">
            <v>236313</v>
          </cell>
        </row>
        <row r="6467">
          <cell r="A6467">
            <v>236344</v>
          </cell>
        </row>
        <row r="6468">
          <cell r="A6468">
            <v>236372</v>
          </cell>
        </row>
        <row r="6469">
          <cell r="A6469">
            <v>236403</v>
          </cell>
        </row>
        <row r="6470">
          <cell r="A6470">
            <v>236433</v>
          </cell>
        </row>
        <row r="6471">
          <cell r="A6471">
            <v>236464</v>
          </cell>
        </row>
        <row r="6472">
          <cell r="A6472">
            <v>236494</v>
          </cell>
        </row>
        <row r="6473">
          <cell r="A6473">
            <v>236525</v>
          </cell>
        </row>
        <row r="6474">
          <cell r="A6474">
            <v>236556</v>
          </cell>
        </row>
        <row r="6475">
          <cell r="A6475">
            <v>236586</v>
          </cell>
        </row>
        <row r="6476">
          <cell r="A6476">
            <v>236617</v>
          </cell>
        </row>
        <row r="6477">
          <cell r="A6477">
            <v>236647</v>
          </cell>
        </row>
        <row r="6478">
          <cell r="A6478">
            <v>236678</v>
          </cell>
        </row>
        <row r="6479">
          <cell r="A6479">
            <v>236709</v>
          </cell>
        </row>
        <row r="6480">
          <cell r="A6480">
            <v>236738</v>
          </cell>
        </row>
        <row r="6481">
          <cell r="A6481">
            <v>236769</v>
          </cell>
        </row>
        <row r="6482">
          <cell r="A6482">
            <v>236799</v>
          </cell>
        </row>
        <row r="6483">
          <cell r="A6483">
            <v>236830</v>
          </cell>
        </row>
        <row r="6484">
          <cell r="A6484">
            <v>236860</v>
          </cell>
        </row>
        <row r="6485">
          <cell r="A6485">
            <v>236891</v>
          </cell>
        </row>
        <row r="6486">
          <cell r="A6486">
            <v>236922</v>
          </cell>
        </row>
        <row r="6487">
          <cell r="A6487">
            <v>236952</v>
          </cell>
        </row>
        <row r="6488">
          <cell r="A6488">
            <v>236983</v>
          </cell>
        </row>
        <row r="6489">
          <cell r="A6489">
            <v>237013</v>
          </cell>
        </row>
        <row r="6490">
          <cell r="A6490">
            <v>237044</v>
          </cell>
        </row>
        <row r="6491">
          <cell r="A6491">
            <v>237075</v>
          </cell>
        </row>
        <row r="6492">
          <cell r="A6492">
            <v>237103</v>
          </cell>
        </row>
        <row r="6493">
          <cell r="A6493">
            <v>237134</v>
          </cell>
        </row>
        <row r="6494">
          <cell r="A6494">
            <v>237164</v>
          </cell>
        </row>
        <row r="6495">
          <cell r="A6495">
            <v>237195</v>
          </cell>
        </row>
        <row r="6496">
          <cell r="A6496">
            <v>237225</v>
          </cell>
        </row>
        <row r="6497">
          <cell r="A6497">
            <v>237256</v>
          </cell>
        </row>
        <row r="6498">
          <cell r="A6498">
            <v>237287</v>
          </cell>
        </row>
        <row r="6499">
          <cell r="A6499">
            <v>237317</v>
          </cell>
        </row>
        <row r="6500">
          <cell r="A6500">
            <v>237348</v>
          </cell>
        </row>
        <row r="6501">
          <cell r="A6501">
            <v>237378</v>
          </cell>
        </row>
        <row r="6502">
          <cell r="A6502">
            <v>237409</v>
          </cell>
        </row>
        <row r="6503">
          <cell r="A6503">
            <v>237440</v>
          </cell>
        </row>
        <row r="6504">
          <cell r="A6504">
            <v>237468</v>
          </cell>
        </row>
        <row r="6505">
          <cell r="A6505">
            <v>237499</v>
          </cell>
        </row>
        <row r="6506">
          <cell r="A6506">
            <v>237529</v>
          </cell>
        </row>
        <row r="6507">
          <cell r="A6507">
            <v>237560</v>
          </cell>
        </row>
        <row r="6508">
          <cell r="A6508">
            <v>237590</v>
          </cell>
        </row>
        <row r="6509">
          <cell r="A6509">
            <v>237621</v>
          </cell>
        </row>
        <row r="6510">
          <cell r="A6510">
            <v>237652</v>
          </cell>
        </row>
        <row r="6511">
          <cell r="A6511">
            <v>237682</v>
          </cell>
        </row>
        <row r="6512">
          <cell r="A6512">
            <v>237713</v>
          </cell>
        </row>
        <row r="6513">
          <cell r="A6513">
            <v>237743</v>
          </cell>
        </row>
        <row r="6514">
          <cell r="A6514">
            <v>237774</v>
          </cell>
        </row>
        <row r="6515">
          <cell r="A6515">
            <v>237805</v>
          </cell>
        </row>
        <row r="6516">
          <cell r="A6516">
            <v>237833</v>
          </cell>
        </row>
        <row r="6517">
          <cell r="A6517">
            <v>237864</v>
          </cell>
        </row>
        <row r="6518">
          <cell r="A6518">
            <v>237894</v>
          </cell>
        </row>
        <row r="6519">
          <cell r="A6519">
            <v>237925</v>
          </cell>
        </row>
        <row r="6520">
          <cell r="A6520">
            <v>237955</v>
          </cell>
        </row>
        <row r="6521">
          <cell r="A6521">
            <v>237986</v>
          </cell>
        </row>
        <row r="6522">
          <cell r="A6522">
            <v>238017</v>
          </cell>
        </row>
        <row r="6523">
          <cell r="A6523">
            <v>238047</v>
          </cell>
        </row>
        <row r="6524">
          <cell r="A6524">
            <v>238078</v>
          </cell>
        </row>
        <row r="6525">
          <cell r="A6525">
            <v>238108</v>
          </cell>
        </row>
        <row r="6526">
          <cell r="A6526">
            <v>238139</v>
          </cell>
        </row>
        <row r="6527">
          <cell r="A6527">
            <v>238170</v>
          </cell>
        </row>
        <row r="6528">
          <cell r="A6528">
            <v>238199</v>
          </cell>
        </row>
        <row r="6529">
          <cell r="A6529">
            <v>238230</v>
          </cell>
        </row>
        <row r="6530">
          <cell r="A6530">
            <v>238260</v>
          </cell>
        </row>
        <row r="6531">
          <cell r="A6531">
            <v>238291</v>
          </cell>
        </row>
        <row r="6532">
          <cell r="A6532">
            <v>238321</v>
          </cell>
        </row>
        <row r="6533">
          <cell r="A6533">
            <v>238352</v>
          </cell>
        </row>
        <row r="6534">
          <cell r="A6534">
            <v>238383</v>
          </cell>
        </row>
        <row r="6535">
          <cell r="A6535">
            <v>238413</v>
          </cell>
        </row>
        <row r="6536">
          <cell r="A6536">
            <v>238444</v>
          </cell>
        </row>
        <row r="6537">
          <cell r="A6537">
            <v>238474</v>
          </cell>
        </row>
        <row r="6538">
          <cell r="A6538">
            <v>238505</v>
          </cell>
        </row>
        <row r="6539">
          <cell r="A6539">
            <v>238536</v>
          </cell>
        </row>
        <row r="6540">
          <cell r="A6540">
            <v>238564</v>
          </cell>
        </row>
        <row r="6541">
          <cell r="A6541">
            <v>238595</v>
          </cell>
        </row>
        <row r="6542">
          <cell r="A6542">
            <v>238625</v>
          </cell>
        </row>
        <row r="6543">
          <cell r="A6543">
            <v>238656</v>
          </cell>
        </row>
        <row r="6544">
          <cell r="A6544">
            <v>238686</v>
          </cell>
        </row>
        <row r="6545">
          <cell r="A6545">
            <v>238717</v>
          </cell>
        </row>
        <row r="6546">
          <cell r="A6546">
            <v>238748</v>
          </cell>
        </row>
        <row r="6547">
          <cell r="A6547">
            <v>238778</v>
          </cell>
        </row>
        <row r="6548">
          <cell r="A6548">
            <v>238809</v>
          </cell>
        </row>
        <row r="6549">
          <cell r="A6549">
            <v>238839</v>
          </cell>
        </row>
        <row r="6550">
          <cell r="A6550">
            <v>238870</v>
          </cell>
        </row>
        <row r="6551">
          <cell r="A6551">
            <v>238901</v>
          </cell>
        </row>
        <row r="6552">
          <cell r="A6552">
            <v>238929</v>
          </cell>
        </row>
        <row r="6553">
          <cell r="A6553">
            <v>238960</v>
          </cell>
        </row>
        <row r="6554">
          <cell r="A6554">
            <v>238990</v>
          </cell>
        </row>
        <row r="6555">
          <cell r="A6555">
            <v>239021</v>
          </cell>
        </row>
        <row r="6556">
          <cell r="A6556">
            <v>239051</v>
          </cell>
        </row>
        <row r="6557">
          <cell r="A6557">
            <v>239082</v>
          </cell>
        </row>
        <row r="6558">
          <cell r="A6558">
            <v>239113</v>
          </cell>
        </row>
        <row r="6559">
          <cell r="A6559">
            <v>239143</v>
          </cell>
        </row>
        <row r="6560">
          <cell r="A6560">
            <v>239174</v>
          </cell>
        </row>
        <row r="6561">
          <cell r="A6561">
            <v>239204</v>
          </cell>
        </row>
        <row r="6562">
          <cell r="A6562">
            <v>239235</v>
          </cell>
        </row>
        <row r="6563">
          <cell r="A6563">
            <v>239266</v>
          </cell>
        </row>
        <row r="6564">
          <cell r="A6564">
            <v>239294</v>
          </cell>
        </row>
        <row r="6565">
          <cell r="A6565">
            <v>239325</v>
          </cell>
        </row>
        <row r="6566">
          <cell r="A6566">
            <v>239355</v>
          </cell>
        </row>
        <row r="6567">
          <cell r="A6567">
            <v>239386</v>
          </cell>
        </row>
        <row r="6568">
          <cell r="A6568">
            <v>239416</v>
          </cell>
        </row>
        <row r="6569">
          <cell r="A6569">
            <v>239447</v>
          </cell>
        </row>
        <row r="6570">
          <cell r="A6570">
            <v>239478</v>
          </cell>
        </row>
        <row r="6571">
          <cell r="A6571">
            <v>239508</v>
          </cell>
        </row>
        <row r="6572">
          <cell r="A6572">
            <v>239539</v>
          </cell>
        </row>
        <row r="6573">
          <cell r="A6573">
            <v>239569</v>
          </cell>
        </row>
        <row r="6574">
          <cell r="A6574">
            <v>239600</v>
          </cell>
        </row>
        <row r="6575">
          <cell r="A6575">
            <v>239631</v>
          </cell>
        </row>
        <row r="6576">
          <cell r="A6576">
            <v>239660</v>
          </cell>
        </row>
        <row r="6577">
          <cell r="A6577">
            <v>239691</v>
          </cell>
        </row>
        <row r="6578">
          <cell r="A6578">
            <v>239721</v>
          </cell>
        </row>
        <row r="6579">
          <cell r="A6579">
            <v>239752</v>
          </cell>
        </row>
        <row r="6580">
          <cell r="A6580">
            <v>239782</v>
          </cell>
        </row>
        <row r="6581">
          <cell r="A6581">
            <v>239813</v>
          </cell>
        </row>
        <row r="6582">
          <cell r="A6582">
            <v>239844</v>
          </cell>
        </row>
        <row r="6583">
          <cell r="A6583">
            <v>239874</v>
          </cell>
        </row>
        <row r="6584">
          <cell r="A6584">
            <v>239905</v>
          </cell>
        </row>
        <row r="6585">
          <cell r="A6585">
            <v>239935</v>
          </cell>
        </row>
        <row r="6586">
          <cell r="A6586">
            <v>239966</v>
          </cell>
        </row>
        <row r="6587">
          <cell r="A6587">
            <v>239997</v>
          </cell>
        </row>
        <row r="6588">
          <cell r="A6588">
            <v>240025</v>
          </cell>
        </row>
        <row r="6589">
          <cell r="A6589">
            <v>240056</v>
          </cell>
        </row>
        <row r="6590">
          <cell r="A6590">
            <v>240086</v>
          </cell>
        </row>
        <row r="6591">
          <cell r="A6591">
            <v>240117</v>
          </cell>
        </row>
        <row r="6592">
          <cell r="A6592">
            <v>240147</v>
          </cell>
        </row>
        <row r="6593">
          <cell r="A6593">
            <v>240178</v>
          </cell>
        </row>
        <row r="6594">
          <cell r="A6594">
            <v>240209</v>
          </cell>
        </row>
        <row r="6595">
          <cell r="A6595">
            <v>240239</v>
          </cell>
        </row>
        <row r="6596">
          <cell r="A6596">
            <v>240270</v>
          </cell>
        </row>
        <row r="6597">
          <cell r="A6597">
            <v>240300</v>
          </cell>
        </row>
        <row r="6598">
          <cell r="A6598">
            <v>240331</v>
          </cell>
        </row>
        <row r="6599">
          <cell r="A6599">
            <v>240362</v>
          </cell>
        </row>
        <row r="6600">
          <cell r="A6600">
            <v>240390</v>
          </cell>
        </row>
        <row r="6601">
          <cell r="A6601">
            <v>240421</v>
          </cell>
        </row>
        <row r="6602">
          <cell r="A6602">
            <v>240451</v>
          </cell>
        </row>
        <row r="6603">
          <cell r="A6603">
            <v>240482</v>
          </cell>
        </row>
        <row r="6604">
          <cell r="A6604">
            <v>240512</v>
          </cell>
        </row>
        <row r="6605">
          <cell r="A6605">
            <v>240543</v>
          </cell>
        </row>
        <row r="6606">
          <cell r="A6606">
            <v>240574</v>
          </cell>
        </row>
        <row r="6607">
          <cell r="A6607">
            <v>240604</v>
          </cell>
        </row>
        <row r="6608">
          <cell r="A6608">
            <v>240635</v>
          </cell>
        </row>
        <row r="6609">
          <cell r="A6609">
            <v>240665</v>
          </cell>
        </row>
        <row r="6610">
          <cell r="A6610">
            <v>240696</v>
          </cell>
        </row>
        <row r="6611">
          <cell r="A6611">
            <v>240727</v>
          </cell>
        </row>
        <row r="6612">
          <cell r="A6612">
            <v>240755</v>
          </cell>
        </row>
        <row r="6613">
          <cell r="A6613">
            <v>240786</v>
          </cell>
        </row>
        <row r="6614">
          <cell r="A6614">
            <v>240816</v>
          </cell>
        </row>
        <row r="6615">
          <cell r="A6615">
            <v>240847</v>
          </cell>
        </row>
        <row r="6616">
          <cell r="A6616">
            <v>240877</v>
          </cell>
        </row>
        <row r="6617">
          <cell r="A6617">
            <v>240908</v>
          </cell>
        </row>
        <row r="6618">
          <cell r="A6618">
            <v>240939</v>
          </cell>
        </row>
        <row r="6619">
          <cell r="A6619">
            <v>240969</v>
          </cell>
        </row>
        <row r="6620">
          <cell r="A6620">
            <v>241000</v>
          </cell>
        </row>
        <row r="6621">
          <cell r="A6621">
            <v>241030</v>
          </cell>
        </row>
        <row r="6622">
          <cell r="A6622">
            <v>241061</v>
          </cell>
        </row>
        <row r="6623">
          <cell r="A6623">
            <v>241092</v>
          </cell>
        </row>
        <row r="6624">
          <cell r="A6624">
            <v>241121</v>
          </cell>
        </row>
        <row r="6625">
          <cell r="A6625">
            <v>241152</v>
          </cell>
        </row>
        <row r="6626">
          <cell r="A6626">
            <v>241182</v>
          </cell>
        </row>
        <row r="6627">
          <cell r="A6627">
            <v>241213</v>
          </cell>
        </row>
        <row r="6628">
          <cell r="A6628">
            <v>241243</v>
          </cell>
        </row>
        <row r="6629">
          <cell r="A6629">
            <v>241274</v>
          </cell>
        </row>
        <row r="6630">
          <cell r="A6630">
            <v>241305</v>
          </cell>
        </row>
        <row r="6631">
          <cell r="A6631">
            <v>241335</v>
          </cell>
        </row>
        <row r="6632">
          <cell r="A6632">
            <v>241366</v>
          </cell>
        </row>
        <row r="6633">
          <cell r="A6633">
            <v>241396</v>
          </cell>
        </row>
        <row r="6634">
          <cell r="A6634">
            <v>241427</v>
          </cell>
        </row>
        <row r="6635">
          <cell r="A6635">
            <v>241458</v>
          </cell>
        </row>
        <row r="6636">
          <cell r="A6636">
            <v>241486</v>
          </cell>
        </row>
        <row r="6637">
          <cell r="A6637">
            <v>241517</v>
          </cell>
        </row>
        <row r="6638">
          <cell r="A6638">
            <v>241547</v>
          </cell>
        </row>
        <row r="6639">
          <cell r="A6639">
            <v>241578</v>
          </cell>
        </row>
        <row r="6640">
          <cell r="A6640">
            <v>241608</v>
          </cell>
        </row>
        <row r="6641">
          <cell r="A6641">
            <v>241639</v>
          </cell>
        </row>
        <row r="6642">
          <cell r="A6642">
            <v>241670</v>
          </cell>
        </row>
        <row r="6643">
          <cell r="A6643">
            <v>241700</v>
          </cell>
        </row>
        <row r="6644">
          <cell r="A6644">
            <v>241731</v>
          </cell>
        </row>
        <row r="6645">
          <cell r="A6645">
            <v>241761</v>
          </cell>
        </row>
        <row r="6646">
          <cell r="A6646">
            <v>241792</v>
          </cell>
        </row>
        <row r="6647">
          <cell r="A6647">
            <v>241823</v>
          </cell>
        </row>
        <row r="6648">
          <cell r="A6648">
            <v>241851</v>
          </cell>
        </row>
        <row r="6649">
          <cell r="A6649">
            <v>241882</v>
          </cell>
        </row>
        <row r="6650">
          <cell r="A6650">
            <v>241912</v>
          </cell>
        </row>
        <row r="6651">
          <cell r="A6651">
            <v>241943</v>
          </cell>
        </row>
        <row r="6652">
          <cell r="A6652">
            <v>241973</v>
          </cell>
        </row>
        <row r="6653">
          <cell r="A6653">
            <v>242004</v>
          </cell>
        </row>
        <row r="6654">
          <cell r="A6654">
            <v>242035</v>
          </cell>
        </row>
        <row r="6655">
          <cell r="A6655">
            <v>242065</v>
          </cell>
        </row>
        <row r="6656">
          <cell r="A6656">
            <v>242096</v>
          </cell>
        </row>
        <row r="6657">
          <cell r="A6657">
            <v>242126</v>
          </cell>
        </row>
        <row r="6658">
          <cell r="A6658">
            <v>242157</v>
          </cell>
        </row>
        <row r="6659">
          <cell r="A6659">
            <v>242188</v>
          </cell>
        </row>
        <row r="6660">
          <cell r="A6660">
            <v>242216</v>
          </cell>
        </row>
        <row r="6661">
          <cell r="A6661">
            <v>242247</v>
          </cell>
        </row>
        <row r="6662">
          <cell r="A6662">
            <v>242277</v>
          </cell>
        </row>
        <row r="6663">
          <cell r="A6663">
            <v>242308</v>
          </cell>
        </row>
        <row r="6664">
          <cell r="A6664">
            <v>242338</v>
          </cell>
        </row>
        <row r="6665">
          <cell r="A6665">
            <v>242369</v>
          </cell>
        </row>
        <row r="6666">
          <cell r="A6666">
            <v>242400</v>
          </cell>
        </row>
        <row r="6667">
          <cell r="A6667">
            <v>242430</v>
          </cell>
        </row>
        <row r="6668">
          <cell r="A6668">
            <v>242461</v>
          </cell>
        </row>
        <row r="6669">
          <cell r="A6669">
            <v>242491</v>
          </cell>
        </row>
        <row r="6670">
          <cell r="A6670">
            <v>242522</v>
          </cell>
        </row>
        <row r="6671">
          <cell r="A6671">
            <v>242553</v>
          </cell>
        </row>
        <row r="6672">
          <cell r="A6672">
            <v>242582</v>
          </cell>
        </row>
        <row r="6673">
          <cell r="A6673">
            <v>242613</v>
          </cell>
        </row>
        <row r="6674">
          <cell r="A6674">
            <v>242643</v>
          </cell>
        </row>
        <row r="6675">
          <cell r="A6675">
            <v>242674</v>
          </cell>
        </row>
        <row r="6676">
          <cell r="A6676">
            <v>242704</v>
          </cell>
        </row>
        <row r="6677">
          <cell r="A6677">
            <v>242735</v>
          </cell>
        </row>
        <row r="6678">
          <cell r="A6678">
            <v>242766</v>
          </cell>
        </row>
        <row r="6679">
          <cell r="A6679">
            <v>242796</v>
          </cell>
        </row>
        <row r="6680">
          <cell r="A6680">
            <v>242827</v>
          </cell>
        </row>
        <row r="6681">
          <cell r="A6681">
            <v>242857</v>
          </cell>
        </row>
        <row r="6682">
          <cell r="A6682">
            <v>242888</v>
          </cell>
        </row>
        <row r="6683">
          <cell r="A6683">
            <v>242919</v>
          </cell>
        </row>
        <row r="6684">
          <cell r="A6684">
            <v>242947</v>
          </cell>
        </row>
        <row r="6685">
          <cell r="A6685">
            <v>242978</v>
          </cell>
        </row>
        <row r="6686">
          <cell r="A6686">
            <v>243008</v>
          </cell>
        </row>
        <row r="6687">
          <cell r="A6687">
            <v>243039</v>
          </cell>
        </row>
        <row r="6688">
          <cell r="A6688">
            <v>243069</v>
          </cell>
        </row>
        <row r="6689">
          <cell r="A6689">
            <v>243100</v>
          </cell>
        </row>
        <row r="6690">
          <cell r="A6690">
            <v>243131</v>
          </cell>
        </row>
        <row r="6691">
          <cell r="A6691">
            <v>243161</v>
          </cell>
        </row>
        <row r="6692">
          <cell r="A6692">
            <v>243192</v>
          </cell>
        </row>
        <row r="6693">
          <cell r="A6693">
            <v>243222</v>
          </cell>
        </row>
        <row r="6694">
          <cell r="A6694">
            <v>243253</v>
          </cell>
        </row>
        <row r="6695">
          <cell r="A6695">
            <v>243284</v>
          </cell>
        </row>
        <row r="6696">
          <cell r="A6696">
            <v>243312</v>
          </cell>
        </row>
        <row r="6697">
          <cell r="A6697">
            <v>243343</v>
          </cell>
        </row>
        <row r="6698">
          <cell r="A6698">
            <v>243373</v>
          </cell>
        </row>
        <row r="6699">
          <cell r="A6699">
            <v>243404</v>
          </cell>
        </row>
        <row r="6700">
          <cell r="A6700">
            <v>243434</v>
          </cell>
        </row>
        <row r="6701">
          <cell r="A6701">
            <v>243465</v>
          </cell>
        </row>
        <row r="6702">
          <cell r="A6702">
            <v>243496</v>
          </cell>
        </row>
        <row r="6703">
          <cell r="A6703">
            <v>243526</v>
          </cell>
        </row>
        <row r="6704">
          <cell r="A6704">
            <v>243557</v>
          </cell>
        </row>
        <row r="6705">
          <cell r="A6705">
            <v>243587</v>
          </cell>
        </row>
        <row r="6706">
          <cell r="A6706">
            <v>243618</v>
          </cell>
        </row>
        <row r="6707">
          <cell r="A6707">
            <v>243649</v>
          </cell>
        </row>
        <row r="6708">
          <cell r="A6708">
            <v>243677</v>
          </cell>
        </row>
        <row r="6709">
          <cell r="A6709">
            <v>243708</v>
          </cell>
        </row>
        <row r="6710">
          <cell r="A6710">
            <v>243738</v>
          </cell>
        </row>
        <row r="6711">
          <cell r="A6711">
            <v>243769</v>
          </cell>
        </row>
        <row r="6712">
          <cell r="A6712">
            <v>243799</v>
          </cell>
        </row>
        <row r="6713">
          <cell r="A6713">
            <v>243830</v>
          </cell>
        </row>
        <row r="6714">
          <cell r="A6714">
            <v>243861</v>
          </cell>
        </row>
        <row r="6715">
          <cell r="A6715">
            <v>243891</v>
          </cell>
        </row>
        <row r="6716">
          <cell r="A6716">
            <v>243922</v>
          </cell>
        </row>
        <row r="6717">
          <cell r="A6717">
            <v>243952</v>
          </cell>
        </row>
        <row r="6718">
          <cell r="A6718">
            <v>243983</v>
          </cell>
        </row>
        <row r="6719">
          <cell r="A6719">
            <v>244014</v>
          </cell>
        </row>
        <row r="6720">
          <cell r="A6720">
            <v>244043</v>
          </cell>
        </row>
        <row r="6721">
          <cell r="A6721">
            <v>244074</v>
          </cell>
        </row>
        <row r="6722">
          <cell r="A6722">
            <v>244104</v>
          </cell>
        </row>
        <row r="6723">
          <cell r="A6723">
            <v>244135</v>
          </cell>
        </row>
        <row r="6724">
          <cell r="A6724">
            <v>244165</v>
          </cell>
        </row>
        <row r="6725">
          <cell r="A6725">
            <v>244196</v>
          </cell>
        </row>
        <row r="6726">
          <cell r="A6726">
            <v>244227</v>
          </cell>
        </row>
        <row r="6727">
          <cell r="A6727">
            <v>244257</v>
          </cell>
        </row>
        <row r="6728">
          <cell r="A6728">
            <v>244288</v>
          </cell>
        </row>
        <row r="6729">
          <cell r="A6729">
            <v>244318</v>
          </cell>
        </row>
        <row r="6730">
          <cell r="A6730">
            <v>244349</v>
          </cell>
        </row>
        <row r="6731">
          <cell r="A6731">
            <v>244380</v>
          </cell>
        </row>
        <row r="6732">
          <cell r="A6732">
            <v>244408</v>
          </cell>
        </row>
        <row r="6733">
          <cell r="A6733">
            <v>244439</v>
          </cell>
        </row>
        <row r="6734">
          <cell r="A6734">
            <v>244469</v>
          </cell>
        </row>
        <row r="6735">
          <cell r="A6735">
            <v>244500</v>
          </cell>
        </row>
        <row r="6736">
          <cell r="A6736">
            <v>244530</v>
          </cell>
        </row>
        <row r="6737">
          <cell r="A6737">
            <v>244561</v>
          </cell>
        </row>
        <row r="6738">
          <cell r="A6738">
            <v>244592</v>
          </cell>
        </row>
        <row r="6739">
          <cell r="A6739">
            <v>244622</v>
          </cell>
        </row>
        <row r="6740">
          <cell r="A6740">
            <v>244653</v>
          </cell>
        </row>
        <row r="6741">
          <cell r="A6741">
            <v>244683</v>
          </cell>
        </row>
        <row r="6742">
          <cell r="A6742">
            <v>244714</v>
          </cell>
        </row>
        <row r="6743">
          <cell r="A6743">
            <v>244745</v>
          </cell>
        </row>
        <row r="6744">
          <cell r="A6744">
            <v>244773</v>
          </cell>
        </row>
        <row r="6745">
          <cell r="A6745">
            <v>244804</v>
          </cell>
        </row>
        <row r="6746">
          <cell r="A6746">
            <v>244834</v>
          </cell>
        </row>
        <row r="6747">
          <cell r="A6747">
            <v>244865</v>
          </cell>
        </row>
        <row r="6748">
          <cell r="A6748">
            <v>244895</v>
          </cell>
        </row>
        <row r="6749">
          <cell r="A6749">
            <v>244926</v>
          </cell>
        </row>
        <row r="6750">
          <cell r="A6750">
            <v>244957</v>
          </cell>
        </row>
        <row r="6751">
          <cell r="A6751">
            <v>244987</v>
          </cell>
        </row>
        <row r="6752">
          <cell r="A6752">
            <v>245018</v>
          </cell>
        </row>
        <row r="6753">
          <cell r="A6753">
            <v>245048</v>
          </cell>
        </row>
        <row r="6754">
          <cell r="A6754">
            <v>245079</v>
          </cell>
        </row>
        <row r="6755">
          <cell r="A6755">
            <v>245110</v>
          </cell>
        </row>
        <row r="6756">
          <cell r="A6756">
            <v>245138</v>
          </cell>
        </row>
        <row r="6757">
          <cell r="A6757">
            <v>245169</v>
          </cell>
        </row>
        <row r="6758">
          <cell r="A6758">
            <v>245199</v>
          </cell>
        </row>
        <row r="6759">
          <cell r="A6759">
            <v>245230</v>
          </cell>
        </row>
        <row r="6760">
          <cell r="A6760">
            <v>245260</v>
          </cell>
        </row>
        <row r="6761">
          <cell r="A6761">
            <v>245291</v>
          </cell>
        </row>
        <row r="6762">
          <cell r="A6762">
            <v>245322</v>
          </cell>
        </row>
        <row r="6763">
          <cell r="A6763">
            <v>245352</v>
          </cell>
        </row>
        <row r="6764">
          <cell r="A6764">
            <v>245383</v>
          </cell>
        </row>
        <row r="6765">
          <cell r="A6765">
            <v>245413</v>
          </cell>
        </row>
        <row r="6766">
          <cell r="A6766">
            <v>245444</v>
          </cell>
        </row>
        <row r="6767">
          <cell r="A6767">
            <v>245475</v>
          </cell>
        </row>
        <row r="6768">
          <cell r="A6768">
            <v>245504</v>
          </cell>
        </row>
        <row r="6769">
          <cell r="A6769">
            <v>245535</v>
          </cell>
        </row>
        <row r="6770">
          <cell r="A6770">
            <v>245565</v>
          </cell>
        </row>
        <row r="6771">
          <cell r="A6771">
            <v>245596</v>
          </cell>
        </row>
        <row r="6772">
          <cell r="A6772">
            <v>245626</v>
          </cell>
        </row>
        <row r="6773">
          <cell r="A6773">
            <v>245657</v>
          </cell>
        </row>
        <row r="6774">
          <cell r="A6774">
            <v>245688</v>
          </cell>
        </row>
        <row r="6775">
          <cell r="A6775">
            <v>245718</v>
          </cell>
        </row>
        <row r="6776">
          <cell r="A6776">
            <v>245749</v>
          </cell>
        </row>
        <row r="6777">
          <cell r="A6777">
            <v>245779</v>
          </cell>
        </row>
        <row r="6778">
          <cell r="A6778">
            <v>245810</v>
          </cell>
        </row>
        <row r="6779">
          <cell r="A6779">
            <v>245841</v>
          </cell>
        </row>
        <row r="6780">
          <cell r="A6780">
            <v>245869</v>
          </cell>
        </row>
        <row r="6781">
          <cell r="A6781">
            <v>245900</v>
          </cell>
        </row>
        <row r="6782">
          <cell r="A6782">
            <v>245930</v>
          </cell>
        </row>
        <row r="6783">
          <cell r="A6783">
            <v>245961</v>
          </cell>
        </row>
        <row r="6784">
          <cell r="A6784">
            <v>245991</v>
          </cell>
        </row>
        <row r="6785">
          <cell r="A6785">
            <v>246022</v>
          </cell>
        </row>
        <row r="6786">
          <cell r="A6786">
            <v>246053</v>
          </cell>
        </row>
        <row r="6787">
          <cell r="A6787">
            <v>246083</v>
          </cell>
        </row>
        <row r="6788">
          <cell r="A6788">
            <v>246114</v>
          </cell>
        </row>
        <row r="6789">
          <cell r="A6789">
            <v>246144</v>
          </cell>
        </row>
        <row r="6790">
          <cell r="A6790">
            <v>246175</v>
          </cell>
        </row>
        <row r="6791">
          <cell r="A6791">
            <v>246206</v>
          </cell>
        </row>
        <row r="6792">
          <cell r="A6792">
            <v>246234</v>
          </cell>
        </row>
        <row r="6793">
          <cell r="A6793">
            <v>246265</v>
          </cell>
        </row>
        <row r="6794">
          <cell r="A6794">
            <v>246295</v>
          </cell>
        </row>
        <row r="6795">
          <cell r="A6795">
            <v>246326</v>
          </cell>
        </row>
        <row r="6796">
          <cell r="A6796">
            <v>246356</v>
          </cell>
        </row>
        <row r="6797">
          <cell r="A6797">
            <v>246387</v>
          </cell>
        </row>
        <row r="6798">
          <cell r="A6798">
            <v>246418</v>
          </cell>
        </row>
        <row r="6799">
          <cell r="A6799">
            <v>246448</v>
          </cell>
        </row>
        <row r="6800">
          <cell r="A6800">
            <v>246479</v>
          </cell>
        </row>
        <row r="6801">
          <cell r="A6801">
            <v>246509</v>
          </cell>
        </row>
        <row r="6802">
          <cell r="A6802">
            <v>246540</v>
          </cell>
        </row>
        <row r="6803">
          <cell r="A6803">
            <v>246571</v>
          </cell>
        </row>
        <row r="6804">
          <cell r="A6804">
            <v>246599</v>
          </cell>
        </row>
        <row r="6805">
          <cell r="A6805">
            <v>246630</v>
          </cell>
        </row>
        <row r="6806">
          <cell r="A6806">
            <v>246660</v>
          </cell>
        </row>
        <row r="6807">
          <cell r="A6807">
            <v>246691</v>
          </cell>
        </row>
        <row r="6808">
          <cell r="A6808">
            <v>246721</v>
          </cell>
        </row>
        <row r="6809">
          <cell r="A6809">
            <v>246752</v>
          </cell>
        </row>
        <row r="6810">
          <cell r="A6810">
            <v>246783</v>
          </cell>
        </row>
        <row r="6811">
          <cell r="A6811">
            <v>246813</v>
          </cell>
        </row>
        <row r="6812">
          <cell r="A6812">
            <v>246844</v>
          </cell>
        </row>
        <row r="6813">
          <cell r="A6813">
            <v>246874</v>
          </cell>
        </row>
        <row r="6814">
          <cell r="A6814">
            <v>246905</v>
          </cell>
        </row>
        <row r="6815">
          <cell r="A6815">
            <v>246936</v>
          </cell>
        </row>
        <row r="6816">
          <cell r="A6816">
            <v>246965</v>
          </cell>
        </row>
        <row r="6817">
          <cell r="A6817">
            <v>246996</v>
          </cell>
        </row>
        <row r="6818">
          <cell r="A6818">
            <v>247026</v>
          </cell>
        </row>
        <row r="6819">
          <cell r="A6819">
            <v>247057</v>
          </cell>
        </row>
        <row r="6820">
          <cell r="A6820">
            <v>247087</v>
          </cell>
        </row>
        <row r="6821">
          <cell r="A6821">
            <v>247118</v>
          </cell>
        </row>
        <row r="6822">
          <cell r="A6822">
            <v>247149</v>
          </cell>
        </row>
        <row r="6823">
          <cell r="A6823">
            <v>247179</v>
          </cell>
        </row>
        <row r="6824">
          <cell r="A6824">
            <v>247210</v>
          </cell>
        </row>
        <row r="6825">
          <cell r="A6825">
            <v>247240</v>
          </cell>
        </row>
        <row r="6826">
          <cell r="A6826">
            <v>247271</v>
          </cell>
        </row>
        <row r="6827">
          <cell r="A6827">
            <v>247302</v>
          </cell>
        </row>
        <row r="6828">
          <cell r="A6828">
            <v>247330</v>
          </cell>
        </row>
        <row r="6829">
          <cell r="A6829">
            <v>247361</v>
          </cell>
        </row>
        <row r="6830">
          <cell r="A6830">
            <v>247391</v>
          </cell>
        </row>
        <row r="6831">
          <cell r="A6831">
            <v>247422</v>
          </cell>
        </row>
        <row r="6832">
          <cell r="A6832">
            <v>247452</v>
          </cell>
        </row>
        <row r="6833">
          <cell r="A6833">
            <v>247483</v>
          </cell>
        </row>
        <row r="6834">
          <cell r="A6834">
            <v>247514</v>
          </cell>
        </row>
        <row r="6835">
          <cell r="A6835">
            <v>247544</v>
          </cell>
        </row>
        <row r="6836">
          <cell r="A6836">
            <v>247575</v>
          </cell>
        </row>
        <row r="6837">
          <cell r="A6837">
            <v>247605</v>
          </cell>
        </row>
        <row r="6838">
          <cell r="A6838">
            <v>247636</v>
          </cell>
        </row>
        <row r="6839">
          <cell r="A6839">
            <v>247667</v>
          </cell>
        </row>
        <row r="6840">
          <cell r="A6840">
            <v>247695</v>
          </cell>
        </row>
        <row r="6841">
          <cell r="A6841">
            <v>247726</v>
          </cell>
        </row>
        <row r="6842">
          <cell r="A6842">
            <v>247756</v>
          </cell>
        </row>
        <row r="6843">
          <cell r="A6843">
            <v>247787</v>
          </cell>
        </row>
        <row r="6844">
          <cell r="A6844">
            <v>247817</v>
          </cell>
        </row>
        <row r="6845">
          <cell r="A6845">
            <v>247848</v>
          </cell>
        </row>
        <row r="6846">
          <cell r="A6846">
            <v>247879</v>
          </cell>
        </row>
        <row r="6847">
          <cell r="A6847">
            <v>247909</v>
          </cell>
        </row>
        <row r="6848">
          <cell r="A6848">
            <v>247940</v>
          </cell>
        </row>
        <row r="6849">
          <cell r="A6849">
            <v>247970</v>
          </cell>
        </row>
        <row r="6850">
          <cell r="A6850">
            <v>248001</v>
          </cell>
        </row>
        <row r="6851">
          <cell r="A6851">
            <v>248032</v>
          </cell>
        </row>
        <row r="6852">
          <cell r="A6852">
            <v>248060</v>
          </cell>
        </row>
        <row r="6853">
          <cell r="A6853">
            <v>248091</v>
          </cell>
        </row>
        <row r="6854">
          <cell r="A6854">
            <v>248121</v>
          </cell>
        </row>
        <row r="6855">
          <cell r="A6855">
            <v>248152</v>
          </cell>
        </row>
        <row r="6856">
          <cell r="A6856">
            <v>248182</v>
          </cell>
        </row>
        <row r="6857">
          <cell r="A6857">
            <v>248213</v>
          </cell>
        </row>
        <row r="6858">
          <cell r="A6858">
            <v>248244</v>
          </cell>
        </row>
        <row r="6859">
          <cell r="A6859">
            <v>248274</v>
          </cell>
        </row>
        <row r="6860">
          <cell r="A6860">
            <v>248305</v>
          </cell>
        </row>
        <row r="6861">
          <cell r="A6861">
            <v>248335</v>
          </cell>
        </row>
        <row r="6862">
          <cell r="A6862">
            <v>248366</v>
          </cell>
        </row>
        <row r="6863">
          <cell r="A6863">
            <v>248397</v>
          </cell>
        </row>
        <row r="6864">
          <cell r="A6864">
            <v>248426</v>
          </cell>
        </row>
        <row r="6865">
          <cell r="A6865">
            <v>248457</v>
          </cell>
        </row>
        <row r="6866">
          <cell r="A6866">
            <v>248487</v>
          </cell>
        </row>
        <row r="6867">
          <cell r="A6867">
            <v>248518</v>
          </cell>
        </row>
        <row r="6868">
          <cell r="A6868">
            <v>248548</v>
          </cell>
        </row>
        <row r="6869">
          <cell r="A6869">
            <v>248579</v>
          </cell>
        </row>
        <row r="6870">
          <cell r="A6870">
            <v>248610</v>
          </cell>
        </row>
        <row r="6871">
          <cell r="A6871">
            <v>248640</v>
          </cell>
        </row>
        <row r="6872">
          <cell r="A6872">
            <v>248671</v>
          </cell>
        </row>
        <row r="6873">
          <cell r="A6873">
            <v>248701</v>
          </cell>
        </row>
        <row r="6874">
          <cell r="A6874">
            <v>248732</v>
          </cell>
        </row>
        <row r="6875">
          <cell r="A6875">
            <v>248763</v>
          </cell>
        </row>
        <row r="6876">
          <cell r="A6876">
            <v>248791</v>
          </cell>
        </row>
        <row r="6877">
          <cell r="A6877">
            <v>248822</v>
          </cell>
        </row>
        <row r="6878">
          <cell r="A6878">
            <v>248852</v>
          </cell>
        </row>
        <row r="6879">
          <cell r="A6879">
            <v>248883</v>
          </cell>
        </row>
        <row r="6880">
          <cell r="A6880">
            <v>248913</v>
          </cell>
        </row>
        <row r="6881">
          <cell r="A6881">
            <v>248944</v>
          </cell>
        </row>
        <row r="6882">
          <cell r="A6882">
            <v>248975</v>
          </cell>
        </row>
        <row r="6883">
          <cell r="A6883">
            <v>249005</v>
          </cell>
        </row>
        <row r="6884">
          <cell r="A6884">
            <v>249036</v>
          </cell>
        </row>
        <row r="6885">
          <cell r="A6885">
            <v>249066</v>
          </cell>
        </row>
        <row r="6886">
          <cell r="A6886">
            <v>249097</v>
          </cell>
        </row>
        <row r="6887">
          <cell r="A6887">
            <v>249128</v>
          </cell>
        </row>
        <row r="6888">
          <cell r="A6888">
            <v>249156</v>
          </cell>
        </row>
        <row r="6889">
          <cell r="A6889">
            <v>249187</v>
          </cell>
        </row>
        <row r="6890">
          <cell r="A6890">
            <v>249217</v>
          </cell>
        </row>
        <row r="6891">
          <cell r="A6891">
            <v>249248</v>
          </cell>
        </row>
        <row r="6892">
          <cell r="A6892">
            <v>249278</v>
          </cell>
        </row>
        <row r="6893">
          <cell r="A6893">
            <v>249309</v>
          </cell>
        </row>
        <row r="6894">
          <cell r="A6894">
            <v>249340</v>
          </cell>
        </row>
        <row r="6895">
          <cell r="A6895">
            <v>249370</v>
          </cell>
        </row>
        <row r="6896">
          <cell r="A6896">
            <v>249401</v>
          </cell>
        </row>
        <row r="6897">
          <cell r="A6897">
            <v>249431</v>
          </cell>
        </row>
        <row r="6898">
          <cell r="A6898">
            <v>249462</v>
          </cell>
        </row>
        <row r="6899">
          <cell r="A6899">
            <v>249493</v>
          </cell>
        </row>
        <row r="6900">
          <cell r="A6900">
            <v>249521</v>
          </cell>
        </row>
        <row r="6901">
          <cell r="A6901">
            <v>249552</v>
          </cell>
        </row>
        <row r="6902">
          <cell r="A6902">
            <v>249582</v>
          </cell>
        </row>
        <row r="6903">
          <cell r="A6903">
            <v>249613</v>
          </cell>
        </row>
        <row r="6904">
          <cell r="A6904">
            <v>249643</v>
          </cell>
        </row>
        <row r="6905">
          <cell r="A6905">
            <v>249674</v>
          </cell>
        </row>
        <row r="6906">
          <cell r="A6906">
            <v>249705</v>
          </cell>
        </row>
        <row r="6907">
          <cell r="A6907">
            <v>249735</v>
          </cell>
        </row>
        <row r="6908">
          <cell r="A6908">
            <v>249766</v>
          </cell>
        </row>
        <row r="6909">
          <cell r="A6909">
            <v>249796</v>
          </cell>
        </row>
        <row r="6910">
          <cell r="A6910">
            <v>249827</v>
          </cell>
        </row>
        <row r="6911">
          <cell r="A6911">
            <v>249858</v>
          </cell>
        </row>
        <row r="6912">
          <cell r="A6912">
            <v>249887</v>
          </cell>
        </row>
        <row r="6913">
          <cell r="A6913">
            <v>249918</v>
          </cell>
        </row>
        <row r="6914">
          <cell r="A6914">
            <v>249948</v>
          </cell>
        </row>
        <row r="6915">
          <cell r="A6915">
            <v>249979</v>
          </cell>
        </row>
        <row r="6916">
          <cell r="A6916">
            <v>250009</v>
          </cell>
        </row>
        <row r="6917">
          <cell r="A6917">
            <v>250040</v>
          </cell>
        </row>
        <row r="6918">
          <cell r="A6918">
            <v>250071</v>
          </cell>
        </row>
        <row r="6919">
          <cell r="A6919">
            <v>250101</v>
          </cell>
        </row>
        <row r="6920">
          <cell r="A6920">
            <v>250132</v>
          </cell>
        </row>
        <row r="6921">
          <cell r="A6921">
            <v>250162</v>
          </cell>
        </row>
        <row r="6922">
          <cell r="A6922">
            <v>250193</v>
          </cell>
        </row>
        <row r="6923">
          <cell r="A6923">
            <v>250224</v>
          </cell>
        </row>
        <row r="6924">
          <cell r="A6924">
            <v>250252</v>
          </cell>
        </row>
        <row r="6925">
          <cell r="A6925">
            <v>250283</v>
          </cell>
        </row>
        <row r="6926">
          <cell r="A6926">
            <v>250313</v>
          </cell>
        </row>
        <row r="6927">
          <cell r="A6927">
            <v>250344</v>
          </cell>
        </row>
        <row r="6928">
          <cell r="A6928">
            <v>250374</v>
          </cell>
        </row>
        <row r="6929">
          <cell r="A6929">
            <v>250405</v>
          </cell>
        </row>
        <row r="6930">
          <cell r="A6930">
            <v>250436</v>
          </cell>
        </row>
        <row r="6931">
          <cell r="A6931">
            <v>250466</v>
          </cell>
        </row>
        <row r="6932">
          <cell r="A6932">
            <v>250497</v>
          </cell>
        </row>
        <row r="6933">
          <cell r="A6933">
            <v>250527</v>
          </cell>
        </row>
        <row r="6934">
          <cell r="A6934">
            <v>250558</v>
          </cell>
        </row>
        <row r="6935">
          <cell r="A6935">
            <v>250589</v>
          </cell>
        </row>
        <row r="6936">
          <cell r="A6936">
            <v>250617</v>
          </cell>
        </row>
        <row r="6937">
          <cell r="A6937">
            <v>250648</v>
          </cell>
        </row>
        <row r="6938">
          <cell r="A6938">
            <v>250678</v>
          </cell>
        </row>
        <row r="6939">
          <cell r="A6939">
            <v>250709</v>
          </cell>
        </row>
        <row r="6940">
          <cell r="A6940">
            <v>250739</v>
          </cell>
        </row>
        <row r="6941">
          <cell r="A6941">
            <v>250770</v>
          </cell>
        </row>
        <row r="6942">
          <cell r="A6942">
            <v>250801</v>
          </cell>
        </row>
        <row r="6943">
          <cell r="A6943">
            <v>250831</v>
          </cell>
        </row>
        <row r="6944">
          <cell r="A6944">
            <v>250862</v>
          </cell>
        </row>
        <row r="6945">
          <cell r="A6945">
            <v>250892</v>
          </cell>
        </row>
        <row r="6946">
          <cell r="A6946">
            <v>250923</v>
          </cell>
        </row>
        <row r="6947">
          <cell r="A6947">
            <v>250954</v>
          </cell>
        </row>
        <row r="6948">
          <cell r="A6948">
            <v>250982</v>
          </cell>
        </row>
        <row r="6949">
          <cell r="A6949">
            <v>251013</v>
          </cell>
        </row>
        <row r="6950">
          <cell r="A6950">
            <v>251043</v>
          </cell>
        </row>
        <row r="6951">
          <cell r="A6951">
            <v>251074</v>
          </cell>
        </row>
        <row r="6952">
          <cell r="A6952">
            <v>251104</v>
          </cell>
        </row>
        <row r="6953">
          <cell r="A6953">
            <v>251135</v>
          </cell>
        </row>
        <row r="6954">
          <cell r="A6954">
            <v>251166</v>
          </cell>
        </row>
        <row r="6955">
          <cell r="A6955">
            <v>251196</v>
          </cell>
        </row>
        <row r="6956">
          <cell r="A6956">
            <v>251227</v>
          </cell>
        </row>
        <row r="6957">
          <cell r="A6957">
            <v>251257</v>
          </cell>
        </row>
        <row r="6958">
          <cell r="A6958">
            <v>251288</v>
          </cell>
        </row>
        <row r="6959">
          <cell r="A6959">
            <v>251319</v>
          </cell>
        </row>
        <row r="6960">
          <cell r="A6960">
            <v>251348</v>
          </cell>
        </row>
        <row r="6961">
          <cell r="A6961">
            <v>251379</v>
          </cell>
        </row>
        <row r="6962">
          <cell r="A6962">
            <v>251409</v>
          </cell>
        </row>
        <row r="6963">
          <cell r="A6963">
            <v>251440</v>
          </cell>
        </row>
        <row r="6964">
          <cell r="A6964">
            <v>251470</v>
          </cell>
        </row>
        <row r="6965">
          <cell r="A6965">
            <v>251501</v>
          </cell>
        </row>
        <row r="6966">
          <cell r="A6966">
            <v>251532</v>
          </cell>
        </row>
        <row r="6967">
          <cell r="A6967">
            <v>251562</v>
          </cell>
        </row>
        <row r="6968">
          <cell r="A6968">
            <v>251593</v>
          </cell>
        </row>
        <row r="6969">
          <cell r="A6969">
            <v>251623</v>
          </cell>
        </row>
        <row r="6970">
          <cell r="A6970">
            <v>251654</v>
          </cell>
        </row>
        <row r="6971">
          <cell r="A6971">
            <v>251685</v>
          </cell>
        </row>
        <row r="6972">
          <cell r="A6972">
            <v>251713</v>
          </cell>
        </row>
        <row r="6973">
          <cell r="A6973">
            <v>251744</v>
          </cell>
        </row>
        <row r="6974">
          <cell r="A6974">
            <v>251774</v>
          </cell>
        </row>
        <row r="6975">
          <cell r="A6975">
            <v>251805</v>
          </cell>
        </row>
        <row r="6976">
          <cell r="A6976">
            <v>251835</v>
          </cell>
        </row>
        <row r="6977">
          <cell r="A6977">
            <v>251866</v>
          </cell>
        </row>
        <row r="6978">
          <cell r="A6978">
            <v>251897</v>
          </cell>
        </row>
        <row r="6979">
          <cell r="A6979">
            <v>251927</v>
          </cell>
        </row>
        <row r="6980">
          <cell r="A6980">
            <v>251958</v>
          </cell>
        </row>
        <row r="6981">
          <cell r="A6981">
            <v>251988</v>
          </cell>
        </row>
        <row r="6982">
          <cell r="A6982">
            <v>252019</v>
          </cell>
        </row>
        <row r="6983">
          <cell r="A6983">
            <v>252050</v>
          </cell>
        </row>
        <row r="6984">
          <cell r="A6984">
            <v>252078</v>
          </cell>
        </row>
        <row r="6985">
          <cell r="A6985">
            <v>252109</v>
          </cell>
        </row>
        <row r="6986">
          <cell r="A6986">
            <v>252139</v>
          </cell>
        </row>
        <row r="6987">
          <cell r="A6987">
            <v>252170</v>
          </cell>
        </row>
        <row r="6988">
          <cell r="A6988">
            <v>252200</v>
          </cell>
        </row>
        <row r="6989">
          <cell r="A6989">
            <v>252231</v>
          </cell>
        </row>
        <row r="6990">
          <cell r="A6990">
            <v>252262</v>
          </cell>
        </row>
        <row r="6991">
          <cell r="A6991">
            <v>252292</v>
          </cell>
        </row>
        <row r="6992">
          <cell r="A6992">
            <v>252323</v>
          </cell>
        </row>
        <row r="6993">
          <cell r="A6993">
            <v>252353</v>
          </cell>
        </row>
        <row r="6994">
          <cell r="A6994">
            <v>252384</v>
          </cell>
        </row>
        <row r="6995">
          <cell r="A6995">
            <v>252415</v>
          </cell>
        </row>
        <row r="6996">
          <cell r="A6996">
            <v>252443</v>
          </cell>
        </row>
        <row r="6997">
          <cell r="A6997">
            <v>252474</v>
          </cell>
        </row>
        <row r="6998">
          <cell r="A6998">
            <v>252504</v>
          </cell>
        </row>
        <row r="6999">
          <cell r="A6999">
            <v>252535</v>
          </cell>
        </row>
        <row r="7000">
          <cell r="A7000">
            <v>252565</v>
          </cell>
        </row>
        <row r="7001">
          <cell r="A7001">
            <v>252596</v>
          </cell>
        </row>
        <row r="7002">
          <cell r="A7002">
            <v>252627</v>
          </cell>
        </row>
        <row r="7003">
          <cell r="A7003">
            <v>252657</v>
          </cell>
        </row>
        <row r="7004">
          <cell r="A7004">
            <v>252688</v>
          </cell>
        </row>
        <row r="7005">
          <cell r="A7005">
            <v>252718</v>
          </cell>
        </row>
        <row r="7006">
          <cell r="A7006">
            <v>252749</v>
          </cell>
        </row>
        <row r="7007">
          <cell r="A7007">
            <v>252780</v>
          </cell>
        </row>
        <row r="7008">
          <cell r="A7008">
            <v>252809</v>
          </cell>
        </row>
        <row r="7009">
          <cell r="A7009">
            <v>252840</v>
          </cell>
        </row>
        <row r="7010">
          <cell r="A7010">
            <v>252870</v>
          </cell>
        </row>
        <row r="7011">
          <cell r="A7011">
            <v>252901</v>
          </cell>
        </row>
        <row r="7012">
          <cell r="A7012">
            <v>252931</v>
          </cell>
        </row>
        <row r="7013">
          <cell r="A7013">
            <v>252962</v>
          </cell>
        </row>
        <row r="7014">
          <cell r="A7014">
            <v>252993</v>
          </cell>
        </row>
        <row r="7015">
          <cell r="A7015">
            <v>253023</v>
          </cell>
        </row>
        <row r="7016">
          <cell r="A7016">
            <v>253054</v>
          </cell>
        </row>
        <row r="7017">
          <cell r="A7017">
            <v>253084</v>
          </cell>
        </row>
        <row r="7018">
          <cell r="A7018">
            <v>253115</v>
          </cell>
        </row>
        <row r="7019">
          <cell r="A7019">
            <v>253146</v>
          </cell>
        </row>
        <row r="7020">
          <cell r="A7020">
            <v>253174</v>
          </cell>
        </row>
        <row r="7021">
          <cell r="A7021">
            <v>253205</v>
          </cell>
        </row>
        <row r="7022">
          <cell r="A7022">
            <v>253235</v>
          </cell>
        </row>
        <row r="7023">
          <cell r="A7023">
            <v>253266</v>
          </cell>
        </row>
        <row r="7024">
          <cell r="A7024">
            <v>253296</v>
          </cell>
        </row>
        <row r="7025">
          <cell r="A7025">
            <v>253327</v>
          </cell>
        </row>
        <row r="7026">
          <cell r="A7026">
            <v>253358</v>
          </cell>
        </row>
        <row r="7027">
          <cell r="A7027">
            <v>253388</v>
          </cell>
        </row>
        <row r="7028">
          <cell r="A7028">
            <v>253419</v>
          </cell>
        </row>
        <row r="7029">
          <cell r="A7029">
            <v>253449</v>
          </cell>
        </row>
        <row r="7030">
          <cell r="A7030">
            <v>253480</v>
          </cell>
        </row>
        <row r="7031">
          <cell r="A7031">
            <v>253511</v>
          </cell>
        </row>
        <row r="7032">
          <cell r="A7032">
            <v>253539</v>
          </cell>
        </row>
        <row r="7033">
          <cell r="A7033">
            <v>253570</v>
          </cell>
        </row>
        <row r="7034">
          <cell r="A7034">
            <v>253600</v>
          </cell>
        </row>
        <row r="7035">
          <cell r="A7035">
            <v>253631</v>
          </cell>
        </row>
        <row r="7036">
          <cell r="A7036">
            <v>253661</v>
          </cell>
        </row>
        <row r="7037">
          <cell r="A7037">
            <v>253692</v>
          </cell>
        </row>
        <row r="7038">
          <cell r="A7038">
            <v>253723</v>
          </cell>
        </row>
        <row r="7039">
          <cell r="A7039">
            <v>253753</v>
          </cell>
        </row>
        <row r="7040">
          <cell r="A7040">
            <v>253784</v>
          </cell>
        </row>
        <row r="7041">
          <cell r="A7041">
            <v>253814</v>
          </cell>
        </row>
        <row r="7042">
          <cell r="A7042">
            <v>253845</v>
          </cell>
        </row>
        <row r="7043">
          <cell r="A7043">
            <v>253876</v>
          </cell>
        </row>
        <row r="7044">
          <cell r="A7044">
            <v>253904</v>
          </cell>
        </row>
        <row r="7045">
          <cell r="A7045">
            <v>253935</v>
          </cell>
        </row>
        <row r="7046">
          <cell r="A7046">
            <v>253965</v>
          </cell>
        </row>
        <row r="7047">
          <cell r="A7047">
            <v>253996</v>
          </cell>
        </row>
        <row r="7048">
          <cell r="A7048">
            <v>254026</v>
          </cell>
        </row>
        <row r="7049">
          <cell r="A7049">
            <v>254057</v>
          </cell>
        </row>
        <row r="7050">
          <cell r="A7050">
            <v>254088</v>
          </cell>
        </row>
        <row r="7051">
          <cell r="A7051">
            <v>254118</v>
          </cell>
        </row>
        <row r="7052">
          <cell r="A7052">
            <v>254149</v>
          </cell>
        </row>
        <row r="7053">
          <cell r="A7053">
            <v>254179</v>
          </cell>
        </row>
        <row r="7054">
          <cell r="A7054">
            <v>254210</v>
          </cell>
        </row>
        <row r="7055">
          <cell r="A7055">
            <v>254241</v>
          </cell>
        </row>
        <row r="7056">
          <cell r="A7056">
            <v>254270</v>
          </cell>
        </row>
        <row r="7057">
          <cell r="A7057">
            <v>254301</v>
          </cell>
        </row>
        <row r="7058">
          <cell r="A7058">
            <v>254331</v>
          </cell>
        </row>
        <row r="7059">
          <cell r="A7059">
            <v>254362</v>
          </cell>
        </row>
        <row r="7060">
          <cell r="A7060">
            <v>254392</v>
          </cell>
        </row>
        <row r="7061">
          <cell r="A7061">
            <v>254423</v>
          </cell>
        </row>
        <row r="7062">
          <cell r="A7062">
            <v>254454</v>
          </cell>
        </row>
        <row r="7063">
          <cell r="A7063">
            <v>254484</v>
          </cell>
        </row>
        <row r="7064">
          <cell r="A7064">
            <v>254515</v>
          </cell>
        </row>
        <row r="7065">
          <cell r="A7065">
            <v>254545</v>
          </cell>
        </row>
        <row r="7066">
          <cell r="A7066">
            <v>254576</v>
          </cell>
        </row>
        <row r="7067">
          <cell r="A7067">
            <v>254607</v>
          </cell>
        </row>
        <row r="7068">
          <cell r="A7068">
            <v>254635</v>
          </cell>
        </row>
        <row r="7069">
          <cell r="A7069">
            <v>254666</v>
          </cell>
        </row>
        <row r="7070">
          <cell r="A7070">
            <v>254696</v>
          </cell>
        </row>
        <row r="7071">
          <cell r="A7071">
            <v>254727</v>
          </cell>
        </row>
        <row r="7072">
          <cell r="A7072">
            <v>254757</v>
          </cell>
        </row>
        <row r="7073">
          <cell r="A7073">
            <v>254788</v>
          </cell>
        </row>
        <row r="7074">
          <cell r="A7074">
            <v>254819</v>
          </cell>
        </row>
        <row r="7075">
          <cell r="A7075">
            <v>254849</v>
          </cell>
        </row>
        <row r="7076">
          <cell r="A7076">
            <v>254880</v>
          </cell>
        </row>
        <row r="7077">
          <cell r="A7077">
            <v>254910</v>
          </cell>
        </row>
        <row r="7078">
          <cell r="A7078">
            <v>254941</v>
          </cell>
        </row>
        <row r="7079">
          <cell r="A7079">
            <v>254972</v>
          </cell>
        </row>
        <row r="7080">
          <cell r="A7080">
            <v>255000</v>
          </cell>
        </row>
        <row r="7081">
          <cell r="A7081">
            <v>255031</v>
          </cell>
        </row>
        <row r="7082">
          <cell r="A7082">
            <v>255061</v>
          </cell>
        </row>
        <row r="7083">
          <cell r="A7083">
            <v>255092</v>
          </cell>
        </row>
        <row r="7084">
          <cell r="A7084">
            <v>255122</v>
          </cell>
        </row>
        <row r="7085">
          <cell r="A7085">
            <v>255153</v>
          </cell>
        </row>
        <row r="7086">
          <cell r="A7086">
            <v>255184</v>
          </cell>
        </row>
        <row r="7087">
          <cell r="A7087">
            <v>255214</v>
          </cell>
        </row>
        <row r="7088">
          <cell r="A7088">
            <v>255245</v>
          </cell>
        </row>
        <row r="7089">
          <cell r="A7089">
            <v>255275</v>
          </cell>
        </row>
        <row r="7090">
          <cell r="A7090">
            <v>255306</v>
          </cell>
        </row>
        <row r="7091">
          <cell r="A7091">
            <v>255337</v>
          </cell>
        </row>
        <row r="7092">
          <cell r="A7092">
            <v>255365</v>
          </cell>
        </row>
        <row r="7093">
          <cell r="A7093">
            <v>255396</v>
          </cell>
        </row>
        <row r="7094">
          <cell r="A7094">
            <v>255426</v>
          </cell>
        </row>
        <row r="7095">
          <cell r="A7095">
            <v>255457</v>
          </cell>
        </row>
        <row r="7096">
          <cell r="A7096">
            <v>255487</v>
          </cell>
        </row>
        <row r="7097">
          <cell r="A7097">
            <v>255518</v>
          </cell>
        </row>
        <row r="7098">
          <cell r="A7098">
            <v>255549</v>
          </cell>
        </row>
        <row r="7099">
          <cell r="A7099">
            <v>255579</v>
          </cell>
        </row>
        <row r="7100">
          <cell r="A7100">
            <v>255610</v>
          </cell>
        </row>
        <row r="7101">
          <cell r="A7101">
            <v>255640</v>
          </cell>
        </row>
        <row r="7102">
          <cell r="A7102">
            <v>255671</v>
          </cell>
        </row>
        <row r="7103">
          <cell r="A7103">
            <v>255702</v>
          </cell>
        </row>
        <row r="7104">
          <cell r="A7104">
            <v>255730</v>
          </cell>
        </row>
        <row r="7105">
          <cell r="A7105">
            <v>255761</v>
          </cell>
        </row>
        <row r="7106">
          <cell r="A7106">
            <v>255791</v>
          </cell>
        </row>
        <row r="7107">
          <cell r="A7107">
            <v>255822</v>
          </cell>
        </row>
        <row r="7108">
          <cell r="A7108">
            <v>255852</v>
          </cell>
        </row>
        <row r="7109">
          <cell r="A7109">
            <v>255883</v>
          </cell>
        </row>
        <row r="7110">
          <cell r="A7110">
            <v>255914</v>
          </cell>
        </row>
        <row r="7111">
          <cell r="A7111">
            <v>255944</v>
          </cell>
        </row>
        <row r="7112">
          <cell r="A7112">
            <v>255975</v>
          </cell>
        </row>
        <row r="7113">
          <cell r="A7113">
            <v>256005</v>
          </cell>
        </row>
        <row r="7114">
          <cell r="A7114">
            <v>256036</v>
          </cell>
        </row>
        <row r="7115">
          <cell r="A7115">
            <v>256067</v>
          </cell>
        </row>
        <row r="7116">
          <cell r="A7116">
            <v>256095</v>
          </cell>
        </row>
        <row r="7117">
          <cell r="A7117">
            <v>256126</v>
          </cell>
        </row>
        <row r="7118">
          <cell r="A7118">
            <v>256156</v>
          </cell>
        </row>
        <row r="7119">
          <cell r="A7119">
            <v>256187</v>
          </cell>
        </row>
        <row r="7120">
          <cell r="A7120">
            <v>256217</v>
          </cell>
        </row>
        <row r="7121">
          <cell r="A7121">
            <v>256248</v>
          </cell>
        </row>
        <row r="7122">
          <cell r="A7122">
            <v>256279</v>
          </cell>
        </row>
        <row r="7123">
          <cell r="A7123">
            <v>256309</v>
          </cell>
        </row>
        <row r="7124">
          <cell r="A7124">
            <v>256340</v>
          </cell>
        </row>
        <row r="7125">
          <cell r="A7125">
            <v>256370</v>
          </cell>
        </row>
        <row r="7126">
          <cell r="A7126">
            <v>256401</v>
          </cell>
        </row>
        <row r="7127">
          <cell r="A7127">
            <v>256432</v>
          </cell>
        </row>
        <row r="7128">
          <cell r="A7128">
            <v>256460</v>
          </cell>
        </row>
        <row r="7129">
          <cell r="A7129">
            <v>256491</v>
          </cell>
        </row>
        <row r="7130">
          <cell r="A7130">
            <v>256521</v>
          </cell>
        </row>
        <row r="7131">
          <cell r="A7131">
            <v>256552</v>
          </cell>
        </row>
        <row r="7132">
          <cell r="A7132">
            <v>256582</v>
          </cell>
        </row>
        <row r="7133">
          <cell r="A7133">
            <v>256613</v>
          </cell>
        </row>
        <row r="7134">
          <cell r="A7134">
            <v>256644</v>
          </cell>
        </row>
        <row r="7135">
          <cell r="A7135">
            <v>256674</v>
          </cell>
        </row>
        <row r="7136">
          <cell r="A7136">
            <v>256705</v>
          </cell>
        </row>
        <row r="7137">
          <cell r="A7137">
            <v>256735</v>
          </cell>
        </row>
        <row r="7138">
          <cell r="A7138">
            <v>256766</v>
          </cell>
        </row>
        <row r="7139">
          <cell r="A7139">
            <v>256797</v>
          </cell>
        </row>
        <row r="7140">
          <cell r="A7140">
            <v>256825</v>
          </cell>
        </row>
        <row r="7141">
          <cell r="A7141">
            <v>256856</v>
          </cell>
        </row>
        <row r="7142">
          <cell r="A7142">
            <v>256886</v>
          </cell>
        </row>
        <row r="7143">
          <cell r="A7143">
            <v>256917</v>
          </cell>
        </row>
        <row r="7144">
          <cell r="A7144">
            <v>256947</v>
          </cell>
        </row>
        <row r="7145">
          <cell r="A7145">
            <v>256978</v>
          </cell>
        </row>
        <row r="7146">
          <cell r="A7146">
            <v>257009</v>
          </cell>
        </row>
        <row r="7147">
          <cell r="A7147">
            <v>257039</v>
          </cell>
        </row>
        <row r="7148">
          <cell r="A7148">
            <v>257070</v>
          </cell>
        </row>
        <row r="7149">
          <cell r="A7149">
            <v>257100</v>
          </cell>
        </row>
        <row r="7150">
          <cell r="A7150">
            <v>257131</v>
          </cell>
        </row>
        <row r="7151">
          <cell r="A7151">
            <v>257162</v>
          </cell>
        </row>
        <row r="7152">
          <cell r="A7152">
            <v>257191</v>
          </cell>
        </row>
        <row r="7153">
          <cell r="A7153">
            <v>257222</v>
          </cell>
        </row>
        <row r="7154">
          <cell r="A7154">
            <v>257252</v>
          </cell>
        </row>
        <row r="7155">
          <cell r="A7155">
            <v>257283</v>
          </cell>
        </row>
        <row r="7156">
          <cell r="A7156">
            <v>257313</v>
          </cell>
        </row>
        <row r="7157">
          <cell r="A7157">
            <v>257344</v>
          </cell>
        </row>
        <row r="7158">
          <cell r="A7158">
            <v>257375</v>
          </cell>
        </row>
        <row r="7159">
          <cell r="A7159">
            <v>257405</v>
          </cell>
        </row>
        <row r="7160">
          <cell r="A7160">
            <v>257436</v>
          </cell>
        </row>
        <row r="7161">
          <cell r="A7161">
            <v>257466</v>
          </cell>
        </row>
        <row r="7162">
          <cell r="A7162">
            <v>257497</v>
          </cell>
        </row>
        <row r="7163">
          <cell r="A7163">
            <v>257528</v>
          </cell>
        </row>
        <row r="7164">
          <cell r="A7164">
            <v>257556</v>
          </cell>
        </row>
        <row r="7165">
          <cell r="A7165">
            <v>257587</v>
          </cell>
        </row>
        <row r="7166">
          <cell r="A7166">
            <v>257617</v>
          </cell>
        </row>
        <row r="7167">
          <cell r="A7167">
            <v>257648</v>
          </cell>
        </row>
        <row r="7168">
          <cell r="A7168">
            <v>257678</v>
          </cell>
        </row>
        <row r="7169">
          <cell r="A7169">
            <v>257709</v>
          </cell>
        </row>
        <row r="7170">
          <cell r="A7170">
            <v>257740</v>
          </cell>
        </row>
        <row r="7171">
          <cell r="A7171">
            <v>257770</v>
          </cell>
        </row>
        <row r="7172">
          <cell r="A7172">
            <v>257801</v>
          </cell>
        </row>
        <row r="7173">
          <cell r="A7173">
            <v>257831</v>
          </cell>
        </row>
        <row r="7174">
          <cell r="A7174">
            <v>257862</v>
          </cell>
        </row>
        <row r="7175">
          <cell r="A7175">
            <v>257893</v>
          </cell>
        </row>
        <row r="7176">
          <cell r="A7176">
            <v>257921</v>
          </cell>
        </row>
        <row r="7177">
          <cell r="A7177">
            <v>257952</v>
          </cell>
        </row>
        <row r="7178">
          <cell r="A7178">
            <v>257982</v>
          </cell>
        </row>
        <row r="7179">
          <cell r="A7179">
            <v>258013</v>
          </cell>
        </row>
        <row r="7180">
          <cell r="A7180">
            <v>258043</v>
          </cell>
        </row>
        <row r="7181">
          <cell r="A7181">
            <v>258074</v>
          </cell>
        </row>
        <row r="7182">
          <cell r="A7182">
            <v>258105</v>
          </cell>
        </row>
        <row r="7183">
          <cell r="A7183">
            <v>258135</v>
          </cell>
        </row>
        <row r="7184">
          <cell r="A7184">
            <v>258166</v>
          </cell>
        </row>
        <row r="7185">
          <cell r="A7185">
            <v>258196</v>
          </cell>
        </row>
        <row r="7186">
          <cell r="A7186">
            <v>258227</v>
          </cell>
        </row>
        <row r="7187">
          <cell r="A7187">
            <v>258258</v>
          </cell>
        </row>
        <row r="7188">
          <cell r="A7188">
            <v>258286</v>
          </cell>
        </row>
        <row r="7189">
          <cell r="A7189">
            <v>258317</v>
          </cell>
        </row>
        <row r="7190">
          <cell r="A7190">
            <v>258347</v>
          </cell>
        </row>
        <row r="7191">
          <cell r="A7191">
            <v>258378</v>
          </cell>
        </row>
        <row r="7192">
          <cell r="A7192">
            <v>258408</v>
          </cell>
        </row>
        <row r="7193">
          <cell r="A7193">
            <v>258439</v>
          </cell>
        </row>
        <row r="7194">
          <cell r="A7194">
            <v>258470</v>
          </cell>
        </row>
        <row r="7195">
          <cell r="A7195">
            <v>258500</v>
          </cell>
        </row>
        <row r="7196">
          <cell r="A7196">
            <v>258531</v>
          </cell>
        </row>
        <row r="7197">
          <cell r="A7197">
            <v>258561</v>
          </cell>
        </row>
        <row r="7198">
          <cell r="A7198">
            <v>258592</v>
          </cell>
        </row>
        <row r="7199">
          <cell r="A7199">
            <v>258623</v>
          </cell>
        </row>
        <row r="7200">
          <cell r="A7200">
            <v>258652</v>
          </cell>
        </row>
        <row r="7201">
          <cell r="A7201">
            <v>258683</v>
          </cell>
        </row>
        <row r="7202">
          <cell r="A7202">
            <v>258713</v>
          </cell>
        </row>
        <row r="7203">
          <cell r="A7203">
            <v>258744</v>
          </cell>
        </row>
        <row r="7204">
          <cell r="A7204">
            <v>258774</v>
          </cell>
        </row>
        <row r="7205">
          <cell r="A7205">
            <v>258805</v>
          </cell>
        </row>
        <row r="7206">
          <cell r="A7206">
            <v>258836</v>
          </cell>
        </row>
        <row r="7207">
          <cell r="A7207">
            <v>258866</v>
          </cell>
        </row>
        <row r="7208">
          <cell r="A7208">
            <v>258897</v>
          </cell>
        </row>
        <row r="7209">
          <cell r="A7209">
            <v>258927</v>
          </cell>
        </row>
        <row r="7210">
          <cell r="A7210">
            <v>258958</v>
          </cell>
        </row>
        <row r="7211">
          <cell r="A7211">
            <v>258989</v>
          </cell>
        </row>
        <row r="7212">
          <cell r="A7212">
            <v>259017</v>
          </cell>
        </row>
        <row r="7213">
          <cell r="A7213">
            <v>259048</v>
          </cell>
        </row>
        <row r="7214">
          <cell r="A7214">
            <v>259078</v>
          </cell>
        </row>
        <row r="7215">
          <cell r="A7215">
            <v>259109</v>
          </cell>
        </row>
        <row r="7216">
          <cell r="A7216">
            <v>259139</v>
          </cell>
        </row>
        <row r="7217">
          <cell r="A7217">
            <v>259170</v>
          </cell>
        </row>
        <row r="7218">
          <cell r="A7218">
            <v>259201</v>
          </cell>
        </row>
        <row r="7219">
          <cell r="A7219">
            <v>259231</v>
          </cell>
        </row>
        <row r="7220">
          <cell r="A7220">
            <v>259262</v>
          </cell>
        </row>
        <row r="7221">
          <cell r="A7221">
            <v>259292</v>
          </cell>
        </row>
        <row r="7222">
          <cell r="A7222">
            <v>259323</v>
          </cell>
        </row>
        <row r="7223">
          <cell r="A7223">
            <v>259354</v>
          </cell>
        </row>
        <row r="7224">
          <cell r="A7224">
            <v>259382</v>
          </cell>
        </row>
        <row r="7225">
          <cell r="A7225">
            <v>259413</v>
          </cell>
        </row>
        <row r="7226">
          <cell r="A7226">
            <v>259443</v>
          </cell>
        </row>
        <row r="7227">
          <cell r="A7227">
            <v>259474</v>
          </cell>
        </row>
        <row r="7228">
          <cell r="A7228">
            <v>259504</v>
          </cell>
        </row>
        <row r="7229">
          <cell r="A7229">
            <v>259535</v>
          </cell>
        </row>
        <row r="7230">
          <cell r="A7230">
            <v>259566</v>
          </cell>
        </row>
        <row r="7231">
          <cell r="A7231">
            <v>259596</v>
          </cell>
        </row>
        <row r="7232">
          <cell r="A7232">
            <v>259627</v>
          </cell>
        </row>
        <row r="7233">
          <cell r="A7233">
            <v>259657</v>
          </cell>
        </row>
        <row r="7234">
          <cell r="A7234">
            <v>259688</v>
          </cell>
        </row>
        <row r="7235">
          <cell r="A7235">
            <v>259719</v>
          </cell>
        </row>
        <row r="7236">
          <cell r="A7236">
            <v>259747</v>
          </cell>
        </row>
        <row r="7237">
          <cell r="A7237">
            <v>259778</v>
          </cell>
        </row>
        <row r="7238">
          <cell r="A7238">
            <v>259808</v>
          </cell>
        </row>
        <row r="7239">
          <cell r="A7239">
            <v>259839</v>
          </cell>
        </row>
        <row r="7240">
          <cell r="A7240">
            <v>259869</v>
          </cell>
        </row>
        <row r="7241">
          <cell r="A7241">
            <v>259900</v>
          </cell>
        </row>
        <row r="7242">
          <cell r="A7242">
            <v>259931</v>
          </cell>
        </row>
        <row r="7243">
          <cell r="A7243">
            <v>259961</v>
          </cell>
        </row>
        <row r="7244">
          <cell r="A7244">
            <v>259992</v>
          </cell>
        </row>
        <row r="7245">
          <cell r="A7245">
            <v>260022</v>
          </cell>
        </row>
        <row r="7246">
          <cell r="A7246">
            <v>260053</v>
          </cell>
        </row>
        <row r="7247">
          <cell r="A7247">
            <v>260084</v>
          </cell>
        </row>
        <row r="7248">
          <cell r="A7248">
            <v>260113</v>
          </cell>
        </row>
        <row r="7249">
          <cell r="A7249">
            <v>260144</v>
          </cell>
        </row>
        <row r="7250">
          <cell r="A7250">
            <v>260174</v>
          </cell>
        </row>
        <row r="7251">
          <cell r="A7251">
            <v>260205</v>
          </cell>
        </row>
        <row r="7252">
          <cell r="A7252">
            <v>260235</v>
          </cell>
        </row>
        <row r="7253">
          <cell r="A7253">
            <v>260266</v>
          </cell>
        </row>
        <row r="7254">
          <cell r="A7254">
            <v>260297</v>
          </cell>
        </row>
        <row r="7255">
          <cell r="A7255">
            <v>260327</v>
          </cell>
        </row>
        <row r="7256">
          <cell r="A7256">
            <v>260358</v>
          </cell>
        </row>
        <row r="7257">
          <cell r="A7257">
            <v>260388</v>
          </cell>
        </row>
        <row r="7258">
          <cell r="A7258">
            <v>260419</v>
          </cell>
        </row>
        <row r="7259">
          <cell r="A7259">
            <v>260450</v>
          </cell>
        </row>
        <row r="7260">
          <cell r="A7260">
            <v>260478</v>
          </cell>
        </row>
        <row r="7261">
          <cell r="A7261">
            <v>260509</v>
          </cell>
        </row>
        <row r="7262">
          <cell r="A7262">
            <v>260539</v>
          </cell>
        </row>
        <row r="7263">
          <cell r="A7263">
            <v>260570</v>
          </cell>
        </row>
        <row r="7264">
          <cell r="A7264">
            <v>260600</v>
          </cell>
        </row>
        <row r="7265">
          <cell r="A7265">
            <v>260631</v>
          </cell>
        </row>
        <row r="7266">
          <cell r="A7266">
            <v>260662</v>
          </cell>
        </row>
        <row r="7267">
          <cell r="A7267">
            <v>260692</v>
          </cell>
        </row>
        <row r="7268">
          <cell r="A7268">
            <v>260723</v>
          </cell>
        </row>
        <row r="7269">
          <cell r="A7269">
            <v>260753</v>
          </cell>
        </row>
        <row r="7270">
          <cell r="A7270">
            <v>260784</v>
          </cell>
        </row>
        <row r="7271">
          <cell r="A7271">
            <v>260815</v>
          </cell>
        </row>
        <row r="7272">
          <cell r="A7272">
            <v>260843</v>
          </cell>
        </row>
        <row r="7273">
          <cell r="A7273">
            <v>260874</v>
          </cell>
        </row>
        <row r="7274">
          <cell r="A7274">
            <v>260904</v>
          </cell>
        </row>
        <row r="7275">
          <cell r="A7275">
            <v>260935</v>
          </cell>
        </row>
        <row r="7276">
          <cell r="A7276">
            <v>260965</v>
          </cell>
        </row>
        <row r="7277">
          <cell r="A7277">
            <v>260996</v>
          </cell>
        </row>
        <row r="7278">
          <cell r="A7278">
            <v>261027</v>
          </cell>
        </row>
        <row r="7279">
          <cell r="A7279">
            <v>261057</v>
          </cell>
        </row>
        <row r="7280">
          <cell r="A7280">
            <v>261088</v>
          </cell>
        </row>
        <row r="7281">
          <cell r="A7281">
            <v>261118</v>
          </cell>
        </row>
        <row r="7282">
          <cell r="A7282">
            <v>261149</v>
          </cell>
        </row>
        <row r="7283">
          <cell r="A7283">
            <v>261180</v>
          </cell>
        </row>
        <row r="7284">
          <cell r="A7284">
            <v>261208</v>
          </cell>
        </row>
        <row r="7285">
          <cell r="A7285">
            <v>261239</v>
          </cell>
        </row>
        <row r="7286">
          <cell r="A7286">
            <v>261269</v>
          </cell>
        </row>
        <row r="7287">
          <cell r="A7287">
            <v>261300</v>
          </cell>
        </row>
        <row r="7288">
          <cell r="A7288">
            <v>261330</v>
          </cell>
        </row>
        <row r="7289">
          <cell r="A7289">
            <v>261361</v>
          </cell>
        </row>
        <row r="7290">
          <cell r="A7290">
            <v>261392</v>
          </cell>
        </row>
        <row r="7291">
          <cell r="A7291">
            <v>261422</v>
          </cell>
        </row>
        <row r="7292">
          <cell r="A7292">
            <v>261453</v>
          </cell>
        </row>
        <row r="7293">
          <cell r="A7293">
            <v>261483</v>
          </cell>
        </row>
        <row r="7294">
          <cell r="A7294">
            <v>261514</v>
          </cell>
        </row>
        <row r="7295">
          <cell r="A7295">
            <v>261545</v>
          </cell>
        </row>
        <row r="7296">
          <cell r="A7296">
            <v>261574</v>
          </cell>
        </row>
        <row r="7297">
          <cell r="A7297">
            <v>261605</v>
          </cell>
        </row>
        <row r="7298">
          <cell r="A7298">
            <v>261635</v>
          </cell>
        </row>
        <row r="7299">
          <cell r="A7299">
            <v>261666</v>
          </cell>
        </row>
        <row r="7300">
          <cell r="A7300">
            <v>261696</v>
          </cell>
        </row>
        <row r="7301">
          <cell r="A7301">
            <v>261727</v>
          </cell>
        </row>
        <row r="7302">
          <cell r="A7302">
            <v>261758</v>
          </cell>
        </row>
        <row r="7303">
          <cell r="A7303">
            <v>261788</v>
          </cell>
        </row>
        <row r="7304">
          <cell r="A7304">
            <v>261819</v>
          </cell>
        </row>
        <row r="7305">
          <cell r="A7305">
            <v>261849</v>
          </cell>
        </row>
        <row r="7306">
          <cell r="A7306">
            <v>261880</v>
          </cell>
        </row>
        <row r="7307">
          <cell r="A7307">
            <v>261911</v>
          </cell>
        </row>
        <row r="7308">
          <cell r="A7308">
            <v>261939</v>
          </cell>
        </row>
        <row r="7309">
          <cell r="A7309">
            <v>261970</v>
          </cell>
        </row>
        <row r="7310">
          <cell r="A7310">
            <v>262000</v>
          </cell>
        </row>
        <row r="7311">
          <cell r="A7311">
            <v>262031</v>
          </cell>
        </row>
        <row r="7312">
          <cell r="A7312">
            <v>262061</v>
          </cell>
        </row>
        <row r="7313">
          <cell r="A7313">
            <v>262092</v>
          </cell>
        </row>
        <row r="7314">
          <cell r="A7314">
            <v>262123</v>
          </cell>
        </row>
        <row r="7315">
          <cell r="A7315">
            <v>262153</v>
          </cell>
        </row>
        <row r="7316">
          <cell r="A7316">
            <v>262184</v>
          </cell>
        </row>
        <row r="7317">
          <cell r="A7317">
            <v>262214</v>
          </cell>
        </row>
        <row r="7318">
          <cell r="A7318">
            <v>262245</v>
          </cell>
        </row>
        <row r="7319">
          <cell r="A7319">
            <v>262276</v>
          </cell>
        </row>
        <row r="7320">
          <cell r="A7320">
            <v>262304</v>
          </cell>
        </row>
        <row r="7321">
          <cell r="A7321">
            <v>262335</v>
          </cell>
        </row>
        <row r="7322">
          <cell r="A7322">
            <v>262365</v>
          </cell>
        </row>
        <row r="7323">
          <cell r="A7323">
            <v>262396</v>
          </cell>
        </row>
        <row r="7324">
          <cell r="A7324">
            <v>262426</v>
          </cell>
        </row>
        <row r="7325">
          <cell r="A7325">
            <v>262457</v>
          </cell>
        </row>
        <row r="7326">
          <cell r="A7326">
            <v>262488</v>
          </cell>
        </row>
        <row r="7327">
          <cell r="A7327">
            <v>262518</v>
          </cell>
        </row>
        <row r="7328">
          <cell r="A7328">
            <v>262549</v>
          </cell>
        </row>
        <row r="7329">
          <cell r="A7329">
            <v>262579</v>
          </cell>
        </row>
        <row r="7330">
          <cell r="A7330">
            <v>262610</v>
          </cell>
        </row>
        <row r="7331">
          <cell r="A7331">
            <v>262641</v>
          </cell>
        </row>
        <row r="7332">
          <cell r="A7332">
            <v>262669</v>
          </cell>
        </row>
        <row r="7333">
          <cell r="A7333">
            <v>262700</v>
          </cell>
        </row>
        <row r="7334">
          <cell r="A7334">
            <v>262730</v>
          </cell>
        </row>
        <row r="7335">
          <cell r="A7335">
            <v>262761</v>
          </cell>
        </row>
        <row r="7336">
          <cell r="A7336">
            <v>262791</v>
          </cell>
        </row>
        <row r="7337">
          <cell r="A7337">
            <v>262822</v>
          </cell>
        </row>
        <row r="7338">
          <cell r="A7338">
            <v>262853</v>
          </cell>
        </row>
        <row r="7339">
          <cell r="A7339">
            <v>262883</v>
          </cell>
        </row>
        <row r="7340">
          <cell r="A7340">
            <v>262914</v>
          </cell>
        </row>
        <row r="7341">
          <cell r="A7341">
            <v>262944</v>
          </cell>
        </row>
        <row r="7342">
          <cell r="A7342">
            <v>262975</v>
          </cell>
        </row>
        <row r="7343">
          <cell r="A7343">
            <v>263006</v>
          </cell>
        </row>
        <row r="7344">
          <cell r="A7344">
            <v>263035</v>
          </cell>
        </row>
        <row r="7345">
          <cell r="A7345">
            <v>263066</v>
          </cell>
        </row>
        <row r="7346">
          <cell r="A7346">
            <v>263096</v>
          </cell>
        </row>
        <row r="7347">
          <cell r="A7347">
            <v>263127</v>
          </cell>
        </row>
        <row r="7348">
          <cell r="A7348">
            <v>263157</v>
          </cell>
        </row>
        <row r="7349">
          <cell r="A7349">
            <v>263188</v>
          </cell>
        </row>
        <row r="7350">
          <cell r="A7350">
            <v>263219</v>
          </cell>
        </row>
        <row r="7351">
          <cell r="A7351">
            <v>263249</v>
          </cell>
        </row>
        <row r="7352">
          <cell r="A7352">
            <v>263280</v>
          </cell>
        </row>
        <row r="7353">
          <cell r="A7353">
            <v>263310</v>
          </cell>
        </row>
        <row r="7354">
          <cell r="A7354">
            <v>263341</v>
          </cell>
        </row>
        <row r="7355">
          <cell r="A7355">
            <v>263372</v>
          </cell>
        </row>
        <row r="7356">
          <cell r="A7356">
            <v>263400</v>
          </cell>
        </row>
        <row r="7357">
          <cell r="A7357">
            <v>263431</v>
          </cell>
        </row>
        <row r="7358">
          <cell r="A7358">
            <v>263461</v>
          </cell>
        </row>
        <row r="7359">
          <cell r="A7359">
            <v>263492</v>
          </cell>
        </row>
        <row r="7360">
          <cell r="A7360">
            <v>263522</v>
          </cell>
        </row>
        <row r="7361">
          <cell r="A7361">
            <v>263553</v>
          </cell>
        </row>
        <row r="7362">
          <cell r="A7362">
            <v>263584</v>
          </cell>
        </row>
        <row r="7363">
          <cell r="A7363">
            <v>263614</v>
          </cell>
        </row>
        <row r="7364">
          <cell r="A7364">
            <v>263645</v>
          </cell>
        </row>
        <row r="7365">
          <cell r="A7365">
            <v>263675</v>
          </cell>
        </row>
        <row r="7366">
          <cell r="A7366">
            <v>263706</v>
          </cell>
        </row>
        <row r="7367">
          <cell r="A7367">
            <v>263737</v>
          </cell>
        </row>
        <row r="7368">
          <cell r="A7368">
            <v>263765</v>
          </cell>
        </row>
        <row r="7369">
          <cell r="A7369">
            <v>263796</v>
          </cell>
        </row>
        <row r="7370">
          <cell r="A7370">
            <v>263826</v>
          </cell>
        </row>
        <row r="7371">
          <cell r="A7371">
            <v>263857</v>
          </cell>
        </row>
        <row r="7372">
          <cell r="A7372">
            <v>263887</v>
          </cell>
        </row>
        <row r="7373">
          <cell r="A7373">
            <v>263918</v>
          </cell>
        </row>
        <row r="7374">
          <cell r="A7374">
            <v>263949</v>
          </cell>
        </row>
        <row r="7375">
          <cell r="A7375">
            <v>263979</v>
          </cell>
        </row>
        <row r="7376">
          <cell r="A7376">
            <v>264010</v>
          </cell>
        </row>
        <row r="7377">
          <cell r="A7377">
            <v>264040</v>
          </cell>
        </row>
        <row r="7378">
          <cell r="A7378">
            <v>264071</v>
          </cell>
        </row>
        <row r="7379">
          <cell r="A7379">
            <v>264102</v>
          </cell>
        </row>
        <row r="7380">
          <cell r="A7380">
            <v>264130</v>
          </cell>
        </row>
        <row r="7381">
          <cell r="A7381">
            <v>264161</v>
          </cell>
        </row>
        <row r="7382">
          <cell r="A7382">
            <v>264191</v>
          </cell>
        </row>
        <row r="7383">
          <cell r="A7383">
            <v>264222</v>
          </cell>
        </row>
        <row r="7384">
          <cell r="A7384">
            <v>264252</v>
          </cell>
        </row>
        <row r="7385">
          <cell r="A7385">
            <v>264283</v>
          </cell>
        </row>
        <row r="7386">
          <cell r="A7386">
            <v>264314</v>
          </cell>
        </row>
        <row r="7387">
          <cell r="A7387">
            <v>264344</v>
          </cell>
        </row>
        <row r="7388">
          <cell r="A7388">
            <v>264375</v>
          </cell>
        </row>
        <row r="7389">
          <cell r="A7389">
            <v>264405</v>
          </cell>
        </row>
        <row r="7390">
          <cell r="A7390">
            <v>264436</v>
          </cell>
        </row>
        <row r="7391">
          <cell r="A7391">
            <v>264467</v>
          </cell>
        </row>
        <row r="7392">
          <cell r="A7392">
            <v>264496</v>
          </cell>
        </row>
        <row r="7393">
          <cell r="A7393">
            <v>264527</v>
          </cell>
        </row>
        <row r="7394">
          <cell r="A7394">
            <v>264557</v>
          </cell>
        </row>
        <row r="7395">
          <cell r="A7395">
            <v>264588</v>
          </cell>
        </row>
        <row r="7396">
          <cell r="A7396">
            <v>264618</v>
          </cell>
        </row>
        <row r="7397">
          <cell r="A7397">
            <v>264649</v>
          </cell>
        </row>
        <row r="7398">
          <cell r="A7398">
            <v>264680</v>
          </cell>
        </row>
        <row r="7399">
          <cell r="A7399">
            <v>264710</v>
          </cell>
        </row>
        <row r="7400">
          <cell r="A7400">
            <v>264741</v>
          </cell>
        </row>
        <row r="7401">
          <cell r="A7401">
            <v>264771</v>
          </cell>
        </row>
        <row r="7402">
          <cell r="A7402">
            <v>264802</v>
          </cell>
        </row>
        <row r="7403">
          <cell r="A7403">
            <v>264833</v>
          </cell>
        </row>
        <row r="7404">
          <cell r="A7404">
            <v>264861</v>
          </cell>
        </row>
        <row r="7405">
          <cell r="A7405">
            <v>264892</v>
          </cell>
        </row>
        <row r="7406">
          <cell r="A7406">
            <v>264922</v>
          </cell>
        </row>
        <row r="7407">
          <cell r="A7407">
            <v>264953</v>
          </cell>
        </row>
        <row r="7408">
          <cell r="A7408">
            <v>264983</v>
          </cell>
        </row>
        <row r="7409">
          <cell r="A7409">
            <v>265014</v>
          </cell>
        </row>
        <row r="7410">
          <cell r="A7410">
            <v>265045</v>
          </cell>
        </row>
        <row r="7411">
          <cell r="A7411">
            <v>265075</v>
          </cell>
        </row>
        <row r="7412">
          <cell r="A7412">
            <v>265106</v>
          </cell>
        </row>
        <row r="7413">
          <cell r="A7413">
            <v>265136</v>
          </cell>
        </row>
        <row r="7414">
          <cell r="A7414">
            <v>265167</v>
          </cell>
        </row>
        <row r="7415">
          <cell r="A7415">
            <v>265198</v>
          </cell>
        </row>
        <row r="7416">
          <cell r="A7416">
            <v>265226</v>
          </cell>
        </row>
        <row r="7417">
          <cell r="A7417">
            <v>265257</v>
          </cell>
        </row>
        <row r="7418">
          <cell r="A7418">
            <v>265287</v>
          </cell>
        </row>
        <row r="7419">
          <cell r="A7419">
            <v>265318</v>
          </cell>
        </row>
        <row r="7420">
          <cell r="A7420">
            <v>265348</v>
          </cell>
        </row>
        <row r="7421">
          <cell r="A7421">
            <v>265379</v>
          </cell>
        </row>
        <row r="7422">
          <cell r="A7422">
            <v>265410</v>
          </cell>
        </row>
        <row r="7423">
          <cell r="A7423">
            <v>265440</v>
          </cell>
        </row>
        <row r="7424">
          <cell r="A7424">
            <v>265471</v>
          </cell>
        </row>
        <row r="7425">
          <cell r="A7425">
            <v>265501</v>
          </cell>
        </row>
        <row r="7426">
          <cell r="A7426">
            <v>265532</v>
          </cell>
        </row>
        <row r="7427">
          <cell r="A7427">
            <v>265563</v>
          </cell>
        </row>
        <row r="7428">
          <cell r="A7428">
            <v>265591</v>
          </cell>
        </row>
        <row r="7429">
          <cell r="A7429">
            <v>265622</v>
          </cell>
        </row>
        <row r="7430">
          <cell r="A7430">
            <v>265652</v>
          </cell>
        </row>
        <row r="7431">
          <cell r="A7431">
            <v>265683</v>
          </cell>
        </row>
        <row r="7432">
          <cell r="A7432">
            <v>265713</v>
          </cell>
        </row>
        <row r="7433">
          <cell r="A7433">
            <v>265744</v>
          </cell>
        </row>
        <row r="7434">
          <cell r="A7434">
            <v>265775</v>
          </cell>
        </row>
        <row r="7435">
          <cell r="A7435">
            <v>265805</v>
          </cell>
        </row>
        <row r="7436">
          <cell r="A7436">
            <v>265836</v>
          </cell>
        </row>
        <row r="7437">
          <cell r="A7437">
            <v>265866</v>
          </cell>
        </row>
        <row r="7438">
          <cell r="A7438">
            <v>265897</v>
          </cell>
        </row>
        <row r="7439">
          <cell r="A7439">
            <v>265928</v>
          </cell>
        </row>
        <row r="7440">
          <cell r="A7440">
            <v>265957</v>
          </cell>
        </row>
        <row r="7441">
          <cell r="A7441">
            <v>265988</v>
          </cell>
        </row>
        <row r="7442">
          <cell r="A7442">
            <v>266018</v>
          </cell>
        </row>
        <row r="7443">
          <cell r="A7443">
            <v>266049</v>
          </cell>
        </row>
        <row r="7444">
          <cell r="A7444">
            <v>266079</v>
          </cell>
        </row>
        <row r="7445">
          <cell r="A7445">
            <v>266110</v>
          </cell>
        </row>
        <row r="7446">
          <cell r="A7446">
            <v>266141</v>
          </cell>
        </row>
        <row r="7447">
          <cell r="A7447">
            <v>266171</v>
          </cell>
        </row>
        <row r="7448">
          <cell r="A7448">
            <v>266202</v>
          </cell>
        </row>
        <row r="7449">
          <cell r="A7449">
            <v>266232</v>
          </cell>
        </row>
        <row r="7450">
          <cell r="A7450">
            <v>266263</v>
          </cell>
        </row>
        <row r="7451">
          <cell r="A7451">
            <v>266294</v>
          </cell>
        </row>
        <row r="7452">
          <cell r="A7452">
            <v>266322</v>
          </cell>
        </row>
        <row r="7453">
          <cell r="A7453">
            <v>266353</v>
          </cell>
        </row>
        <row r="7454">
          <cell r="A7454">
            <v>266383</v>
          </cell>
        </row>
        <row r="7455">
          <cell r="A7455">
            <v>266414</v>
          </cell>
        </row>
        <row r="7456">
          <cell r="A7456">
            <v>266444</v>
          </cell>
        </row>
        <row r="7457">
          <cell r="A7457">
            <v>266475</v>
          </cell>
        </row>
        <row r="7458">
          <cell r="A7458">
            <v>266506</v>
          </cell>
        </row>
        <row r="7459">
          <cell r="A7459">
            <v>266536</v>
          </cell>
        </row>
        <row r="7460">
          <cell r="A7460">
            <v>266567</v>
          </cell>
        </row>
        <row r="7461">
          <cell r="A7461">
            <v>266597</v>
          </cell>
        </row>
        <row r="7462">
          <cell r="A7462">
            <v>266628</v>
          </cell>
        </row>
        <row r="7463">
          <cell r="A7463">
            <v>266659</v>
          </cell>
        </row>
        <row r="7464">
          <cell r="A7464">
            <v>266687</v>
          </cell>
        </row>
        <row r="7465">
          <cell r="A7465">
            <v>266718</v>
          </cell>
        </row>
        <row r="7466">
          <cell r="A7466">
            <v>266748</v>
          </cell>
        </row>
        <row r="7467">
          <cell r="A7467">
            <v>266779</v>
          </cell>
        </row>
        <row r="7468">
          <cell r="A7468">
            <v>266809</v>
          </cell>
        </row>
        <row r="7469">
          <cell r="A7469">
            <v>266840</v>
          </cell>
        </row>
        <row r="7470">
          <cell r="A7470">
            <v>266871</v>
          </cell>
        </row>
        <row r="7471">
          <cell r="A7471">
            <v>266901</v>
          </cell>
        </row>
        <row r="7472">
          <cell r="A7472">
            <v>266932</v>
          </cell>
        </row>
        <row r="7473">
          <cell r="A7473">
            <v>266962</v>
          </cell>
        </row>
        <row r="7474">
          <cell r="A7474">
            <v>266993</v>
          </cell>
        </row>
        <row r="7475">
          <cell r="A7475">
            <v>267024</v>
          </cell>
        </row>
        <row r="7476">
          <cell r="A7476">
            <v>267052</v>
          </cell>
        </row>
        <row r="7477">
          <cell r="A7477">
            <v>267083</v>
          </cell>
        </row>
        <row r="7478">
          <cell r="A7478">
            <v>267113</v>
          </cell>
        </row>
        <row r="7479">
          <cell r="A7479">
            <v>267144</v>
          </cell>
        </row>
        <row r="7480">
          <cell r="A7480">
            <v>267174</v>
          </cell>
        </row>
        <row r="7481">
          <cell r="A7481">
            <v>267205</v>
          </cell>
        </row>
        <row r="7482">
          <cell r="A7482">
            <v>267236</v>
          </cell>
        </row>
        <row r="7483">
          <cell r="A7483">
            <v>267266</v>
          </cell>
        </row>
        <row r="7484">
          <cell r="A7484">
            <v>267297</v>
          </cell>
        </row>
        <row r="7485">
          <cell r="A7485">
            <v>267327</v>
          </cell>
        </row>
        <row r="7486">
          <cell r="A7486">
            <v>267358</v>
          </cell>
        </row>
        <row r="7487">
          <cell r="A7487">
            <v>267389</v>
          </cell>
        </row>
        <row r="7488">
          <cell r="A7488">
            <v>267418</v>
          </cell>
        </row>
        <row r="7489">
          <cell r="A7489">
            <v>267449</v>
          </cell>
        </row>
        <row r="7490">
          <cell r="A7490">
            <v>267479</v>
          </cell>
        </row>
        <row r="7491">
          <cell r="A7491">
            <v>267510</v>
          </cell>
        </row>
        <row r="7492">
          <cell r="A7492">
            <v>267540</v>
          </cell>
        </row>
        <row r="7493">
          <cell r="A7493">
            <v>267571</v>
          </cell>
        </row>
        <row r="7494">
          <cell r="A7494">
            <v>267602</v>
          </cell>
        </row>
        <row r="7495">
          <cell r="A7495">
            <v>267632</v>
          </cell>
        </row>
        <row r="7496">
          <cell r="A7496">
            <v>267663</v>
          </cell>
        </row>
        <row r="7497">
          <cell r="A7497">
            <v>267693</v>
          </cell>
        </row>
        <row r="7498">
          <cell r="A7498">
            <v>267724</v>
          </cell>
        </row>
        <row r="7499">
          <cell r="A7499">
            <v>267755</v>
          </cell>
        </row>
        <row r="7500">
          <cell r="A7500">
            <v>267783</v>
          </cell>
        </row>
        <row r="7501">
          <cell r="A7501">
            <v>267814</v>
          </cell>
        </row>
        <row r="7502">
          <cell r="A7502">
            <v>267844</v>
          </cell>
        </row>
        <row r="7503">
          <cell r="A7503">
            <v>267875</v>
          </cell>
        </row>
        <row r="7504">
          <cell r="A7504">
            <v>267905</v>
          </cell>
        </row>
        <row r="7505">
          <cell r="A7505">
            <v>267936</v>
          </cell>
        </row>
        <row r="7506">
          <cell r="A7506">
            <v>267967</v>
          </cell>
        </row>
        <row r="7507">
          <cell r="A7507">
            <v>267997</v>
          </cell>
        </row>
        <row r="7508">
          <cell r="A7508">
            <v>268028</v>
          </cell>
        </row>
        <row r="7509">
          <cell r="A7509">
            <v>268058</v>
          </cell>
        </row>
        <row r="7510">
          <cell r="A7510">
            <v>268089</v>
          </cell>
        </row>
        <row r="7511">
          <cell r="A7511">
            <v>268120</v>
          </cell>
        </row>
        <row r="7512">
          <cell r="A7512">
            <v>268148</v>
          </cell>
        </row>
        <row r="7513">
          <cell r="A7513">
            <v>268179</v>
          </cell>
        </row>
        <row r="7514">
          <cell r="A7514">
            <v>268209</v>
          </cell>
        </row>
        <row r="7515">
          <cell r="A7515">
            <v>268240</v>
          </cell>
        </row>
        <row r="7516">
          <cell r="A7516">
            <v>268270</v>
          </cell>
        </row>
        <row r="7517">
          <cell r="A7517">
            <v>268301</v>
          </cell>
        </row>
        <row r="7518">
          <cell r="A7518">
            <v>268332</v>
          </cell>
        </row>
        <row r="7519">
          <cell r="A7519">
            <v>268362</v>
          </cell>
        </row>
        <row r="7520">
          <cell r="A7520">
            <v>268393</v>
          </cell>
        </row>
        <row r="7521">
          <cell r="A7521">
            <v>268423</v>
          </cell>
        </row>
        <row r="7522">
          <cell r="A7522">
            <v>268454</v>
          </cell>
        </row>
        <row r="7523">
          <cell r="A7523">
            <v>268485</v>
          </cell>
        </row>
        <row r="7524">
          <cell r="A7524">
            <v>268513</v>
          </cell>
        </row>
        <row r="7525">
          <cell r="A7525">
            <v>268544</v>
          </cell>
        </row>
        <row r="7526">
          <cell r="A7526">
            <v>268574</v>
          </cell>
        </row>
        <row r="7527">
          <cell r="A7527">
            <v>268605</v>
          </cell>
        </row>
        <row r="7528">
          <cell r="A7528">
            <v>268635</v>
          </cell>
        </row>
        <row r="7529">
          <cell r="A7529">
            <v>268666</v>
          </cell>
        </row>
        <row r="7530">
          <cell r="A7530">
            <v>268697</v>
          </cell>
        </row>
        <row r="7531">
          <cell r="A7531">
            <v>268727</v>
          </cell>
        </row>
        <row r="7532">
          <cell r="A7532">
            <v>268758</v>
          </cell>
        </row>
        <row r="7533">
          <cell r="A7533">
            <v>268788</v>
          </cell>
        </row>
        <row r="7534">
          <cell r="A7534">
            <v>268819</v>
          </cell>
        </row>
        <row r="7535">
          <cell r="A7535">
            <v>268850</v>
          </cell>
        </row>
        <row r="7536">
          <cell r="A7536">
            <v>268879</v>
          </cell>
        </row>
        <row r="7537">
          <cell r="A7537">
            <v>268910</v>
          </cell>
        </row>
        <row r="7538">
          <cell r="A7538">
            <v>268940</v>
          </cell>
        </row>
        <row r="7539">
          <cell r="A7539">
            <v>268971</v>
          </cell>
        </row>
        <row r="7540">
          <cell r="A7540">
            <v>269001</v>
          </cell>
        </row>
        <row r="7541">
          <cell r="A7541">
            <v>269032</v>
          </cell>
        </row>
        <row r="7542">
          <cell r="A7542">
            <v>269063</v>
          </cell>
        </row>
        <row r="7543">
          <cell r="A7543">
            <v>269093</v>
          </cell>
        </row>
        <row r="7544">
          <cell r="A7544">
            <v>269124</v>
          </cell>
        </row>
        <row r="7545">
          <cell r="A7545">
            <v>269154</v>
          </cell>
        </row>
        <row r="7546">
          <cell r="A7546">
            <v>269185</v>
          </cell>
        </row>
        <row r="7547">
          <cell r="A7547">
            <v>269216</v>
          </cell>
        </row>
        <row r="7548">
          <cell r="A7548">
            <v>269244</v>
          </cell>
        </row>
        <row r="7549">
          <cell r="A7549">
            <v>269275</v>
          </cell>
        </row>
        <row r="7550">
          <cell r="A7550">
            <v>269305</v>
          </cell>
        </row>
        <row r="7551">
          <cell r="A7551">
            <v>269336</v>
          </cell>
        </row>
        <row r="7552">
          <cell r="A7552">
            <v>269366</v>
          </cell>
        </row>
        <row r="7553">
          <cell r="A7553">
            <v>269397</v>
          </cell>
        </row>
        <row r="7554">
          <cell r="A7554">
            <v>269428</v>
          </cell>
        </row>
        <row r="7555">
          <cell r="A7555">
            <v>269458</v>
          </cell>
        </row>
        <row r="7556">
          <cell r="A7556">
            <v>269489</v>
          </cell>
        </row>
        <row r="7557">
          <cell r="A7557">
            <v>269519</v>
          </cell>
        </row>
        <row r="7558">
          <cell r="A7558">
            <v>269550</v>
          </cell>
        </row>
        <row r="7559">
          <cell r="A7559">
            <v>269581</v>
          </cell>
        </row>
        <row r="7560">
          <cell r="A7560">
            <v>269609</v>
          </cell>
        </row>
        <row r="7561">
          <cell r="A7561">
            <v>269640</v>
          </cell>
        </row>
        <row r="7562">
          <cell r="A7562">
            <v>269670</v>
          </cell>
        </row>
        <row r="7563">
          <cell r="A7563">
            <v>269701</v>
          </cell>
        </row>
        <row r="7564">
          <cell r="A7564">
            <v>269731</v>
          </cell>
        </row>
        <row r="7565">
          <cell r="A7565">
            <v>269762</v>
          </cell>
        </row>
        <row r="7566">
          <cell r="A7566">
            <v>269793</v>
          </cell>
        </row>
        <row r="7567">
          <cell r="A7567">
            <v>269823</v>
          </cell>
        </row>
        <row r="7568">
          <cell r="A7568">
            <v>269854</v>
          </cell>
        </row>
        <row r="7569">
          <cell r="A7569">
            <v>269884</v>
          </cell>
        </row>
        <row r="7570">
          <cell r="A7570">
            <v>269915</v>
          </cell>
        </row>
        <row r="7571">
          <cell r="A7571">
            <v>269946</v>
          </cell>
        </row>
        <row r="7572">
          <cell r="A7572">
            <v>269974</v>
          </cell>
        </row>
        <row r="7573">
          <cell r="A7573">
            <v>270005</v>
          </cell>
        </row>
        <row r="7574">
          <cell r="A7574">
            <v>270035</v>
          </cell>
        </row>
        <row r="7575">
          <cell r="A7575">
            <v>270066</v>
          </cell>
        </row>
        <row r="7576">
          <cell r="A7576">
            <v>270096</v>
          </cell>
        </row>
        <row r="7577">
          <cell r="A7577">
            <v>270127</v>
          </cell>
        </row>
        <row r="7578">
          <cell r="A7578">
            <v>270158</v>
          </cell>
        </row>
        <row r="7579">
          <cell r="A7579">
            <v>270188</v>
          </cell>
        </row>
        <row r="7580">
          <cell r="A7580">
            <v>270219</v>
          </cell>
        </row>
        <row r="7581">
          <cell r="A7581">
            <v>270249</v>
          </cell>
        </row>
        <row r="7582">
          <cell r="A7582">
            <v>270280</v>
          </cell>
        </row>
        <row r="7583">
          <cell r="A7583">
            <v>270311</v>
          </cell>
        </row>
        <row r="7584">
          <cell r="A7584">
            <v>270340</v>
          </cell>
        </row>
        <row r="7585">
          <cell r="A7585">
            <v>270371</v>
          </cell>
        </row>
        <row r="7586">
          <cell r="A7586">
            <v>270401</v>
          </cell>
        </row>
        <row r="7587">
          <cell r="A7587">
            <v>270432</v>
          </cell>
        </row>
        <row r="7588">
          <cell r="A7588">
            <v>270462</v>
          </cell>
        </row>
        <row r="7589">
          <cell r="A7589">
            <v>270493</v>
          </cell>
        </row>
        <row r="7590">
          <cell r="A7590">
            <v>270524</v>
          </cell>
        </row>
        <row r="7591">
          <cell r="A7591">
            <v>270554</v>
          </cell>
        </row>
        <row r="7592">
          <cell r="A7592">
            <v>270585</v>
          </cell>
        </row>
        <row r="7593">
          <cell r="A7593">
            <v>270615</v>
          </cell>
        </row>
        <row r="7594">
          <cell r="A7594">
            <v>270646</v>
          </cell>
        </row>
        <row r="7595">
          <cell r="A7595">
            <v>270677</v>
          </cell>
        </row>
        <row r="7596">
          <cell r="A7596">
            <v>270705</v>
          </cell>
        </row>
        <row r="7597">
          <cell r="A7597">
            <v>270736</v>
          </cell>
        </row>
        <row r="7598">
          <cell r="A7598">
            <v>270766</v>
          </cell>
        </row>
        <row r="7599">
          <cell r="A7599">
            <v>270797</v>
          </cell>
        </row>
        <row r="7600">
          <cell r="A7600">
            <v>270827</v>
          </cell>
        </row>
        <row r="7601">
          <cell r="A7601">
            <v>270858</v>
          </cell>
        </row>
        <row r="7602">
          <cell r="A7602">
            <v>270889</v>
          </cell>
        </row>
        <row r="7603">
          <cell r="A7603">
            <v>270919</v>
          </cell>
        </row>
        <row r="7604">
          <cell r="A7604">
            <v>270950</v>
          </cell>
        </row>
        <row r="7605">
          <cell r="A7605">
            <v>270980</v>
          </cell>
        </row>
        <row r="7606">
          <cell r="A7606">
            <v>271011</v>
          </cell>
        </row>
        <row r="7607">
          <cell r="A7607">
            <v>271042</v>
          </cell>
        </row>
        <row r="7608">
          <cell r="A7608">
            <v>271070</v>
          </cell>
        </row>
        <row r="7609">
          <cell r="A7609">
            <v>271101</v>
          </cell>
        </row>
        <row r="7610">
          <cell r="A7610">
            <v>271131</v>
          </cell>
        </row>
        <row r="7611">
          <cell r="A7611">
            <v>271162</v>
          </cell>
        </row>
        <row r="7612">
          <cell r="A7612">
            <v>271192</v>
          </cell>
        </row>
        <row r="7613">
          <cell r="A7613">
            <v>271223</v>
          </cell>
        </row>
        <row r="7614">
          <cell r="A7614">
            <v>271254</v>
          </cell>
        </row>
        <row r="7615">
          <cell r="A7615">
            <v>271284</v>
          </cell>
        </row>
        <row r="7616">
          <cell r="A7616">
            <v>271315</v>
          </cell>
        </row>
        <row r="7617">
          <cell r="A7617">
            <v>271345</v>
          </cell>
        </row>
        <row r="7618">
          <cell r="A7618">
            <v>271376</v>
          </cell>
        </row>
        <row r="7619">
          <cell r="A7619">
            <v>271407</v>
          </cell>
        </row>
        <row r="7620">
          <cell r="A7620">
            <v>271435</v>
          </cell>
        </row>
        <row r="7621">
          <cell r="A7621">
            <v>271466</v>
          </cell>
        </row>
        <row r="7622">
          <cell r="A7622">
            <v>271496</v>
          </cell>
        </row>
        <row r="7623">
          <cell r="A7623">
            <v>271527</v>
          </cell>
        </row>
        <row r="7624">
          <cell r="A7624">
            <v>271557</v>
          </cell>
        </row>
        <row r="7625">
          <cell r="A7625">
            <v>271588</v>
          </cell>
        </row>
        <row r="7626">
          <cell r="A7626">
            <v>271619</v>
          </cell>
        </row>
        <row r="7627">
          <cell r="A7627">
            <v>271649</v>
          </cell>
        </row>
        <row r="7628">
          <cell r="A7628">
            <v>271680</v>
          </cell>
        </row>
        <row r="7629">
          <cell r="A7629">
            <v>271710</v>
          </cell>
        </row>
        <row r="7630">
          <cell r="A7630">
            <v>271741</v>
          </cell>
        </row>
        <row r="7631">
          <cell r="A7631">
            <v>271772</v>
          </cell>
        </row>
        <row r="7632">
          <cell r="A7632">
            <v>271801</v>
          </cell>
        </row>
        <row r="7633">
          <cell r="A7633">
            <v>271832</v>
          </cell>
        </row>
        <row r="7634">
          <cell r="A7634">
            <v>271862</v>
          </cell>
        </row>
        <row r="7635">
          <cell r="A7635">
            <v>271893</v>
          </cell>
        </row>
        <row r="7636">
          <cell r="A7636">
            <v>271923</v>
          </cell>
        </row>
        <row r="7637">
          <cell r="A7637">
            <v>271954</v>
          </cell>
        </row>
        <row r="7638">
          <cell r="A7638">
            <v>271985</v>
          </cell>
        </row>
        <row r="7639">
          <cell r="A7639">
            <v>272015</v>
          </cell>
        </row>
        <row r="7640">
          <cell r="A7640">
            <v>272046</v>
          </cell>
        </row>
        <row r="7641">
          <cell r="A7641">
            <v>272076</v>
          </cell>
        </row>
        <row r="7642">
          <cell r="A7642">
            <v>272107</v>
          </cell>
        </row>
        <row r="7643">
          <cell r="A7643">
            <v>272138</v>
          </cell>
        </row>
        <row r="7644">
          <cell r="A7644">
            <v>272166</v>
          </cell>
        </row>
        <row r="7645">
          <cell r="A7645">
            <v>272197</v>
          </cell>
        </row>
        <row r="7646">
          <cell r="A7646">
            <v>272227</v>
          </cell>
        </row>
        <row r="7647">
          <cell r="A7647">
            <v>272258</v>
          </cell>
        </row>
        <row r="7648">
          <cell r="A7648">
            <v>272288</v>
          </cell>
        </row>
        <row r="7649">
          <cell r="A7649">
            <v>272319</v>
          </cell>
        </row>
        <row r="7650">
          <cell r="A7650">
            <v>272350</v>
          </cell>
        </row>
        <row r="7651">
          <cell r="A7651">
            <v>272380</v>
          </cell>
        </row>
        <row r="7652">
          <cell r="A7652">
            <v>272411</v>
          </cell>
        </row>
        <row r="7653">
          <cell r="A7653">
            <v>272441</v>
          </cell>
        </row>
        <row r="7654">
          <cell r="A7654">
            <v>272472</v>
          </cell>
        </row>
        <row r="7655">
          <cell r="A7655">
            <v>272503</v>
          </cell>
        </row>
        <row r="7656">
          <cell r="A7656">
            <v>272531</v>
          </cell>
        </row>
        <row r="7657">
          <cell r="A7657">
            <v>272562</v>
          </cell>
        </row>
        <row r="7658">
          <cell r="A7658">
            <v>272592</v>
          </cell>
        </row>
        <row r="7659">
          <cell r="A7659">
            <v>272623</v>
          </cell>
        </row>
        <row r="7660">
          <cell r="A7660">
            <v>272653</v>
          </cell>
        </row>
        <row r="7661">
          <cell r="A7661">
            <v>272684</v>
          </cell>
        </row>
        <row r="7662">
          <cell r="A7662">
            <v>272715</v>
          </cell>
        </row>
        <row r="7663">
          <cell r="A7663">
            <v>272745</v>
          </cell>
        </row>
        <row r="7664">
          <cell r="A7664">
            <v>272776</v>
          </cell>
        </row>
        <row r="7665">
          <cell r="A7665">
            <v>272806</v>
          </cell>
        </row>
        <row r="7666">
          <cell r="A7666">
            <v>272837</v>
          </cell>
        </row>
        <row r="7667">
          <cell r="A7667">
            <v>272868</v>
          </cell>
        </row>
        <row r="7668">
          <cell r="A7668">
            <v>272896</v>
          </cell>
        </row>
        <row r="7669">
          <cell r="A7669">
            <v>272927</v>
          </cell>
        </row>
        <row r="7670">
          <cell r="A7670">
            <v>272957</v>
          </cell>
        </row>
        <row r="7671">
          <cell r="A7671">
            <v>272988</v>
          </cell>
        </row>
        <row r="7672">
          <cell r="A7672">
            <v>273018</v>
          </cell>
        </row>
        <row r="7673">
          <cell r="A7673">
            <v>273049</v>
          </cell>
        </row>
        <row r="7674">
          <cell r="A7674">
            <v>273080</v>
          </cell>
        </row>
        <row r="7675">
          <cell r="A7675">
            <v>273110</v>
          </cell>
        </row>
        <row r="7676">
          <cell r="A7676">
            <v>273141</v>
          </cell>
        </row>
        <row r="7677">
          <cell r="A7677">
            <v>273171</v>
          </cell>
        </row>
        <row r="7678">
          <cell r="A7678">
            <v>273202</v>
          </cell>
        </row>
        <row r="7679">
          <cell r="A7679">
            <v>273233</v>
          </cell>
        </row>
        <row r="7680">
          <cell r="A7680">
            <v>273262</v>
          </cell>
        </row>
        <row r="7681">
          <cell r="A7681">
            <v>273293</v>
          </cell>
        </row>
        <row r="7682">
          <cell r="A7682">
            <v>273323</v>
          </cell>
        </row>
        <row r="7683">
          <cell r="A7683">
            <v>273354</v>
          </cell>
        </row>
        <row r="7684">
          <cell r="A7684">
            <v>273384</v>
          </cell>
        </row>
        <row r="7685">
          <cell r="A7685">
            <v>273415</v>
          </cell>
        </row>
        <row r="7686">
          <cell r="A7686">
            <v>273446</v>
          </cell>
        </row>
        <row r="7687">
          <cell r="A7687">
            <v>273476</v>
          </cell>
        </row>
        <row r="7688">
          <cell r="A7688">
            <v>273507</v>
          </cell>
        </row>
        <row r="7689">
          <cell r="A7689">
            <v>273537</v>
          </cell>
        </row>
        <row r="7690">
          <cell r="A7690">
            <v>273568</v>
          </cell>
        </row>
        <row r="7691">
          <cell r="A7691">
            <v>273599</v>
          </cell>
        </row>
        <row r="7692">
          <cell r="A7692">
            <v>273627</v>
          </cell>
        </row>
        <row r="7693">
          <cell r="A7693">
            <v>273658</v>
          </cell>
        </row>
        <row r="7694">
          <cell r="A7694">
            <v>273688</v>
          </cell>
        </row>
        <row r="7695">
          <cell r="A7695">
            <v>273719</v>
          </cell>
        </row>
        <row r="7696">
          <cell r="A7696">
            <v>273749</v>
          </cell>
        </row>
        <row r="7697">
          <cell r="A7697">
            <v>273780</v>
          </cell>
        </row>
        <row r="7698">
          <cell r="A7698">
            <v>273811</v>
          </cell>
        </row>
        <row r="7699">
          <cell r="A7699">
            <v>273841</v>
          </cell>
        </row>
        <row r="7700">
          <cell r="A7700">
            <v>273872</v>
          </cell>
        </row>
        <row r="7701">
          <cell r="A7701">
            <v>273902</v>
          </cell>
        </row>
        <row r="7702">
          <cell r="A7702">
            <v>273933</v>
          </cell>
        </row>
        <row r="7703">
          <cell r="A7703">
            <v>273964</v>
          </cell>
        </row>
        <row r="7704">
          <cell r="A7704">
            <v>273992</v>
          </cell>
        </row>
        <row r="7705">
          <cell r="A7705">
            <v>274023</v>
          </cell>
        </row>
        <row r="7706">
          <cell r="A7706">
            <v>274053</v>
          </cell>
        </row>
        <row r="7707">
          <cell r="A7707">
            <v>274084</v>
          </cell>
        </row>
        <row r="7708">
          <cell r="A7708">
            <v>274114</v>
          </cell>
        </row>
        <row r="7709">
          <cell r="A7709">
            <v>274145</v>
          </cell>
        </row>
        <row r="7710">
          <cell r="A7710">
            <v>274176</v>
          </cell>
        </row>
        <row r="7711">
          <cell r="A7711">
            <v>274206</v>
          </cell>
        </row>
        <row r="7712">
          <cell r="A7712">
            <v>274237</v>
          </cell>
        </row>
        <row r="7713">
          <cell r="A7713">
            <v>274267</v>
          </cell>
        </row>
        <row r="7714">
          <cell r="A7714">
            <v>274298</v>
          </cell>
        </row>
        <row r="7715">
          <cell r="A7715">
            <v>274329</v>
          </cell>
        </row>
        <row r="7716">
          <cell r="A7716">
            <v>274357</v>
          </cell>
        </row>
        <row r="7717">
          <cell r="A7717">
            <v>274388</v>
          </cell>
        </row>
        <row r="7718">
          <cell r="A7718">
            <v>274418</v>
          </cell>
        </row>
        <row r="7719">
          <cell r="A7719">
            <v>274449</v>
          </cell>
        </row>
        <row r="7720">
          <cell r="A7720">
            <v>274479</v>
          </cell>
        </row>
        <row r="7721">
          <cell r="A7721">
            <v>274510</v>
          </cell>
        </row>
        <row r="7722">
          <cell r="A7722">
            <v>274541</v>
          </cell>
        </row>
        <row r="7723">
          <cell r="A7723">
            <v>274571</v>
          </cell>
        </row>
        <row r="7724">
          <cell r="A7724">
            <v>274602</v>
          </cell>
        </row>
        <row r="7725">
          <cell r="A7725">
            <v>274632</v>
          </cell>
        </row>
        <row r="7726">
          <cell r="A7726">
            <v>274663</v>
          </cell>
        </row>
        <row r="7727">
          <cell r="A7727">
            <v>274694</v>
          </cell>
        </row>
        <row r="7728">
          <cell r="A7728">
            <v>274723</v>
          </cell>
        </row>
        <row r="7729">
          <cell r="A7729">
            <v>274754</v>
          </cell>
        </row>
        <row r="7730">
          <cell r="A7730">
            <v>274784</v>
          </cell>
        </row>
        <row r="7731">
          <cell r="A7731">
            <v>274815</v>
          </cell>
        </row>
        <row r="7732">
          <cell r="A7732">
            <v>274845</v>
          </cell>
        </row>
        <row r="7733">
          <cell r="A7733">
            <v>274876</v>
          </cell>
        </row>
        <row r="7734">
          <cell r="A7734">
            <v>274907</v>
          </cell>
        </row>
        <row r="7735">
          <cell r="A7735">
            <v>274937</v>
          </cell>
        </row>
        <row r="7736">
          <cell r="A7736">
            <v>274968</v>
          </cell>
        </row>
        <row r="7737">
          <cell r="A7737">
            <v>274998</v>
          </cell>
        </row>
        <row r="7738">
          <cell r="A7738">
            <v>275029</v>
          </cell>
        </row>
        <row r="7739">
          <cell r="A7739">
            <v>275060</v>
          </cell>
        </row>
        <row r="7740">
          <cell r="A7740">
            <v>275088</v>
          </cell>
        </row>
        <row r="7741">
          <cell r="A7741">
            <v>275119</v>
          </cell>
        </row>
        <row r="7742">
          <cell r="A7742">
            <v>275149</v>
          </cell>
        </row>
        <row r="7743">
          <cell r="A7743">
            <v>275180</v>
          </cell>
        </row>
        <row r="7744">
          <cell r="A7744">
            <v>275210</v>
          </cell>
        </row>
        <row r="7745">
          <cell r="A7745">
            <v>275241</v>
          </cell>
        </row>
        <row r="7746">
          <cell r="A7746">
            <v>275272</v>
          </cell>
        </row>
        <row r="7747">
          <cell r="A7747">
            <v>275302</v>
          </cell>
        </row>
        <row r="7748">
          <cell r="A7748">
            <v>275333</v>
          </cell>
        </row>
        <row r="7749">
          <cell r="A7749">
            <v>275363</v>
          </cell>
        </row>
        <row r="7750">
          <cell r="A7750">
            <v>275394</v>
          </cell>
        </row>
        <row r="7751">
          <cell r="A7751">
            <v>275425</v>
          </cell>
        </row>
        <row r="7752">
          <cell r="A7752">
            <v>275453</v>
          </cell>
        </row>
        <row r="7753">
          <cell r="A7753">
            <v>275484</v>
          </cell>
        </row>
        <row r="7754">
          <cell r="A7754">
            <v>275514</v>
          </cell>
        </row>
        <row r="7755">
          <cell r="A7755">
            <v>275545</v>
          </cell>
        </row>
        <row r="7756">
          <cell r="A7756">
            <v>275575</v>
          </cell>
        </row>
        <row r="7757">
          <cell r="A7757">
            <v>275606</v>
          </cell>
        </row>
        <row r="7758">
          <cell r="A7758">
            <v>275637</v>
          </cell>
        </row>
        <row r="7759">
          <cell r="A7759">
            <v>275667</v>
          </cell>
        </row>
        <row r="7760">
          <cell r="A7760">
            <v>275698</v>
          </cell>
        </row>
        <row r="7761">
          <cell r="A7761">
            <v>275728</v>
          </cell>
        </row>
        <row r="7762">
          <cell r="A7762">
            <v>275759</v>
          </cell>
        </row>
        <row r="7763">
          <cell r="A7763">
            <v>275790</v>
          </cell>
        </row>
        <row r="7764">
          <cell r="A7764">
            <v>275818</v>
          </cell>
        </row>
        <row r="7765">
          <cell r="A7765">
            <v>275849</v>
          </cell>
        </row>
        <row r="7766">
          <cell r="A7766">
            <v>275879</v>
          </cell>
        </row>
        <row r="7767">
          <cell r="A7767">
            <v>275910</v>
          </cell>
        </row>
        <row r="7768">
          <cell r="A7768">
            <v>275940</v>
          </cell>
        </row>
        <row r="7769">
          <cell r="A7769">
            <v>275971</v>
          </cell>
        </row>
        <row r="7770">
          <cell r="A7770">
            <v>276002</v>
          </cell>
        </row>
        <row r="7771">
          <cell r="A7771">
            <v>276032</v>
          </cell>
        </row>
        <row r="7772">
          <cell r="A7772">
            <v>276063</v>
          </cell>
        </row>
        <row r="7773">
          <cell r="A7773">
            <v>276093</v>
          </cell>
        </row>
        <row r="7774">
          <cell r="A7774">
            <v>276124</v>
          </cell>
        </row>
        <row r="7775">
          <cell r="A7775">
            <v>276155</v>
          </cell>
        </row>
        <row r="7776">
          <cell r="A7776">
            <v>276184</v>
          </cell>
        </row>
        <row r="7777">
          <cell r="A7777">
            <v>276215</v>
          </cell>
        </row>
        <row r="7778">
          <cell r="A7778">
            <v>276245</v>
          </cell>
        </row>
        <row r="7779">
          <cell r="A7779">
            <v>276276</v>
          </cell>
        </row>
        <row r="7780">
          <cell r="A7780">
            <v>276306</v>
          </cell>
        </row>
        <row r="7781">
          <cell r="A7781">
            <v>276337</v>
          </cell>
        </row>
        <row r="7782">
          <cell r="A7782">
            <v>276368</v>
          </cell>
        </row>
        <row r="7783">
          <cell r="A7783">
            <v>276398</v>
          </cell>
        </row>
        <row r="7784">
          <cell r="A7784">
            <v>276429</v>
          </cell>
        </row>
        <row r="7785">
          <cell r="A7785">
            <v>276459</v>
          </cell>
        </row>
        <row r="7786">
          <cell r="A7786">
            <v>276490</v>
          </cell>
        </row>
        <row r="7787">
          <cell r="A7787">
            <v>276521</v>
          </cell>
        </row>
        <row r="7788">
          <cell r="A7788">
            <v>276549</v>
          </cell>
        </row>
        <row r="7789">
          <cell r="A7789">
            <v>276580</v>
          </cell>
        </row>
        <row r="7790">
          <cell r="A7790">
            <v>276610</v>
          </cell>
        </row>
        <row r="7791">
          <cell r="A7791">
            <v>276641</v>
          </cell>
        </row>
        <row r="7792">
          <cell r="A7792">
            <v>276671</v>
          </cell>
        </row>
        <row r="7793">
          <cell r="A7793">
            <v>276702</v>
          </cell>
        </row>
        <row r="7794">
          <cell r="A7794">
            <v>276733</v>
          </cell>
        </row>
        <row r="7795">
          <cell r="A7795">
            <v>276763</v>
          </cell>
        </row>
        <row r="7796">
          <cell r="A7796">
            <v>276794</v>
          </cell>
        </row>
        <row r="7797">
          <cell r="A7797">
            <v>276824</v>
          </cell>
        </row>
        <row r="7798">
          <cell r="A7798">
            <v>276855</v>
          </cell>
        </row>
        <row r="7799">
          <cell r="A7799">
            <v>276886</v>
          </cell>
        </row>
        <row r="7800">
          <cell r="A7800">
            <v>276914</v>
          </cell>
        </row>
        <row r="7801">
          <cell r="A7801">
            <v>276945</v>
          </cell>
        </row>
        <row r="7802">
          <cell r="A7802">
            <v>276975</v>
          </cell>
        </row>
        <row r="7803">
          <cell r="A7803">
            <v>277006</v>
          </cell>
        </row>
        <row r="7804">
          <cell r="A7804">
            <v>277036</v>
          </cell>
        </row>
        <row r="7805">
          <cell r="A7805">
            <v>277067</v>
          </cell>
        </row>
        <row r="7806">
          <cell r="A7806">
            <v>277098</v>
          </cell>
        </row>
        <row r="7807">
          <cell r="A7807">
            <v>277128</v>
          </cell>
        </row>
        <row r="7808">
          <cell r="A7808">
            <v>277159</v>
          </cell>
        </row>
        <row r="7809">
          <cell r="A7809">
            <v>277189</v>
          </cell>
        </row>
        <row r="7810">
          <cell r="A7810">
            <v>277220</v>
          </cell>
        </row>
        <row r="7811">
          <cell r="A7811">
            <v>277251</v>
          </cell>
        </row>
        <row r="7812">
          <cell r="A7812">
            <v>277279</v>
          </cell>
        </row>
        <row r="7813">
          <cell r="A7813">
            <v>277310</v>
          </cell>
        </row>
        <row r="7814">
          <cell r="A7814">
            <v>277340</v>
          </cell>
        </row>
        <row r="7815">
          <cell r="A7815">
            <v>277371</v>
          </cell>
        </row>
        <row r="7816">
          <cell r="A7816">
            <v>277401</v>
          </cell>
        </row>
        <row r="7817">
          <cell r="A7817">
            <v>277432</v>
          </cell>
        </row>
        <row r="7818">
          <cell r="A7818">
            <v>277463</v>
          </cell>
        </row>
        <row r="7819">
          <cell r="A7819">
            <v>277493</v>
          </cell>
        </row>
        <row r="7820">
          <cell r="A7820">
            <v>277524</v>
          </cell>
        </row>
        <row r="7821">
          <cell r="A7821">
            <v>277554</v>
          </cell>
        </row>
        <row r="7822">
          <cell r="A7822">
            <v>277585</v>
          </cell>
        </row>
        <row r="7823">
          <cell r="A7823">
            <v>277616</v>
          </cell>
        </row>
        <row r="7824">
          <cell r="A7824">
            <v>277645</v>
          </cell>
        </row>
        <row r="7825">
          <cell r="A7825">
            <v>277676</v>
          </cell>
        </row>
        <row r="7826">
          <cell r="A7826">
            <v>277706</v>
          </cell>
        </row>
        <row r="7827">
          <cell r="A7827">
            <v>277737</v>
          </cell>
        </row>
        <row r="7828">
          <cell r="A7828">
            <v>277767</v>
          </cell>
        </row>
        <row r="7829">
          <cell r="A7829">
            <v>277798</v>
          </cell>
        </row>
        <row r="7830">
          <cell r="A7830">
            <v>277829</v>
          </cell>
        </row>
        <row r="7831">
          <cell r="A7831">
            <v>277859</v>
          </cell>
        </row>
        <row r="7832">
          <cell r="A7832">
            <v>277890</v>
          </cell>
        </row>
        <row r="7833">
          <cell r="A7833">
            <v>277920</v>
          </cell>
        </row>
        <row r="7834">
          <cell r="A7834">
            <v>277951</v>
          </cell>
        </row>
        <row r="7835">
          <cell r="A7835">
            <v>277982</v>
          </cell>
        </row>
        <row r="7836">
          <cell r="A7836">
            <v>278010</v>
          </cell>
        </row>
        <row r="7837">
          <cell r="A7837">
            <v>278041</v>
          </cell>
        </row>
        <row r="7838">
          <cell r="A7838">
            <v>278071</v>
          </cell>
        </row>
        <row r="7839">
          <cell r="A7839">
            <v>278102</v>
          </cell>
        </row>
        <row r="7840">
          <cell r="A7840">
            <v>278132</v>
          </cell>
        </row>
        <row r="7841">
          <cell r="A7841">
            <v>278163</v>
          </cell>
        </row>
        <row r="7842">
          <cell r="A7842">
            <v>278194</v>
          </cell>
        </row>
        <row r="7843">
          <cell r="A7843">
            <v>278224</v>
          </cell>
        </row>
        <row r="7844">
          <cell r="A7844">
            <v>278255</v>
          </cell>
        </row>
        <row r="7845">
          <cell r="A7845">
            <v>278285</v>
          </cell>
        </row>
        <row r="7846">
          <cell r="A7846">
            <v>278316</v>
          </cell>
        </row>
        <row r="7847">
          <cell r="A7847">
            <v>278347</v>
          </cell>
        </row>
        <row r="7848">
          <cell r="A7848">
            <v>278375</v>
          </cell>
        </row>
        <row r="7849">
          <cell r="A7849">
            <v>278406</v>
          </cell>
        </row>
        <row r="7850">
          <cell r="A7850">
            <v>278436</v>
          </cell>
        </row>
        <row r="7851">
          <cell r="A7851">
            <v>278467</v>
          </cell>
        </row>
        <row r="7852">
          <cell r="A7852">
            <v>278497</v>
          </cell>
        </row>
        <row r="7853">
          <cell r="A7853">
            <v>278528</v>
          </cell>
        </row>
        <row r="7854">
          <cell r="A7854">
            <v>278559</v>
          </cell>
        </row>
        <row r="7855">
          <cell r="A7855">
            <v>278589</v>
          </cell>
        </row>
        <row r="7856">
          <cell r="A7856">
            <v>278620</v>
          </cell>
        </row>
        <row r="7857">
          <cell r="A7857">
            <v>278650</v>
          </cell>
        </row>
        <row r="7858">
          <cell r="A7858">
            <v>278681</v>
          </cell>
        </row>
        <row r="7859">
          <cell r="A7859">
            <v>278712</v>
          </cell>
        </row>
        <row r="7860">
          <cell r="A7860">
            <v>278740</v>
          </cell>
        </row>
        <row r="7861">
          <cell r="A7861">
            <v>278771</v>
          </cell>
        </row>
        <row r="7862">
          <cell r="A7862">
            <v>278801</v>
          </cell>
        </row>
        <row r="7863">
          <cell r="A7863">
            <v>278832</v>
          </cell>
        </row>
        <row r="7864">
          <cell r="A7864">
            <v>278862</v>
          </cell>
        </row>
        <row r="7865">
          <cell r="A7865">
            <v>278893</v>
          </cell>
        </row>
        <row r="7866">
          <cell r="A7866">
            <v>278924</v>
          </cell>
        </row>
        <row r="7867">
          <cell r="A7867">
            <v>278954</v>
          </cell>
        </row>
        <row r="7868">
          <cell r="A7868">
            <v>278985</v>
          </cell>
        </row>
        <row r="7869">
          <cell r="A7869">
            <v>279015</v>
          </cell>
        </row>
        <row r="7870">
          <cell r="A7870">
            <v>279046</v>
          </cell>
        </row>
        <row r="7871">
          <cell r="A7871">
            <v>279077</v>
          </cell>
        </row>
        <row r="7872">
          <cell r="A7872">
            <v>279106</v>
          </cell>
        </row>
        <row r="7873">
          <cell r="A7873">
            <v>279137</v>
          </cell>
        </row>
        <row r="7874">
          <cell r="A7874">
            <v>279167</v>
          </cell>
        </row>
        <row r="7875">
          <cell r="A7875">
            <v>279198</v>
          </cell>
        </row>
        <row r="7876">
          <cell r="A7876">
            <v>279228</v>
          </cell>
        </row>
        <row r="7877">
          <cell r="A7877">
            <v>279259</v>
          </cell>
        </row>
        <row r="7878">
          <cell r="A7878">
            <v>279290</v>
          </cell>
        </row>
        <row r="7879">
          <cell r="A7879">
            <v>279320</v>
          </cell>
        </row>
        <row r="7880">
          <cell r="A7880">
            <v>279351</v>
          </cell>
        </row>
        <row r="7881">
          <cell r="A7881">
            <v>279381</v>
          </cell>
        </row>
        <row r="7882">
          <cell r="A7882">
            <v>279412</v>
          </cell>
        </row>
        <row r="7883">
          <cell r="A7883">
            <v>279443</v>
          </cell>
        </row>
        <row r="7884">
          <cell r="A7884">
            <v>279471</v>
          </cell>
        </row>
        <row r="7885">
          <cell r="A7885">
            <v>279502</v>
          </cell>
        </row>
        <row r="7886">
          <cell r="A7886">
            <v>279532</v>
          </cell>
        </row>
        <row r="7887">
          <cell r="A7887">
            <v>279563</v>
          </cell>
        </row>
        <row r="7888">
          <cell r="A7888">
            <v>279593</v>
          </cell>
        </row>
        <row r="7889">
          <cell r="A7889">
            <v>279624</v>
          </cell>
        </row>
        <row r="7890">
          <cell r="A7890">
            <v>279655</v>
          </cell>
        </row>
        <row r="7891">
          <cell r="A7891">
            <v>279685</v>
          </cell>
        </row>
        <row r="7892">
          <cell r="A7892">
            <v>279716</v>
          </cell>
        </row>
        <row r="7893">
          <cell r="A7893">
            <v>279746</v>
          </cell>
        </row>
        <row r="7894">
          <cell r="A7894">
            <v>279777</v>
          </cell>
        </row>
        <row r="7895">
          <cell r="A7895">
            <v>279808</v>
          </cell>
        </row>
        <row r="7896">
          <cell r="A7896">
            <v>279836</v>
          </cell>
        </row>
        <row r="7897">
          <cell r="A7897">
            <v>279867</v>
          </cell>
        </row>
        <row r="7898">
          <cell r="A7898">
            <v>279897</v>
          </cell>
        </row>
        <row r="7899">
          <cell r="A7899">
            <v>279928</v>
          </cell>
        </row>
        <row r="7900">
          <cell r="A7900">
            <v>279958</v>
          </cell>
        </row>
        <row r="7901">
          <cell r="A7901">
            <v>279989</v>
          </cell>
        </row>
        <row r="7902">
          <cell r="A7902">
            <v>280020</v>
          </cell>
        </row>
        <row r="7903">
          <cell r="A7903">
            <v>280050</v>
          </cell>
        </row>
        <row r="7904">
          <cell r="A7904">
            <v>280081</v>
          </cell>
        </row>
        <row r="7905">
          <cell r="A7905">
            <v>280111</v>
          </cell>
        </row>
        <row r="7906">
          <cell r="A7906">
            <v>280142</v>
          </cell>
        </row>
        <row r="7907">
          <cell r="A7907">
            <v>280173</v>
          </cell>
        </row>
        <row r="7908">
          <cell r="A7908">
            <v>280201</v>
          </cell>
        </row>
        <row r="7909">
          <cell r="A7909">
            <v>280232</v>
          </cell>
        </row>
        <row r="7910">
          <cell r="A7910">
            <v>280262</v>
          </cell>
        </row>
        <row r="7911">
          <cell r="A7911">
            <v>280293</v>
          </cell>
        </row>
        <row r="7912">
          <cell r="A7912">
            <v>280323</v>
          </cell>
        </row>
        <row r="7913">
          <cell r="A7913">
            <v>280354</v>
          </cell>
        </row>
        <row r="7914">
          <cell r="A7914">
            <v>280385</v>
          </cell>
        </row>
        <row r="7915">
          <cell r="A7915">
            <v>280415</v>
          </cell>
        </row>
        <row r="7916">
          <cell r="A7916">
            <v>280446</v>
          </cell>
        </row>
        <row r="7917">
          <cell r="A7917">
            <v>280476</v>
          </cell>
        </row>
        <row r="7918">
          <cell r="A7918">
            <v>280507</v>
          </cell>
        </row>
        <row r="7919">
          <cell r="A7919">
            <v>280538</v>
          </cell>
        </row>
        <row r="7920">
          <cell r="A7920">
            <v>280567</v>
          </cell>
        </row>
        <row r="7921">
          <cell r="A7921">
            <v>280598</v>
          </cell>
        </row>
        <row r="7922">
          <cell r="A7922">
            <v>280628</v>
          </cell>
        </row>
        <row r="7923">
          <cell r="A7923">
            <v>280659</v>
          </cell>
        </row>
        <row r="7924">
          <cell r="A7924">
            <v>280689</v>
          </cell>
        </row>
        <row r="7925">
          <cell r="A7925">
            <v>280720</v>
          </cell>
        </row>
        <row r="7926">
          <cell r="A7926">
            <v>280751</v>
          </cell>
        </row>
        <row r="7927">
          <cell r="A7927">
            <v>280781</v>
          </cell>
        </row>
        <row r="7928">
          <cell r="A7928">
            <v>280812</v>
          </cell>
        </row>
        <row r="7929">
          <cell r="A7929">
            <v>280842</v>
          </cell>
        </row>
        <row r="7930">
          <cell r="A7930">
            <v>280873</v>
          </cell>
        </row>
        <row r="7931">
          <cell r="A7931">
            <v>280904</v>
          </cell>
        </row>
        <row r="7932">
          <cell r="A7932">
            <v>280932</v>
          </cell>
        </row>
        <row r="7933">
          <cell r="A7933">
            <v>280963</v>
          </cell>
        </row>
        <row r="7934">
          <cell r="A7934">
            <v>280993</v>
          </cell>
        </row>
        <row r="7935">
          <cell r="A7935">
            <v>281024</v>
          </cell>
        </row>
        <row r="7936">
          <cell r="A7936">
            <v>281054</v>
          </cell>
        </row>
        <row r="7937">
          <cell r="A7937">
            <v>281085</v>
          </cell>
        </row>
        <row r="7938">
          <cell r="A7938">
            <v>281116</v>
          </cell>
        </row>
        <row r="7939">
          <cell r="A7939">
            <v>281146</v>
          </cell>
        </row>
        <row r="7940">
          <cell r="A7940">
            <v>281177</v>
          </cell>
        </row>
        <row r="7941">
          <cell r="A7941">
            <v>281207</v>
          </cell>
        </row>
        <row r="7942">
          <cell r="A7942">
            <v>281238</v>
          </cell>
        </row>
        <row r="7943">
          <cell r="A7943">
            <v>281269</v>
          </cell>
        </row>
        <row r="7944">
          <cell r="A7944">
            <v>281297</v>
          </cell>
        </row>
        <row r="7945">
          <cell r="A7945">
            <v>281328</v>
          </cell>
        </row>
        <row r="7946">
          <cell r="A7946">
            <v>281358</v>
          </cell>
        </row>
        <row r="7947">
          <cell r="A7947">
            <v>281389</v>
          </cell>
        </row>
        <row r="7948">
          <cell r="A7948">
            <v>281419</v>
          </cell>
        </row>
        <row r="7949">
          <cell r="A7949">
            <v>281450</v>
          </cell>
        </row>
        <row r="7950">
          <cell r="A7950">
            <v>281481</v>
          </cell>
        </row>
        <row r="7951">
          <cell r="A7951">
            <v>281511</v>
          </cell>
        </row>
        <row r="7952">
          <cell r="A7952">
            <v>281542</v>
          </cell>
        </row>
        <row r="7953">
          <cell r="A7953">
            <v>281572</v>
          </cell>
        </row>
        <row r="7954">
          <cell r="A7954">
            <v>281603</v>
          </cell>
        </row>
        <row r="7955">
          <cell r="A7955">
            <v>281634</v>
          </cell>
        </row>
        <row r="7956">
          <cell r="A7956">
            <v>281662</v>
          </cell>
        </row>
        <row r="7957">
          <cell r="A7957">
            <v>281693</v>
          </cell>
        </row>
        <row r="7958">
          <cell r="A7958">
            <v>281723</v>
          </cell>
        </row>
        <row r="7959">
          <cell r="A7959">
            <v>281754</v>
          </cell>
        </row>
        <row r="7960">
          <cell r="A7960">
            <v>281784</v>
          </cell>
        </row>
        <row r="7961">
          <cell r="A7961">
            <v>281815</v>
          </cell>
        </row>
        <row r="7962">
          <cell r="A7962">
            <v>281846</v>
          </cell>
        </row>
        <row r="7963">
          <cell r="A7963">
            <v>281876</v>
          </cell>
        </row>
        <row r="7964">
          <cell r="A7964">
            <v>281907</v>
          </cell>
        </row>
        <row r="7965">
          <cell r="A7965">
            <v>281937</v>
          </cell>
        </row>
        <row r="7966">
          <cell r="A7966">
            <v>281968</v>
          </cell>
        </row>
        <row r="7967">
          <cell r="A7967">
            <v>281999</v>
          </cell>
        </row>
        <row r="7968">
          <cell r="A7968">
            <v>282028</v>
          </cell>
        </row>
        <row r="7969">
          <cell r="A7969">
            <v>282059</v>
          </cell>
        </row>
        <row r="7970">
          <cell r="A7970">
            <v>282089</v>
          </cell>
        </row>
        <row r="7971">
          <cell r="A7971">
            <v>282120</v>
          </cell>
        </row>
        <row r="7972">
          <cell r="A7972">
            <v>282150</v>
          </cell>
        </row>
        <row r="7973">
          <cell r="A7973">
            <v>282181</v>
          </cell>
        </row>
        <row r="7974">
          <cell r="A7974">
            <v>282212</v>
          </cell>
        </row>
        <row r="7975">
          <cell r="A7975">
            <v>282242</v>
          </cell>
        </row>
        <row r="7976">
          <cell r="A7976">
            <v>282273</v>
          </cell>
        </row>
        <row r="7977">
          <cell r="A7977">
            <v>282303</v>
          </cell>
        </row>
        <row r="7978">
          <cell r="A7978">
            <v>282334</v>
          </cell>
        </row>
        <row r="7979">
          <cell r="A7979">
            <v>282365</v>
          </cell>
        </row>
        <row r="7980">
          <cell r="A7980">
            <v>282393</v>
          </cell>
        </row>
        <row r="7981">
          <cell r="A7981">
            <v>282424</v>
          </cell>
        </row>
        <row r="7982">
          <cell r="A7982">
            <v>282454</v>
          </cell>
        </row>
        <row r="7983">
          <cell r="A7983">
            <v>282485</v>
          </cell>
        </row>
        <row r="7984">
          <cell r="A7984">
            <v>282515</v>
          </cell>
        </row>
        <row r="7985">
          <cell r="A7985">
            <v>282546</v>
          </cell>
        </row>
        <row r="7986">
          <cell r="A7986">
            <v>282577</v>
          </cell>
        </row>
        <row r="7987">
          <cell r="A7987">
            <v>282607</v>
          </cell>
        </row>
        <row r="7988">
          <cell r="A7988">
            <v>282638</v>
          </cell>
        </row>
        <row r="7989">
          <cell r="A7989">
            <v>282668</v>
          </cell>
        </row>
        <row r="7990">
          <cell r="A7990">
            <v>282699</v>
          </cell>
        </row>
        <row r="7991">
          <cell r="A7991">
            <v>282730</v>
          </cell>
        </row>
        <row r="7992">
          <cell r="A7992">
            <v>282758</v>
          </cell>
        </row>
        <row r="7993">
          <cell r="A7993">
            <v>282789</v>
          </cell>
        </row>
        <row r="7994">
          <cell r="A7994">
            <v>282819</v>
          </cell>
        </row>
        <row r="7995">
          <cell r="A7995">
            <v>282850</v>
          </cell>
        </row>
        <row r="7996">
          <cell r="A7996">
            <v>282880</v>
          </cell>
        </row>
        <row r="7997">
          <cell r="A7997">
            <v>282911</v>
          </cell>
        </row>
        <row r="7998">
          <cell r="A7998">
            <v>282942</v>
          </cell>
        </row>
        <row r="7999">
          <cell r="A7999">
            <v>282972</v>
          </cell>
        </row>
        <row r="8000">
          <cell r="A8000">
            <v>283003</v>
          </cell>
        </row>
        <row r="8001">
          <cell r="A8001">
            <v>283033</v>
          </cell>
        </row>
        <row r="8002">
          <cell r="A8002">
            <v>283064</v>
          </cell>
        </row>
        <row r="8003">
          <cell r="A8003">
            <v>283095</v>
          </cell>
        </row>
        <row r="8004">
          <cell r="A8004">
            <v>283123</v>
          </cell>
        </row>
        <row r="8005">
          <cell r="A8005">
            <v>283154</v>
          </cell>
        </row>
        <row r="8006">
          <cell r="A8006">
            <v>283184</v>
          </cell>
        </row>
        <row r="8007">
          <cell r="A8007">
            <v>283215</v>
          </cell>
        </row>
        <row r="8008">
          <cell r="A8008">
            <v>283245</v>
          </cell>
        </row>
        <row r="8009">
          <cell r="A8009">
            <v>283276</v>
          </cell>
        </row>
        <row r="8010">
          <cell r="A8010">
            <v>283307</v>
          </cell>
        </row>
        <row r="8011">
          <cell r="A8011">
            <v>283337</v>
          </cell>
        </row>
        <row r="8012">
          <cell r="A8012">
            <v>283368</v>
          </cell>
        </row>
        <row r="8013">
          <cell r="A8013">
            <v>283398</v>
          </cell>
        </row>
        <row r="8014">
          <cell r="A8014">
            <v>283429</v>
          </cell>
        </row>
        <row r="8015">
          <cell r="A8015">
            <v>283460</v>
          </cell>
        </row>
        <row r="8016">
          <cell r="A8016">
            <v>283489</v>
          </cell>
        </row>
        <row r="8017">
          <cell r="A8017">
            <v>283520</v>
          </cell>
        </row>
        <row r="8018">
          <cell r="A8018">
            <v>283550</v>
          </cell>
        </row>
        <row r="8019">
          <cell r="A8019">
            <v>283581</v>
          </cell>
        </row>
        <row r="8020">
          <cell r="A8020">
            <v>283611</v>
          </cell>
        </row>
        <row r="8021">
          <cell r="A8021">
            <v>283642</v>
          </cell>
        </row>
        <row r="8022">
          <cell r="A8022">
            <v>283673</v>
          </cell>
        </row>
        <row r="8023">
          <cell r="A8023">
            <v>283703</v>
          </cell>
        </row>
        <row r="8024">
          <cell r="A8024">
            <v>283734</v>
          </cell>
        </row>
        <row r="8025">
          <cell r="A8025">
            <v>283764</v>
          </cell>
        </row>
        <row r="8026">
          <cell r="A8026">
            <v>283795</v>
          </cell>
        </row>
        <row r="8027">
          <cell r="A8027">
            <v>283826</v>
          </cell>
        </row>
        <row r="8028">
          <cell r="A8028">
            <v>283854</v>
          </cell>
        </row>
        <row r="8029">
          <cell r="A8029">
            <v>283885</v>
          </cell>
        </row>
        <row r="8030">
          <cell r="A8030">
            <v>283915</v>
          </cell>
        </row>
        <row r="8031">
          <cell r="A8031">
            <v>283946</v>
          </cell>
        </row>
        <row r="8032">
          <cell r="A8032">
            <v>283976</v>
          </cell>
        </row>
        <row r="8033">
          <cell r="A8033">
            <v>284007</v>
          </cell>
        </row>
        <row r="8034">
          <cell r="A8034">
            <v>284038</v>
          </cell>
        </row>
        <row r="8035">
          <cell r="A8035">
            <v>284068</v>
          </cell>
        </row>
        <row r="8036">
          <cell r="A8036">
            <v>284099</v>
          </cell>
        </row>
        <row r="8037">
          <cell r="A8037">
            <v>284129</v>
          </cell>
        </row>
        <row r="8038">
          <cell r="A8038">
            <v>284160</v>
          </cell>
        </row>
        <row r="8039">
          <cell r="A8039">
            <v>284191</v>
          </cell>
        </row>
        <row r="8040">
          <cell r="A8040">
            <v>284219</v>
          </cell>
        </row>
        <row r="8041">
          <cell r="A8041">
            <v>284250</v>
          </cell>
        </row>
        <row r="8042">
          <cell r="A8042">
            <v>284280</v>
          </cell>
        </row>
        <row r="8043">
          <cell r="A8043">
            <v>284311</v>
          </cell>
        </row>
        <row r="8044">
          <cell r="A8044">
            <v>284341</v>
          </cell>
        </row>
        <row r="8045">
          <cell r="A8045">
            <v>284372</v>
          </cell>
        </row>
        <row r="8046">
          <cell r="A8046">
            <v>284403</v>
          </cell>
        </row>
        <row r="8047">
          <cell r="A8047">
            <v>284433</v>
          </cell>
        </row>
        <row r="8048">
          <cell r="A8048">
            <v>284464</v>
          </cell>
        </row>
        <row r="8049">
          <cell r="A8049">
            <v>284494</v>
          </cell>
        </row>
        <row r="8050">
          <cell r="A8050">
            <v>284525</v>
          </cell>
        </row>
        <row r="8051">
          <cell r="A8051">
            <v>284556</v>
          </cell>
        </row>
        <row r="8052">
          <cell r="A8052">
            <v>284584</v>
          </cell>
        </row>
        <row r="8053">
          <cell r="A8053">
            <v>284615</v>
          </cell>
        </row>
        <row r="8054">
          <cell r="A8054">
            <v>284645</v>
          </cell>
        </row>
        <row r="8055">
          <cell r="A8055">
            <v>284676</v>
          </cell>
        </row>
        <row r="8056">
          <cell r="A8056">
            <v>284706</v>
          </cell>
        </row>
        <row r="8057">
          <cell r="A8057">
            <v>284737</v>
          </cell>
        </row>
        <row r="8058">
          <cell r="A8058">
            <v>284768</v>
          </cell>
        </row>
        <row r="8059">
          <cell r="A8059">
            <v>284798</v>
          </cell>
        </row>
        <row r="8060">
          <cell r="A8060">
            <v>284829</v>
          </cell>
        </row>
        <row r="8061">
          <cell r="A8061">
            <v>284859</v>
          </cell>
        </row>
        <row r="8062">
          <cell r="A8062">
            <v>284890</v>
          </cell>
        </row>
        <row r="8063">
          <cell r="A8063">
            <v>284921</v>
          </cell>
        </row>
        <row r="8064">
          <cell r="A8064">
            <v>284950</v>
          </cell>
        </row>
        <row r="8065">
          <cell r="A8065">
            <v>284981</v>
          </cell>
        </row>
        <row r="8066">
          <cell r="A8066">
            <v>285011</v>
          </cell>
        </row>
        <row r="8067">
          <cell r="A8067">
            <v>285042</v>
          </cell>
        </row>
        <row r="8068">
          <cell r="A8068">
            <v>285072</v>
          </cell>
        </row>
        <row r="8069">
          <cell r="A8069">
            <v>285103</v>
          </cell>
        </row>
        <row r="8070">
          <cell r="A8070">
            <v>285134</v>
          </cell>
        </row>
        <row r="8071">
          <cell r="A8071">
            <v>285164</v>
          </cell>
        </row>
        <row r="8072">
          <cell r="A8072">
            <v>285195</v>
          </cell>
        </row>
        <row r="8073">
          <cell r="A8073">
            <v>285225</v>
          </cell>
        </row>
        <row r="8074">
          <cell r="A8074">
            <v>285256</v>
          </cell>
        </row>
        <row r="8075">
          <cell r="A8075">
            <v>285287</v>
          </cell>
        </row>
        <row r="8076">
          <cell r="A8076">
            <v>285315</v>
          </cell>
        </row>
        <row r="8077">
          <cell r="A8077">
            <v>285346</v>
          </cell>
        </row>
        <row r="8078">
          <cell r="A8078">
            <v>285376</v>
          </cell>
        </row>
        <row r="8079">
          <cell r="A8079">
            <v>285407</v>
          </cell>
        </row>
        <row r="8080">
          <cell r="A8080">
            <v>285437</v>
          </cell>
        </row>
        <row r="8081">
          <cell r="A8081">
            <v>285468</v>
          </cell>
        </row>
        <row r="8082">
          <cell r="A8082">
            <v>285499</v>
          </cell>
        </row>
        <row r="8083">
          <cell r="A8083">
            <v>285529</v>
          </cell>
        </row>
        <row r="8084">
          <cell r="A8084">
            <v>285560</v>
          </cell>
        </row>
        <row r="8085">
          <cell r="A8085">
            <v>285590</v>
          </cell>
        </row>
        <row r="8086">
          <cell r="A8086">
            <v>285621</v>
          </cell>
        </row>
        <row r="8087">
          <cell r="A8087">
            <v>285652</v>
          </cell>
        </row>
        <row r="8088">
          <cell r="A8088">
            <v>285680</v>
          </cell>
        </row>
        <row r="8089">
          <cell r="A8089">
            <v>285711</v>
          </cell>
        </row>
        <row r="8090">
          <cell r="A8090">
            <v>285741</v>
          </cell>
        </row>
        <row r="8091">
          <cell r="A8091">
            <v>285772</v>
          </cell>
        </row>
        <row r="8092">
          <cell r="A8092">
            <v>285802</v>
          </cell>
        </row>
        <row r="8093">
          <cell r="A8093">
            <v>285833</v>
          </cell>
        </row>
        <row r="8094">
          <cell r="A8094">
            <v>285864</v>
          </cell>
        </row>
        <row r="8095">
          <cell r="A8095">
            <v>285894</v>
          </cell>
        </row>
        <row r="8096">
          <cell r="A8096">
            <v>285925</v>
          </cell>
        </row>
        <row r="8097">
          <cell r="A8097">
            <v>285955</v>
          </cell>
        </row>
        <row r="8098">
          <cell r="A8098">
            <v>285986</v>
          </cell>
        </row>
        <row r="8099">
          <cell r="A8099">
            <v>286017</v>
          </cell>
        </row>
        <row r="8100">
          <cell r="A8100">
            <v>286045</v>
          </cell>
        </row>
        <row r="8101">
          <cell r="A8101">
            <v>286076</v>
          </cell>
        </row>
        <row r="8102">
          <cell r="A8102">
            <v>286106</v>
          </cell>
        </row>
        <row r="8103">
          <cell r="A8103">
            <v>286137</v>
          </cell>
        </row>
        <row r="8104">
          <cell r="A8104">
            <v>286167</v>
          </cell>
        </row>
        <row r="8105">
          <cell r="A8105">
            <v>286198</v>
          </cell>
        </row>
        <row r="8106">
          <cell r="A8106">
            <v>286229</v>
          </cell>
        </row>
        <row r="8107">
          <cell r="A8107">
            <v>286259</v>
          </cell>
        </row>
        <row r="8108">
          <cell r="A8108">
            <v>286290</v>
          </cell>
        </row>
        <row r="8109">
          <cell r="A8109">
            <v>286320</v>
          </cell>
        </row>
        <row r="8110">
          <cell r="A8110">
            <v>286351</v>
          </cell>
        </row>
        <row r="8111">
          <cell r="A8111">
            <v>286382</v>
          </cell>
        </row>
        <row r="8112">
          <cell r="A8112">
            <v>286411</v>
          </cell>
        </row>
        <row r="8113">
          <cell r="A8113">
            <v>286442</v>
          </cell>
        </row>
        <row r="8114">
          <cell r="A8114">
            <v>286472</v>
          </cell>
        </row>
        <row r="8115">
          <cell r="A8115">
            <v>286503</v>
          </cell>
        </row>
        <row r="8116">
          <cell r="A8116">
            <v>286533</v>
          </cell>
        </row>
        <row r="8117">
          <cell r="A8117">
            <v>286564</v>
          </cell>
        </row>
        <row r="8118">
          <cell r="A8118">
            <v>286595</v>
          </cell>
        </row>
        <row r="8119">
          <cell r="A8119">
            <v>286625</v>
          </cell>
        </row>
        <row r="8120">
          <cell r="A8120">
            <v>286656</v>
          </cell>
        </row>
        <row r="8121">
          <cell r="A8121">
            <v>286686</v>
          </cell>
        </row>
        <row r="8122">
          <cell r="A8122">
            <v>286717</v>
          </cell>
        </row>
        <row r="8123">
          <cell r="A8123">
            <v>286748</v>
          </cell>
        </row>
        <row r="8124">
          <cell r="A8124">
            <v>286776</v>
          </cell>
        </row>
        <row r="8125">
          <cell r="A8125">
            <v>286807</v>
          </cell>
        </row>
        <row r="8126">
          <cell r="A8126">
            <v>286837</v>
          </cell>
        </row>
        <row r="8127">
          <cell r="A8127">
            <v>286868</v>
          </cell>
        </row>
        <row r="8128">
          <cell r="A8128">
            <v>286898</v>
          </cell>
        </row>
        <row r="8129">
          <cell r="A8129">
            <v>286929</v>
          </cell>
        </row>
        <row r="8130">
          <cell r="A8130">
            <v>286960</v>
          </cell>
        </row>
        <row r="8131">
          <cell r="A8131">
            <v>286990</v>
          </cell>
        </row>
        <row r="8132">
          <cell r="A8132">
            <v>287021</v>
          </cell>
        </row>
        <row r="8133">
          <cell r="A8133">
            <v>287051</v>
          </cell>
        </row>
        <row r="8134">
          <cell r="A8134">
            <v>287082</v>
          </cell>
        </row>
        <row r="8135">
          <cell r="A8135">
            <v>287113</v>
          </cell>
        </row>
        <row r="8136">
          <cell r="A8136">
            <v>287141</v>
          </cell>
        </row>
        <row r="8137">
          <cell r="A8137">
            <v>287172</v>
          </cell>
        </row>
        <row r="8138">
          <cell r="A8138">
            <v>287202</v>
          </cell>
        </row>
        <row r="8139">
          <cell r="A8139">
            <v>287233</v>
          </cell>
        </row>
        <row r="8140">
          <cell r="A8140">
            <v>287263</v>
          </cell>
        </row>
        <row r="8141">
          <cell r="A8141">
            <v>287294</v>
          </cell>
        </row>
        <row r="8142">
          <cell r="A8142">
            <v>287325</v>
          </cell>
        </row>
        <row r="8143">
          <cell r="A8143">
            <v>287355</v>
          </cell>
        </row>
        <row r="8144">
          <cell r="A8144">
            <v>287386</v>
          </cell>
        </row>
        <row r="8145">
          <cell r="A8145">
            <v>287416</v>
          </cell>
        </row>
        <row r="8146">
          <cell r="A8146">
            <v>287447</v>
          </cell>
        </row>
        <row r="8147">
          <cell r="A8147">
            <v>287478</v>
          </cell>
        </row>
        <row r="8148">
          <cell r="A8148">
            <v>287506</v>
          </cell>
        </row>
        <row r="8149">
          <cell r="A8149">
            <v>287537</v>
          </cell>
        </row>
        <row r="8150">
          <cell r="A8150">
            <v>287567</v>
          </cell>
        </row>
        <row r="8151">
          <cell r="A8151">
            <v>287598</v>
          </cell>
        </row>
        <row r="8152">
          <cell r="A8152">
            <v>287628</v>
          </cell>
        </row>
        <row r="8153">
          <cell r="A8153">
            <v>287659</v>
          </cell>
        </row>
        <row r="8154">
          <cell r="A8154">
            <v>287690</v>
          </cell>
        </row>
        <row r="8155">
          <cell r="A8155">
            <v>287720</v>
          </cell>
        </row>
        <row r="8156">
          <cell r="A8156">
            <v>287751</v>
          </cell>
        </row>
        <row r="8157">
          <cell r="A8157">
            <v>287781</v>
          </cell>
        </row>
        <row r="8158">
          <cell r="A8158">
            <v>287812</v>
          </cell>
        </row>
        <row r="8159">
          <cell r="A8159">
            <v>287843</v>
          </cell>
        </row>
        <row r="8160">
          <cell r="A8160">
            <v>287872</v>
          </cell>
        </row>
        <row r="8161">
          <cell r="A8161">
            <v>287903</v>
          </cell>
        </row>
        <row r="8162">
          <cell r="A8162">
            <v>287933</v>
          </cell>
        </row>
        <row r="8163">
          <cell r="A8163">
            <v>287964</v>
          </cell>
        </row>
        <row r="8164">
          <cell r="A8164">
            <v>287994</v>
          </cell>
        </row>
        <row r="8165">
          <cell r="A8165">
            <v>288025</v>
          </cell>
        </row>
        <row r="8166">
          <cell r="A8166">
            <v>288056</v>
          </cell>
        </row>
        <row r="8167">
          <cell r="A8167">
            <v>288086</v>
          </cell>
        </row>
        <row r="8168">
          <cell r="A8168">
            <v>288117</v>
          </cell>
        </row>
        <row r="8169">
          <cell r="A8169">
            <v>288147</v>
          </cell>
        </row>
        <row r="8170">
          <cell r="A8170">
            <v>288178</v>
          </cell>
        </row>
        <row r="8171">
          <cell r="A8171">
            <v>288209</v>
          </cell>
        </row>
        <row r="8172">
          <cell r="A8172">
            <v>288237</v>
          </cell>
        </row>
        <row r="8173">
          <cell r="A8173">
            <v>288268</v>
          </cell>
        </row>
        <row r="8174">
          <cell r="A8174">
            <v>288298</v>
          </cell>
        </row>
        <row r="8175">
          <cell r="A8175">
            <v>288329</v>
          </cell>
        </row>
        <row r="8176">
          <cell r="A8176">
            <v>288359</v>
          </cell>
        </row>
        <row r="8177">
          <cell r="A8177">
            <v>288390</v>
          </cell>
        </row>
        <row r="8178">
          <cell r="A8178">
            <v>288421</v>
          </cell>
        </row>
        <row r="8179">
          <cell r="A8179">
            <v>288451</v>
          </cell>
        </row>
        <row r="8180">
          <cell r="A8180">
            <v>288482</v>
          </cell>
        </row>
        <row r="8181">
          <cell r="A8181">
            <v>288512</v>
          </cell>
        </row>
        <row r="8182">
          <cell r="A8182">
            <v>288543</v>
          </cell>
        </row>
        <row r="8183">
          <cell r="A8183">
            <v>288574</v>
          </cell>
        </row>
        <row r="8184">
          <cell r="A8184">
            <v>288602</v>
          </cell>
        </row>
        <row r="8185">
          <cell r="A8185">
            <v>288633</v>
          </cell>
        </row>
        <row r="8186">
          <cell r="A8186">
            <v>288663</v>
          </cell>
        </row>
        <row r="8187">
          <cell r="A8187">
            <v>288694</v>
          </cell>
        </row>
        <row r="8188">
          <cell r="A8188">
            <v>288724</v>
          </cell>
        </row>
        <row r="8189">
          <cell r="A8189">
            <v>288755</v>
          </cell>
        </row>
        <row r="8190">
          <cell r="A8190">
            <v>288786</v>
          </cell>
        </row>
        <row r="8191">
          <cell r="A8191">
            <v>288816</v>
          </cell>
        </row>
        <row r="8192">
          <cell r="A8192">
            <v>288847</v>
          </cell>
        </row>
        <row r="8193">
          <cell r="A8193">
            <v>288877</v>
          </cell>
        </row>
        <row r="8194">
          <cell r="A8194">
            <v>288908</v>
          </cell>
        </row>
        <row r="8195">
          <cell r="A8195">
            <v>288939</v>
          </cell>
        </row>
        <row r="8196">
          <cell r="A8196">
            <v>288967</v>
          </cell>
        </row>
        <row r="8197">
          <cell r="A8197">
            <v>288998</v>
          </cell>
        </row>
        <row r="8198">
          <cell r="A8198">
            <v>289028</v>
          </cell>
        </row>
        <row r="8199">
          <cell r="A8199">
            <v>289059</v>
          </cell>
        </row>
        <row r="8200">
          <cell r="A8200">
            <v>289089</v>
          </cell>
        </row>
        <row r="8201">
          <cell r="A8201">
            <v>289120</v>
          </cell>
        </row>
        <row r="8202">
          <cell r="A8202">
            <v>289151</v>
          </cell>
        </row>
        <row r="8203">
          <cell r="A8203">
            <v>289181</v>
          </cell>
        </row>
        <row r="8204">
          <cell r="A8204">
            <v>289212</v>
          </cell>
        </row>
        <row r="8205">
          <cell r="A8205">
            <v>289242</v>
          </cell>
        </row>
        <row r="8206">
          <cell r="A8206">
            <v>289273</v>
          </cell>
        </row>
        <row r="8207">
          <cell r="A8207">
            <v>289304</v>
          </cell>
        </row>
        <row r="8208">
          <cell r="A8208">
            <v>289333</v>
          </cell>
        </row>
        <row r="8209">
          <cell r="A8209">
            <v>289364</v>
          </cell>
        </row>
        <row r="8210">
          <cell r="A8210">
            <v>289394</v>
          </cell>
        </row>
        <row r="8211">
          <cell r="A8211">
            <v>289425</v>
          </cell>
        </row>
        <row r="8212">
          <cell r="A8212">
            <v>289455</v>
          </cell>
        </row>
        <row r="8213">
          <cell r="A8213">
            <v>289486</v>
          </cell>
        </row>
        <row r="8214">
          <cell r="A8214">
            <v>289517</v>
          </cell>
        </row>
        <row r="8215">
          <cell r="A8215">
            <v>289547</v>
          </cell>
        </row>
        <row r="8216">
          <cell r="A8216">
            <v>289578</v>
          </cell>
        </row>
        <row r="8217">
          <cell r="A8217">
            <v>289608</v>
          </cell>
        </row>
        <row r="8218">
          <cell r="A8218">
            <v>289639</v>
          </cell>
        </row>
        <row r="8219">
          <cell r="A8219">
            <v>289670</v>
          </cell>
        </row>
        <row r="8220">
          <cell r="A8220">
            <v>289698</v>
          </cell>
        </row>
        <row r="8221">
          <cell r="A8221">
            <v>289729</v>
          </cell>
        </row>
        <row r="8222">
          <cell r="A8222">
            <v>289759</v>
          </cell>
        </row>
        <row r="8223">
          <cell r="A8223">
            <v>289790</v>
          </cell>
        </row>
        <row r="8224">
          <cell r="A8224">
            <v>289820</v>
          </cell>
        </row>
        <row r="8225">
          <cell r="A8225">
            <v>289851</v>
          </cell>
        </row>
        <row r="8226">
          <cell r="A8226">
            <v>289882</v>
          </cell>
        </row>
        <row r="8227">
          <cell r="A8227">
            <v>289912</v>
          </cell>
        </row>
        <row r="8228">
          <cell r="A8228">
            <v>289943</v>
          </cell>
        </row>
        <row r="8229">
          <cell r="A8229">
            <v>289973</v>
          </cell>
        </row>
        <row r="8230">
          <cell r="A8230">
            <v>290004</v>
          </cell>
        </row>
        <row r="8231">
          <cell r="A8231">
            <v>290035</v>
          </cell>
        </row>
        <row r="8232">
          <cell r="A8232">
            <v>290063</v>
          </cell>
        </row>
        <row r="8233">
          <cell r="A8233">
            <v>290094</v>
          </cell>
        </row>
        <row r="8234">
          <cell r="A8234">
            <v>290124</v>
          </cell>
        </row>
        <row r="8235">
          <cell r="A8235">
            <v>290155</v>
          </cell>
        </row>
        <row r="8236">
          <cell r="A8236">
            <v>290185</v>
          </cell>
        </row>
        <row r="8237">
          <cell r="A8237">
            <v>290216</v>
          </cell>
        </row>
        <row r="8238">
          <cell r="A8238">
            <v>290247</v>
          </cell>
        </row>
        <row r="8239">
          <cell r="A8239">
            <v>290277</v>
          </cell>
        </row>
        <row r="8240">
          <cell r="A8240">
            <v>290308</v>
          </cell>
        </row>
        <row r="8241">
          <cell r="A8241">
            <v>290338</v>
          </cell>
        </row>
        <row r="8242">
          <cell r="A8242">
            <v>290369</v>
          </cell>
        </row>
        <row r="8243">
          <cell r="A8243">
            <v>290400</v>
          </cell>
        </row>
        <row r="8244">
          <cell r="A8244">
            <v>290428</v>
          </cell>
        </row>
        <row r="8245">
          <cell r="A8245">
            <v>290459</v>
          </cell>
        </row>
        <row r="8246">
          <cell r="A8246">
            <v>290489</v>
          </cell>
        </row>
        <row r="8247">
          <cell r="A8247">
            <v>290520</v>
          </cell>
        </row>
        <row r="8248">
          <cell r="A8248">
            <v>290550</v>
          </cell>
        </row>
        <row r="8249">
          <cell r="A8249">
            <v>290581</v>
          </cell>
        </row>
        <row r="8250">
          <cell r="A8250">
            <v>290612</v>
          </cell>
        </row>
        <row r="8251">
          <cell r="A8251">
            <v>290642</v>
          </cell>
        </row>
        <row r="8252">
          <cell r="A8252">
            <v>290673</v>
          </cell>
        </row>
        <row r="8253">
          <cell r="A8253">
            <v>290703</v>
          </cell>
        </row>
        <row r="8254">
          <cell r="A8254">
            <v>290734</v>
          </cell>
        </row>
        <row r="8255">
          <cell r="A8255">
            <v>290765</v>
          </cell>
        </row>
        <row r="8256">
          <cell r="A8256">
            <v>290794</v>
          </cell>
        </row>
        <row r="8257">
          <cell r="A8257">
            <v>290825</v>
          </cell>
        </row>
        <row r="8258">
          <cell r="A8258">
            <v>290855</v>
          </cell>
        </row>
        <row r="8259">
          <cell r="A8259">
            <v>290886</v>
          </cell>
        </row>
        <row r="8260">
          <cell r="A8260">
            <v>290916</v>
          </cell>
        </row>
        <row r="8261">
          <cell r="A8261">
            <v>290947</v>
          </cell>
        </row>
        <row r="8262">
          <cell r="A8262">
            <v>290978</v>
          </cell>
        </row>
        <row r="8263">
          <cell r="A8263">
            <v>291008</v>
          </cell>
        </row>
        <row r="8264">
          <cell r="A8264">
            <v>291039</v>
          </cell>
        </row>
        <row r="8265">
          <cell r="A8265">
            <v>291069</v>
          </cell>
        </row>
        <row r="8266">
          <cell r="A8266">
            <v>291100</v>
          </cell>
        </row>
        <row r="8267">
          <cell r="A8267">
            <v>291131</v>
          </cell>
        </row>
        <row r="8268">
          <cell r="A8268">
            <v>291159</v>
          </cell>
        </row>
        <row r="8269">
          <cell r="A8269">
            <v>291190</v>
          </cell>
        </row>
        <row r="8270">
          <cell r="A8270">
            <v>291220</v>
          </cell>
        </row>
        <row r="8271">
          <cell r="A8271">
            <v>291251</v>
          </cell>
        </row>
        <row r="8272">
          <cell r="A8272">
            <v>291281</v>
          </cell>
        </row>
        <row r="8273">
          <cell r="A8273">
            <v>291312</v>
          </cell>
        </row>
        <row r="8274">
          <cell r="A8274">
            <v>291343</v>
          </cell>
        </row>
        <row r="8275">
          <cell r="A8275">
            <v>291373</v>
          </cell>
        </row>
        <row r="8276">
          <cell r="A8276">
            <v>291404</v>
          </cell>
        </row>
        <row r="8277">
          <cell r="A8277">
            <v>291434</v>
          </cell>
        </row>
        <row r="8278">
          <cell r="A8278">
            <v>291465</v>
          </cell>
        </row>
        <row r="8279">
          <cell r="A8279">
            <v>291496</v>
          </cell>
        </row>
        <row r="8280">
          <cell r="A8280">
            <v>291524</v>
          </cell>
        </row>
        <row r="8281">
          <cell r="A8281">
            <v>291555</v>
          </cell>
        </row>
        <row r="8282">
          <cell r="A8282">
            <v>291585</v>
          </cell>
        </row>
        <row r="8283">
          <cell r="A8283">
            <v>291616</v>
          </cell>
        </row>
        <row r="8284">
          <cell r="A8284">
            <v>291646</v>
          </cell>
        </row>
        <row r="8285">
          <cell r="A8285">
            <v>291677</v>
          </cell>
        </row>
        <row r="8286">
          <cell r="A8286">
            <v>291708</v>
          </cell>
        </row>
        <row r="8287">
          <cell r="A8287">
            <v>291738</v>
          </cell>
        </row>
        <row r="8288">
          <cell r="A8288">
            <v>291769</v>
          </cell>
        </row>
        <row r="8289">
          <cell r="A8289">
            <v>291799</v>
          </cell>
        </row>
        <row r="8290">
          <cell r="A8290">
            <v>291830</v>
          </cell>
        </row>
        <row r="8291">
          <cell r="A8291">
            <v>291861</v>
          </cell>
        </row>
        <row r="8292">
          <cell r="A8292">
            <v>291889</v>
          </cell>
        </row>
        <row r="8293">
          <cell r="A8293">
            <v>291920</v>
          </cell>
        </row>
        <row r="8294">
          <cell r="A8294">
            <v>291950</v>
          </cell>
        </row>
        <row r="8295">
          <cell r="A8295">
            <v>291981</v>
          </cell>
        </row>
        <row r="8296">
          <cell r="A8296">
            <v>292011</v>
          </cell>
        </row>
        <row r="8297">
          <cell r="A8297">
            <v>292042</v>
          </cell>
        </row>
        <row r="8298">
          <cell r="A8298">
            <v>292073</v>
          </cell>
        </row>
        <row r="8299">
          <cell r="A8299">
            <v>292103</v>
          </cell>
        </row>
        <row r="8300">
          <cell r="A8300">
            <v>292134</v>
          </cell>
        </row>
        <row r="8301">
          <cell r="A8301">
            <v>292164</v>
          </cell>
        </row>
        <row r="8302">
          <cell r="A8302">
            <v>292195</v>
          </cell>
        </row>
        <row r="8303">
          <cell r="A8303">
            <v>292226</v>
          </cell>
        </row>
        <row r="8304">
          <cell r="A8304">
            <v>292254</v>
          </cell>
        </row>
        <row r="8305">
          <cell r="A8305">
            <v>292285</v>
          </cell>
        </row>
        <row r="8306">
          <cell r="A8306">
            <v>292315</v>
          </cell>
        </row>
        <row r="8307">
          <cell r="A8307">
            <v>292346</v>
          </cell>
        </row>
        <row r="8308">
          <cell r="A8308">
            <v>292376</v>
          </cell>
        </row>
        <row r="8309">
          <cell r="A8309">
            <v>292407</v>
          </cell>
        </row>
        <row r="8310">
          <cell r="A8310">
            <v>292438</v>
          </cell>
        </row>
        <row r="8311">
          <cell r="A8311">
            <v>292468</v>
          </cell>
        </row>
        <row r="8312">
          <cell r="A8312">
            <v>292499</v>
          </cell>
        </row>
        <row r="8313">
          <cell r="A8313">
            <v>292529</v>
          </cell>
        </row>
        <row r="8314">
          <cell r="A8314">
            <v>292560</v>
          </cell>
        </row>
        <row r="8315">
          <cell r="A8315">
            <v>292591</v>
          </cell>
        </row>
        <row r="8316">
          <cell r="A8316">
            <v>292619</v>
          </cell>
        </row>
        <row r="8317">
          <cell r="A8317">
            <v>292650</v>
          </cell>
        </row>
        <row r="8318">
          <cell r="A8318">
            <v>292680</v>
          </cell>
        </row>
        <row r="8319">
          <cell r="A8319">
            <v>292711</v>
          </cell>
        </row>
        <row r="8320">
          <cell r="A8320">
            <v>292741</v>
          </cell>
        </row>
        <row r="8321">
          <cell r="A8321">
            <v>292772</v>
          </cell>
        </row>
        <row r="8322">
          <cell r="A8322">
            <v>292803</v>
          </cell>
        </row>
        <row r="8323">
          <cell r="A8323">
            <v>292833</v>
          </cell>
        </row>
        <row r="8324">
          <cell r="A8324">
            <v>292864</v>
          </cell>
        </row>
        <row r="8325">
          <cell r="A8325">
            <v>292894</v>
          </cell>
        </row>
        <row r="8326">
          <cell r="A8326">
            <v>292925</v>
          </cell>
        </row>
        <row r="8327">
          <cell r="A8327">
            <v>292956</v>
          </cell>
        </row>
        <row r="8328">
          <cell r="A8328">
            <v>292984</v>
          </cell>
        </row>
        <row r="8329">
          <cell r="A8329">
            <v>293015</v>
          </cell>
        </row>
        <row r="8330">
          <cell r="A8330">
            <v>293045</v>
          </cell>
        </row>
        <row r="8331">
          <cell r="A8331">
            <v>293076</v>
          </cell>
        </row>
        <row r="8332">
          <cell r="A8332">
            <v>293106</v>
          </cell>
        </row>
        <row r="8333">
          <cell r="A8333">
            <v>293137</v>
          </cell>
        </row>
        <row r="8334">
          <cell r="A8334">
            <v>293168</v>
          </cell>
        </row>
        <row r="8335">
          <cell r="A8335">
            <v>293198</v>
          </cell>
        </row>
        <row r="8336">
          <cell r="A8336">
            <v>293229</v>
          </cell>
        </row>
        <row r="8337">
          <cell r="A8337">
            <v>293259</v>
          </cell>
        </row>
        <row r="8338">
          <cell r="A8338">
            <v>293290</v>
          </cell>
        </row>
        <row r="8339">
          <cell r="A8339">
            <v>293321</v>
          </cell>
        </row>
        <row r="8340">
          <cell r="A8340">
            <v>293349</v>
          </cell>
        </row>
        <row r="8341">
          <cell r="A8341">
            <v>293380</v>
          </cell>
        </row>
        <row r="8342">
          <cell r="A8342">
            <v>293410</v>
          </cell>
        </row>
        <row r="8343">
          <cell r="A8343">
            <v>293441</v>
          </cell>
        </row>
        <row r="8344">
          <cell r="A8344">
            <v>293471</v>
          </cell>
        </row>
        <row r="8345">
          <cell r="A8345">
            <v>293502</v>
          </cell>
        </row>
        <row r="8346">
          <cell r="A8346">
            <v>293533</v>
          </cell>
        </row>
        <row r="8347">
          <cell r="A8347">
            <v>293563</v>
          </cell>
        </row>
        <row r="8348">
          <cell r="A8348">
            <v>293594</v>
          </cell>
        </row>
        <row r="8349">
          <cell r="A8349">
            <v>293624</v>
          </cell>
        </row>
        <row r="8350">
          <cell r="A8350">
            <v>293655</v>
          </cell>
        </row>
        <row r="8351">
          <cell r="A8351">
            <v>293686</v>
          </cell>
        </row>
        <row r="8352">
          <cell r="A8352">
            <v>293715</v>
          </cell>
        </row>
        <row r="8353">
          <cell r="A8353">
            <v>293746</v>
          </cell>
        </row>
        <row r="8354">
          <cell r="A8354">
            <v>293776</v>
          </cell>
        </row>
        <row r="8355">
          <cell r="A8355">
            <v>293807</v>
          </cell>
        </row>
        <row r="8356">
          <cell r="A8356">
            <v>293837</v>
          </cell>
        </row>
        <row r="8357">
          <cell r="A8357">
            <v>293868</v>
          </cell>
        </row>
        <row r="8358">
          <cell r="A8358">
            <v>293899</v>
          </cell>
        </row>
        <row r="8359">
          <cell r="A8359">
            <v>293929</v>
          </cell>
        </row>
        <row r="8360">
          <cell r="A8360">
            <v>293960</v>
          </cell>
        </row>
        <row r="8361">
          <cell r="A8361">
            <v>293990</v>
          </cell>
        </row>
        <row r="8362">
          <cell r="A8362">
            <v>294021</v>
          </cell>
        </row>
        <row r="8363">
          <cell r="A8363">
            <v>294052</v>
          </cell>
        </row>
        <row r="8364">
          <cell r="A8364">
            <v>294080</v>
          </cell>
        </row>
        <row r="8365">
          <cell r="A8365">
            <v>294111</v>
          </cell>
        </row>
        <row r="8366">
          <cell r="A8366">
            <v>294141</v>
          </cell>
        </row>
        <row r="8367">
          <cell r="A8367">
            <v>294172</v>
          </cell>
        </row>
        <row r="8368">
          <cell r="A8368">
            <v>294202</v>
          </cell>
        </row>
        <row r="8369">
          <cell r="A8369">
            <v>294233</v>
          </cell>
        </row>
        <row r="8370">
          <cell r="A8370">
            <v>294264</v>
          </cell>
        </row>
        <row r="8371">
          <cell r="A8371">
            <v>294294</v>
          </cell>
        </row>
        <row r="8372">
          <cell r="A8372">
            <v>294325</v>
          </cell>
        </row>
        <row r="8373">
          <cell r="A8373">
            <v>294355</v>
          </cell>
        </row>
        <row r="8374">
          <cell r="A8374">
            <v>294386</v>
          </cell>
        </row>
        <row r="8375">
          <cell r="A8375">
            <v>294417</v>
          </cell>
        </row>
        <row r="8376">
          <cell r="A8376">
            <v>294445</v>
          </cell>
        </row>
        <row r="8377">
          <cell r="A8377">
            <v>294476</v>
          </cell>
        </row>
        <row r="8378">
          <cell r="A8378">
            <v>294506</v>
          </cell>
        </row>
        <row r="8379">
          <cell r="A8379">
            <v>294537</v>
          </cell>
        </row>
        <row r="8380">
          <cell r="A8380">
            <v>294567</v>
          </cell>
        </row>
        <row r="8381">
          <cell r="A8381">
            <v>294598</v>
          </cell>
        </row>
        <row r="8382">
          <cell r="A8382">
            <v>294629</v>
          </cell>
        </row>
        <row r="8383">
          <cell r="A8383">
            <v>294659</v>
          </cell>
        </row>
        <row r="8384">
          <cell r="A8384">
            <v>294690</v>
          </cell>
        </row>
        <row r="8385">
          <cell r="A8385">
            <v>294720</v>
          </cell>
        </row>
        <row r="8386">
          <cell r="A8386">
            <v>294751</v>
          </cell>
        </row>
        <row r="8387">
          <cell r="A8387">
            <v>294782</v>
          </cell>
        </row>
        <row r="8388">
          <cell r="A8388">
            <v>294810</v>
          </cell>
        </row>
        <row r="8389">
          <cell r="A8389">
            <v>294841</v>
          </cell>
        </row>
        <row r="8390">
          <cell r="A8390">
            <v>294871</v>
          </cell>
        </row>
        <row r="8391">
          <cell r="A8391">
            <v>294902</v>
          </cell>
        </row>
        <row r="8392">
          <cell r="A8392">
            <v>294932</v>
          </cell>
        </row>
        <row r="8393">
          <cell r="A8393">
            <v>294963</v>
          </cell>
        </row>
        <row r="8394">
          <cell r="A8394">
            <v>294994</v>
          </cell>
        </row>
        <row r="8395">
          <cell r="A8395">
            <v>295024</v>
          </cell>
        </row>
        <row r="8396">
          <cell r="A8396">
            <v>295055</v>
          </cell>
        </row>
        <row r="8397">
          <cell r="A8397">
            <v>295085</v>
          </cell>
        </row>
        <row r="8398">
          <cell r="A8398">
            <v>295116</v>
          </cell>
        </row>
        <row r="8399">
          <cell r="A8399">
            <v>295147</v>
          </cell>
        </row>
        <row r="8400">
          <cell r="A8400">
            <v>295176</v>
          </cell>
        </row>
        <row r="8401">
          <cell r="A8401">
            <v>295207</v>
          </cell>
        </row>
        <row r="8402">
          <cell r="A8402">
            <v>295237</v>
          </cell>
        </row>
        <row r="8403">
          <cell r="A8403">
            <v>295268</v>
          </cell>
        </row>
        <row r="8404">
          <cell r="A8404">
            <v>295298</v>
          </cell>
        </row>
        <row r="8405">
          <cell r="A8405">
            <v>295329</v>
          </cell>
        </row>
        <row r="8406">
          <cell r="A8406">
            <v>295360</v>
          </cell>
        </row>
        <row r="8407">
          <cell r="A8407">
            <v>295390</v>
          </cell>
        </row>
        <row r="8408">
          <cell r="A8408">
            <v>295421</v>
          </cell>
        </row>
        <row r="8409">
          <cell r="A8409">
            <v>295451</v>
          </cell>
        </row>
        <row r="8410">
          <cell r="A8410">
            <v>295482</v>
          </cell>
        </row>
        <row r="8411">
          <cell r="A8411">
            <v>295513</v>
          </cell>
        </row>
        <row r="8412">
          <cell r="A8412">
            <v>295541</v>
          </cell>
        </row>
        <row r="8413">
          <cell r="A8413">
            <v>295572</v>
          </cell>
        </row>
        <row r="8414">
          <cell r="A8414">
            <v>295602</v>
          </cell>
        </row>
        <row r="8415">
          <cell r="A8415">
            <v>295633</v>
          </cell>
        </row>
        <row r="8416">
          <cell r="A8416">
            <v>295663</v>
          </cell>
        </row>
        <row r="8417">
          <cell r="A8417">
            <v>295694</v>
          </cell>
        </row>
        <row r="8418">
          <cell r="A8418">
            <v>295725</v>
          </cell>
        </row>
        <row r="8419">
          <cell r="A8419">
            <v>295755</v>
          </cell>
        </row>
        <row r="8420">
          <cell r="A8420">
            <v>295786</v>
          </cell>
        </row>
        <row r="8421">
          <cell r="A8421">
            <v>295816</v>
          </cell>
        </row>
        <row r="8422">
          <cell r="A8422">
            <v>295847</v>
          </cell>
        </row>
        <row r="8423">
          <cell r="A8423">
            <v>295878</v>
          </cell>
        </row>
        <row r="8424">
          <cell r="A8424">
            <v>295906</v>
          </cell>
        </row>
        <row r="8425">
          <cell r="A8425">
            <v>295937</v>
          </cell>
        </row>
        <row r="8426">
          <cell r="A8426">
            <v>295967</v>
          </cell>
        </row>
        <row r="8427">
          <cell r="A8427">
            <v>295998</v>
          </cell>
        </row>
        <row r="8428">
          <cell r="A8428">
            <v>296028</v>
          </cell>
        </row>
        <row r="8429">
          <cell r="A8429">
            <v>296059</v>
          </cell>
        </row>
        <row r="8430">
          <cell r="A8430">
            <v>296090</v>
          </cell>
        </row>
        <row r="8431">
          <cell r="A8431">
            <v>296120</v>
          </cell>
        </row>
        <row r="8432">
          <cell r="A8432">
            <v>296151</v>
          </cell>
        </row>
        <row r="8433">
          <cell r="A8433">
            <v>296181</v>
          </cell>
        </row>
        <row r="8434">
          <cell r="A8434">
            <v>296212</v>
          </cell>
        </row>
        <row r="8435">
          <cell r="A8435">
            <v>296243</v>
          </cell>
        </row>
        <row r="8436">
          <cell r="A8436">
            <v>296271</v>
          </cell>
        </row>
        <row r="8437">
          <cell r="A8437">
            <v>296302</v>
          </cell>
        </row>
        <row r="8438">
          <cell r="A8438">
            <v>296332</v>
          </cell>
        </row>
        <row r="8439">
          <cell r="A8439">
            <v>296363</v>
          </cell>
        </row>
        <row r="8440">
          <cell r="A8440">
            <v>296393</v>
          </cell>
        </row>
        <row r="8441">
          <cell r="A8441">
            <v>296424</v>
          </cell>
        </row>
        <row r="8442">
          <cell r="A8442">
            <v>296455</v>
          </cell>
        </row>
        <row r="8443">
          <cell r="A8443">
            <v>296485</v>
          </cell>
        </row>
        <row r="8444">
          <cell r="A8444">
            <v>296516</v>
          </cell>
        </row>
        <row r="8445">
          <cell r="A8445">
            <v>296546</v>
          </cell>
        </row>
        <row r="8446">
          <cell r="A8446">
            <v>296577</v>
          </cell>
        </row>
        <row r="8447">
          <cell r="A8447">
            <v>296608</v>
          </cell>
        </row>
        <row r="8448">
          <cell r="A8448">
            <v>296637</v>
          </cell>
        </row>
        <row r="8449">
          <cell r="A8449">
            <v>296668</v>
          </cell>
        </row>
        <row r="8450">
          <cell r="A8450">
            <v>296698</v>
          </cell>
        </row>
        <row r="8451">
          <cell r="A8451">
            <v>296729</v>
          </cell>
        </row>
        <row r="8452">
          <cell r="A8452">
            <v>296759</v>
          </cell>
        </row>
        <row r="8453">
          <cell r="A8453">
            <v>296790</v>
          </cell>
        </row>
        <row r="8454">
          <cell r="A8454">
            <v>296821</v>
          </cell>
        </row>
        <row r="8455">
          <cell r="A8455">
            <v>296851</v>
          </cell>
        </row>
        <row r="8456">
          <cell r="A8456">
            <v>296882</v>
          </cell>
        </row>
        <row r="8457">
          <cell r="A8457">
            <v>296912</v>
          </cell>
        </row>
        <row r="8458">
          <cell r="A8458">
            <v>296943</v>
          </cell>
        </row>
        <row r="8459">
          <cell r="A8459">
            <v>296974</v>
          </cell>
        </row>
        <row r="8460">
          <cell r="A8460">
            <v>297002</v>
          </cell>
        </row>
        <row r="8461">
          <cell r="A8461">
            <v>297033</v>
          </cell>
        </row>
        <row r="8462">
          <cell r="A8462">
            <v>297063</v>
          </cell>
        </row>
        <row r="8463">
          <cell r="A8463">
            <v>297094</v>
          </cell>
        </row>
        <row r="8464">
          <cell r="A8464">
            <v>297124</v>
          </cell>
        </row>
        <row r="8465">
          <cell r="A8465">
            <v>297155</v>
          </cell>
        </row>
        <row r="8466">
          <cell r="A8466">
            <v>297186</v>
          </cell>
        </row>
        <row r="8467">
          <cell r="A8467">
            <v>297216</v>
          </cell>
        </row>
        <row r="8468">
          <cell r="A8468">
            <v>297247</v>
          </cell>
        </row>
        <row r="8469">
          <cell r="A8469">
            <v>297277</v>
          </cell>
        </row>
        <row r="8470">
          <cell r="A8470">
            <v>297308</v>
          </cell>
        </row>
        <row r="8471">
          <cell r="A8471">
            <v>297339</v>
          </cell>
        </row>
        <row r="8472">
          <cell r="A8472">
            <v>297367</v>
          </cell>
        </row>
        <row r="8473">
          <cell r="A8473">
            <v>297398</v>
          </cell>
        </row>
        <row r="8474">
          <cell r="A8474">
            <v>297428</v>
          </cell>
        </row>
        <row r="8475">
          <cell r="A8475">
            <v>297459</v>
          </cell>
        </row>
        <row r="8476">
          <cell r="A8476">
            <v>297489</v>
          </cell>
        </row>
        <row r="8477">
          <cell r="A8477">
            <v>297520</v>
          </cell>
        </row>
        <row r="8478">
          <cell r="A8478">
            <v>297551</v>
          </cell>
        </row>
        <row r="8479">
          <cell r="A8479">
            <v>297581</v>
          </cell>
        </row>
        <row r="8480">
          <cell r="A8480">
            <v>297612</v>
          </cell>
        </row>
        <row r="8481">
          <cell r="A8481">
            <v>297642</v>
          </cell>
        </row>
        <row r="8482">
          <cell r="A8482">
            <v>297673</v>
          </cell>
        </row>
        <row r="8483">
          <cell r="A8483">
            <v>297704</v>
          </cell>
        </row>
        <row r="8484">
          <cell r="A8484">
            <v>297732</v>
          </cell>
        </row>
        <row r="8485">
          <cell r="A8485">
            <v>297763</v>
          </cell>
        </row>
        <row r="8486">
          <cell r="A8486">
            <v>297793</v>
          </cell>
        </row>
        <row r="8487">
          <cell r="A8487">
            <v>297824</v>
          </cell>
        </row>
        <row r="8488">
          <cell r="A8488">
            <v>297854</v>
          </cell>
        </row>
        <row r="8489">
          <cell r="A8489">
            <v>297885</v>
          </cell>
        </row>
        <row r="8490">
          <cell r="A8490">
            <v>297916</v>
          </cell>
        </row>
        <row r="8491">
          <cell r="A8491">
            <v>297946</v>
          </cell>
        </row>
        <row r="8492">
          <cell r="A8492">
            <v>297977</v>
          </cell>
        </row>
        <row r="8493">
          <cell r="A8493">
            <v>298007</v>
          </cell>
        </row>
        <row r="8494">
          <cell r="A8494">
            <v>298038</v>
          </cell>
        </row>
        <row r="8495">
          <cell r="A8495">
            <v>298069</v>
          </cell>
        </row>
        <row r="8496">
          <cell r="A8496">
            <v>298098</v>
          </cell>
        </row>
        <row r="8497">
          <cell r="A8497">
            <v>298129</v>
          </cell>
        </row>
        <row r="8498">
          <cell r="A8498">
            <v>298159</v>
          </cell>
        </row>
        <row r="8499">
          <cell r="A8499">
            <v>298190</v>
          </cell>
        </row>
        <row r="8500">
          <cell r="A8500">
            <v>298220</v>
          </cell>
        </row>
        <row r="8501">
          <cell r="A8501">
            <v>298251</v>
          </cell>
        </row>
        <row r="8502">
          <cell r="A8502">
            <v>298282</v>
          </cell>
        </row>
        <row r="8503">
          <cell r="A8503">
            <v>298312</v>
          </cell>
        </row>
        <row r="8504">
          <cell r="A8504">
            <v>298343</v>
          </cell>
        </row>
        <row r="8505">
          <cell r="A8505">
            <v>298373</v>
          </cell>
        </row>
        <row r="8506">
          <cell r="A8506">
            <v>298404</v>
          </cell>
        </row>
        <row r="8507">
          <cell r="A8507">
            <v>298435</v>
          </cell>
        </row>
        <row r="8508">
          <cell r="A8508">
            <v>298463</v>
          </cell>
        </row>
        <row r="8509">
          <cell r="A8509">
            <v>298494</v>
          </cell>
        </row>
        <row r="8510">
          <cell r="A8510">
            <v>298524</v>
          </cell>
        </row>
        <row r="8511">
          <cell r="A8511">
            <v>298555</v>
          </cell>
        </row>
        <row r="8512">
          <cell r="A8512">
            <v>298585</v>
          </cell>
        </row>
        <row r="8513">
          <cell r="A8513">
            <v>298616</v>
          </cell>
        </row>
        <row r="8514">
          <cell r="A8514">
            <v>298647</v>
          </cell>
        </row>
        <row r="8515">
          <cell r="A8515">
            <v>298677</v>
          </cell>
        </row>
        <row r="8516">
          <cell r="A8516">
            <v>298708</v>
          </cell>
        </row>
        <row r="8517">
          <cell r="A8517">
            <v>298738</v>
          </cell>
        </row>
        <row r="8518">
          <cell r="A8518">
            <v>298769</v>
          </cell>
        </row>
        <row r="8519">
          <cell r="A8519">
            <v>298800</v>
          </cell>
        </row>
        <row r="8520">
          <cell r="A8520">
            <v>298828</v>
          </cell>
        </row>
        <row r="8521">
          <cell r="A8521">
            <v>298859</v>
          </cell>
        </row>
        <row r="8522">
          <cell r="A8522">
            <v>298889</v>
          </cell>
        </row>
        <row r="8523">
          <cell r="A8523">
            <v>298920</v>
          </cell>
        </row>
        <row r="8524">
          <cell r="A8524">
            <v>298950</v>
          </cell>
        </row>
        <row r="8525">
          <cell r="A8525">
            <v>298981</v>
          </cell>
        </row>
        <row r="8526">
          <cell r="A8526">
            <v>299012</v>
          </cell>
        </row>
        <row r="8527">
          <cell r="A8527">
            <v>299042</v>
          </cell>
        </row>
        <row r="8528">
          <cell r="A8528">
            <v>299073</v>
          </cell>
        </row>
        <row r="8529">
          <cell r="A8529">
            <v>299103</v>
          </cell>
        </row>
        <row r="8530">
          <cell r="A8530">
            <v>299134</v>
          </cell>
        </row>
        <row r="8531">
          <cell r="A8531">
            <v>299165</v>
          </cell>
        </row>
        <row r="8532">
          <cell r="A8532">
            <v>299193</v>
          </cell>
        </row>
        <row r="8533">
          <cell r="A8533">
            <v>299224</v>
          </cell>
        </row>
        <row r="8534">
          <cell r="A8534">
            <v>299254</v>
          </cell>
        </row>
        <row r="8535">
          <cell r="A8535">
            <v>299285</v>
          </cell>
        </row>
        <row r="8536">
          <cell r="A8536">
            <v>299315</v>
          </cell>
        </row>
        <row r="8537">
          <cell r="A8537">
            <v>299346</v>
          </cell>
        </row>
        <row r="8538">
          <cell r="A8538">
            <v>299377</v>
          </cell>
        </row>
        <row r="8539">
          <cell r="A8539">
            <v>299407</v>
          </cell>
        </row>
        <row r="8540">
          <cell r="A8540">
            <v>299438</v>
          </cell>
        </row>
        <row r="8541">
          <cell r="A8541">
            <v>299468</v>
          </cell>
        </row>
        <row r="8542">
          <cell r="A8542">
            <v>299499</v>
          </cell>
        </row>
        <row r="8543">
          <cell r="A8543">
            <v>299530</v>
          </cell>
        </row>
        <row r="8544">
          <cell r="A8544">
            <v>299559</v>
          </cell>
        </row>
        <row r="8545">
          <cell r="A8545">
            <v>299590</v>
          </cell>
        </row>
        <row r="8546">
          <cell r="A8546">
            <v>299620</v>
          </cell>
        </row>
        <row r="8547">
          <cell r="A8547">
            <v>299651</v>
          </cell>
        </row>
        <row r="8548">
          <cell r="A8548">
            <v>299681</v>
          </cell>
        </row>
        <row r="8549">
          <cell r="A8549">
            <v>299712</v>
          </cell>
        </row>
        <row r="8550">
          <cell r="A8550">
            <v>299743</v>
          </cell>
        </row>
        <row r="8551">
          <cell r="A8551">
            <v>299773</v>
          </cell>
        </row>
        <row r="8552">
          <cell r="A8552">
            <v>299804</v>
          </cell>
        </row>
        <row r="8553">
          <cell r="A8553">
            <v>299834</v>
          </cell>
        </row>
        <row r="8554">
          <cell r="A8554">
            <v>299865</v>
          </cell>
        </row>
        <row r="8555">
          <cell r="A8555">
            <v>299896</v>
          </cell>
        </row>
        <row r="8556">
          <cell r="A8556">
            <v>299924</v>
          </cell>
        </row>
        <row r="8557">
          <cell r="A8557">
            <v>299955</v>
          </cell>
        </row>
        <row r="8558">
          <cell r="A8558">
            <v>299985</v>
          </cell>
        </row>
        <row r="8559">
          <cell r="A8559">
            <v>300016</v>
          </cell>
        </row>
        <row r="8560">
          <cell r="A8560">
            <v>300046</v>
          </cell>
        </row>
        <row r="8561">
          <cell r="A8561">
            <v>300077</v>
          </cell>
        </row>
        <row r="8562">
          <cell r="A8562">
            <v>300108</v>
          </cell>
        </row>
        <row r="8563">
          <cell r="A8563">
            <v>300138</v>
          </cell>
        </row>
        <row r="8564">
          <cell r="A8564">
            <v>300169</v>
          </cell>
        </row>
        <row r="8565">
          <cell r="A8565">
            <v>300199</v>
          </cell>
        </row>
        <row r="8566">
          <cell r="A8566">
            <v>300230</v>
          </cell>
        </row>
        <row r="8567">
          <cell r="A8567">
            <v>300261</v>
          </cell>
        </row>
        <row r="8568">
          <cell r="A8568">
            <v>300289</v>
          </cell>
        </row>
        <row r="8569">
          <cell r="A8569">
            <v>300320</v>
          </cell>
        </row>
        <row r="8570">
          <cell r="A8570">
            <v>300350</v>
          </cell>
        </row>
        <row r="8571">
          <cell r="A8571">
            <v>300381</v>
          </cell>
        </row>
        <row r="8572">
          <cell r="A8572">
            <v>300411</v>
          </cell>
        </row>
        <row r="8573">
          <cell r="A8573">
            <v>300442</v>
          </cell>
        </row>
        <row r="8574">
          <cell r="A8574">
            <v>300473</v>
          </cell>
        </row>
        <row r="8575">
          <cell r="A8575">
            <v>300503</v>
          </cell>
        </row>
        <row r="8576">
          <cell r="A8576">
            <v>300534</v>
          </cell>
        </row>
        <row r="8577">
          <cell r="A8577">
            <v>300564</v>
          </cell>
        </row>
        <row r="8578">
          <cell r="A8578">
            <v>300595</v>
          </cell>
        </row>
        <row r="8579">
          <cell r="A8579">
            <v>300626</v>
          </cell>
        </row>
        <row r="8580">
          <cell r="A8580">
            <v>300654</v>
          </cell>
        </row>
        <row r="8581">
          <cell r="A8581">
            <v>300685</v>
          </cell>
        </row>
        <row r="8582">
          <cell r="A8582">
            <v>300715</v>
          </cell>
        </row>
        <row r="8583">
          <cell r="A8583">
            <v>300746</v>
          </cell>
        </row>
        <row r="8584">
          <cell r="A8584">
            <v>300776</v>
          </cell>
        </row>
        <row r="8585">
          <cell r="A8585">
            <v>300807</v>
          </cell>
        </row>
        <row r="8586">
          <cell r="A8586">
            <v>300838</v>
          </cell>
        </row>
        <row r="8587">
          <cell r="A8587">
            <v>300868</v>
          </cell>
        </row>
        <row r="8588">
          <cell r="A8588">
            <v>300899</v>
          </cell>
        </row>
        <row r="8589">
          <cell r="A8589">
            <v>300929</v>
          </cell>
        </row>
        <row r="8590">
          <cell r="A8590">
            <v>300960</v>
          </cell>
        </row>
        <row r="8591">
          <cell r="A8591">
            <v>300991</v>
          </cell>
        </row>
        <row r="8592">
          <cell r="A8592">
            <v>301020</v>
          </cell>
        </row>
        <row r="8593">
          <cell r="A8593">
            <v>301051</v>
          </cell>
        </row>
        <row r="8594">
          <cell r="A8594">
            <v>301081</v>
          </cell>
        </row>
        <row r="8595">
          <cell r="A8595">
            <v>301112</v>
          </cell>
        </row>
        <row r="8596">
          <cell r="A8596">
            <v>301142</v>
          </cell>
        </row>
        <row r="8597">
          <cell r="A8597">
            <v>301173</v>
          </cell>
        </row>
        <row r="8598">
          <cell r="A8598">
            <v>301204</v>
          </cell>
        </row>
        <row r="8599">
          <cell r="A8599">
            <v>301234</v>
          </cell>
        </row>
        <row r="8600">
          <cell r="A8600">
            <v>301265</v>
          </cell>
        </row>
        <row r="8601">
          <cell r="A8601">
            <v>301295</v>
          </cell>
        </row>
        <row r="8602">
          <cell r="A8602">
            <v>301326</v>
          </cell>
        </row>
        <row r="8603">
          <cell r="A8603">
            <v>301357</v>
          </cell>
        </row>
        <row r="8604">
          <cell r="A8604">
            <v>301385</v>
          </cell>
        </row>
        <row r="8605">
          <cell r="A8605">
            <v>301416</v>
          </cell>
        </row>
        <row r="8606">
          <cell r="A8606">
            <v>301446</v>
          </cell>
        </row>
        <row r="8607">
          <cell r="A8607">
            <v>301477</v>
          </cell>
        </row>
        <row r="8608">
          <cell r="A8608">
            <v>301507</v>
          </cell>
        </row>
        <row r="8609">
          <cell r="A8609">
            <v>301538</v>
          </cell>
        </row>
        <row r="8610">
          <cell r="A8610">
            <v>301569</v>
          </cell>
        </row>
        <row r="8611">
          <cell r="A8611">
            <v>301599</v>
          </cell>
        </row>
        <row r="8612">
          <cell r="A8612">
            <v>301630</v>
          </cell>
        </row>
        <row r="8613">
          <cell r="A8613">
            <v>301660</v>
          </cell>
        </row>
        <row r="8614">
          <cell r="A8614">
            <v>301691</v>
          </cell>
        </row>
        <row r="8615">
          <cell r="A8615">
            <v>301722</v>
          </cell>
        </row>
        <row r="8616">
          <cell r="A8616">
            <v>301750</v>
          </cell>
        </row>
        <row r="8617">
          <cell r="A8617">
            <v>301781</v>
          </cell>
        </row>
        <row r="8618">
          <cell r="A8618">
            <v>301811</v>
          </cell>
        </row>
        <row r="8619">
          <cell r="A8619">
            <v>301842</v>
          </cell>
        </row>
        <row r="8620">
          <cell r="A8620">
            <v>301872</v>
          </cell>
        </row>
        <row r="8621">
          <cell r="A8621">
            <v>301903</v>
          </cell>
        </row>
        <row r="8622">
          <cell r="A8622">
            <v>301934</v>
          </cell>
        </row>
        <row r="8623">
          <cell r="A8623">
            <v>301964</v>
          </cell>
        </row>
        <row r="8624">
          <cell r="A8624">
            <v>301995</v>
          </cell>
        </row>
        <row r="8625">
          <cell r="A8625">
            <v>302025</v>
          </cell>
        </row>
        <row r="8626">
          <cell r="A8626">
            <v>302056</v>
          </cell>
        </row>
        <row r="8627">
          <cell r="A8627">
            <v>302087</v>
          </cell>
        </row>
        <row r="8628">
          <cell r="A8628">
            <v>302115</v>
          </cell>
        </row>
        <row r="8629">
          <cell r="A8629">
            <v>302146</v>
          </cell>
        </row>
        <row r="8630">
          <cell r="A8630">
            <v>302176</v>
          </cell>
        </row>
        <row r="8631">
          <cell r="A8631">
            <v>302207</v>
          </cell>
        </row>
        <row r="8632">
          <cell r="A8632">
            <v>302237</v>
          </cell>
        </row>
        <row r="8633">
          <cell r="A8633">
            <v>302268</v>
          </cell>
        </row>
        <row r="8634">
          <cell r="A8634">
            <v>302299</v>
          </cell>
        </row>
        <row r="8635">
          <cell r="A8635">
            <v>302329</v>
          </cell>
        </row>
        <row r="8636">
          <cell r="A8636">
            <v>302360</v>
          </cell>
        </row>
        <row r="8637">
          <cell r="A8637">
            <v>302390</v>
          </cell>
        </row>
        <row r="8638">
          <cell r="A8638">
            <v>302421</v>
          </cell>
        </row>
        <row r="8639">
          <cell r="A8639">
            <v>302452</v>
          </cell>
        </row>
        <row r="8640">
          <cell r="A8640">
            <v>302481</v>
          </cell>
        </row>
        <row r="8641">
          <cell r="A8641">
            <v>302512</v>
          </cell>
        </row>
        <row r="8642">
          <cell r="A8642">
            <v>302542</v>
          </cell>
        </row>
        <row r="8643">
          <cell r="A8643">
            <v>302573</v>
          </cell>
        </row>
        <row r="8644">
          <cell r="A8644">
            <v>302603</v>
          </cell>
        </row>
        <row r="8645">
          <cell r="A8645">
            <v>302634</v>
          </cell>
        </row>
        <row r="8646">
          <cell r="A8646">
            <v>302665</v>
          </cell>
        </row>
        <row r="8647">
          <cell r="A8647">
            <v>302695</v>
          </cell>
        </row>
        <row r="8648">
          <cell r="A8648">
            <v>302726</v>
          </cell>
        </row>
        <row r="8649">
          <cell r="A8649">
            <v>302756</v>
          </cell>
        </row>
        <row r="8650">
          <cell r="A8650">
            <v>302787</v>
          </cell>
        </row>
        <row r="8651">
          <cell r="A8651">
            <v>302818</v>
          </cell>
        </row>
        <row r="8652">
          <cell r="A8652">
            <v>302846</v>
          </cell>
        </row>
        <row r="8653">
          <cell r="A8653">
            <v>302877</v>
          </cell>
        </row>
        <row r="8654">
          <cell r="A8654">
            <v>302907</v>
          </cell>
        </row>
        <row r="8655">
          <cell r="A8655">
            <v>302938</v>
          </cell>
        </row>
        <row r="8656">
          <cell r="A8656">
            <v>302968</v>
          </cell>
        </row>
        <row r="8657">
          <cell r="A8657">
            <v>302999</v>
          </cell>
        </row>
        <row r="8658">
          <cell r="A8658">
            <v>303030</v>
          </cell>
        </row>
        <row r="8659">
          <cell r="A8659">
            <v>303060</v>
          </cell>
        </row>
        <row r="8660">
          <cell r="A8660">
            <v>303091</v>
          </cell>
        </row>
        <row r="8661">
          <cell r="A8661">
            <v>303121</v>
          </cell>
        </row>
        <row r="8662">
          <cell r="A8662">
            <v>303152</v>
          </cell>
        </row>
        <row r="8663">
          <cell r="A8663">
            <v>303183</v>
          </cell>
        </row>
        <row r="8664">
          <cell r="A8664">
            <v>303211</v>
          </cell>
        </row>
        <row r="8665">
          <cell r="A8665">
            <v>303242</v>
          </cell>
        </row>
        <row r="8666">
          <cell r="A8666">
            <v>303272</v>
          </cell>
        </row>
        <row r="8667">
          <cell r="A8667">
            <v>303303</v>
          </cell>
        </row>
        <row r="8668">
          <cell r="A8668">
            <v>303333</v>
          </cell>
        </row>
        <row r="8669">
          <cell r="A8669">
            <v>303364</v>
          </cell>
        </row>
        <row r="8670">
          <cell r="A8670">
            <v>303395</v>
          </cell>
        </row>
        <row r="8671">
          <cell r="A8671">
            <v>303425</v>
          </cell>
        </row>
        <row r="8672">
          <cell r="A8672">
            <v>303456</v>
          </cell>
        </row>
        <row r="8673">
          <cell r="A8673">
            <v>303486</v>
          </cell>
        </row>
        <row r="8674">
          <cell r="A8674">
            <v>303517</v>
          </cell>
        </row>
        <row r="8675">
          <cell r="A8675">
            <v>303548</v>
          </cell>
        </row>
        <row r="8676">
          <cell r="A8676">
            <v>303576</v>
          </cell>
        </row>
        <row r="8677">
          <cell r="A8677">
            <v>303607</v>
          </cell>
        </row>
        <row r="8678">
          <cell r="A8678">
            <v>303637</v>
          </cell>
        </row>
        <row r="8679">
          <cell r="A8679">
            <v>303668</v>
          </cell>
        </row>
        <row r="8680">
          <cell r="A8680">
            <v>303698</v>
          </cell>
        </row>
        <row r="8681">
          <cell r="A8681">
            <v>303729</v>
          </cell>
        </row>
        <row r="8682">
          <cell r="A8682">
            <v>303760</v>
          </cell>
        </row>
        <row r="8683">
          <cell r="A8683">
            <v>303790</v>
          </cell>
        </row>
        <row r="8684">
          <cell r="A8684">
            <v>303821</v>
          </cell>
        </row>
        <row r="8685">
          <cell r="A8685">
            <v>303851</v>
          </cell>
        </row>
        <row r="8686">
          <cell r="A8686">
            <v>303882</v>
          </cell>
        </row>
        <row r="8687">
          <cell r="A8687">
            <v>303913</v>
          </cell>
        </row>
        <row r="8688">
          <cell r="A8688">
            <v>303942</v>
          </cell>
        </row>
        <row r="8689">
          <cell r="A8689">
            <v>303973</v>
          </cell>
        </row>
        <row r="8690">
          <cell r="A8690">
            <v>304003</v>
          </cell>
        </row>
        <row r="8691">
          <cell r="A8691">
            <v>304034</v>
          </cell>
        </row>
        <row r="8692">
          <cell r="A8692">
            <v>304064</v>
          </cell>
        </row>
        <row r="8693">
          <cell r="A8693">
            <v>304095</v>
          </cell>
        </row>
        <row r="8694">
          <cell r="A8694">
            <v>304126</v>
          </cell>
        </row>
        <row r="8695">
          <cell r="A8695">
            <v>304156</v>
          </cell>
        </row>
        <row r="8696">
          <cell r="A8696">
            <v>304187</v>
          </cell>
        </row>
        <row r="8697">
          <cell r="A8697">
            <v>304217</v>
          </cell>
        </row>
        <row r="8698">
          <cell r="A8698">
            <v>304248</v>
          </cell>
        </row>
        <row r="8699">
          <cell r="A8699">
            <v>304279</v>
          </cell>
        </row>
        <row r="8700">
          <cell r="A8700">
            <v>304307</v>
          </cell>
        </row>
        <row r="8701">
          <cell r="A8701">
            <v>304338</v>
          </cell>
        </row>
        <row r="8702">
          <cell r="A8702">
            <v>304368</v>
          </cell>
        </row>
        <row r="8703">
          <cell r="A8703">
            <v>304399</v>
          </cell>
        </row>
        <row r="8704">
          <cell r="A8704">
            <v>304429</v>
          </cell>
        </row>
        <row r="8705">
          <cell r="A8705">
            <v>304460</v>
          </cell>
        </row>
        <row r="8706">
          <cell r="A8706">
            <v>304491</v>
          </cell>
        </row>
        <row r="8707">
          <cell r="A8707">
            <v>304521</v>
          </cell>
        </row>
        <row r="8708">
          <cell r="A8708">
            <v>304552</v>
          </cell>
        </row>
        <row r="8709">
          <cell r="A8709">
            <v>304582</v>
          </cell>
        </row>
        <row r="8710">
          <cell r="A8710">
            <v>304613</v>
          </cell>
        </row>
        <row r="8711">
          <cell r="A8711">
            <v>304644</v>
          </cell>
        </row>
        <row r="8712">
          <cell r="A8712">
            <v>304672</v>
          </cell>
        </row>
        <row r="8713">
          <cell r="A8713">
            <v>304703</v>
          </cell>
        </row>
        <row r="8714">
          <cell r="A8714">
            <v>304733</v>
          </cell>
        </row>
        <row r="8715">
          <cell r="A8715">
            <v>304764</v>
          </cell>
        </row>
        <row r="8716">
          <cell r="A8716">
            <v>304794</v>
          </cell>
        </row>
        <row r="8717">
          <cell r="A8717">
            <v>304825</v>
          </cell>
        </row>
        <row r="8718">
          <cell r="A8718">
            <v>304856</v>
          </cell>
        </row>
        <row r="8719">
          <cell r="A8719">
            <v>304886</v>
          </cell>
        </row>
        <row r="8720">
          <cell r="A8720">
            <v>304917</v>
          </cell>
        </row>
        <row r="8721">
          <cell r="A8721">
            <v>304947</v>
          </cell>
        </row>
        <row r="8722">
          <cell r="A8722">
            <v>304978</v>
          </cell>
        </row>
        <row r="8723">
          <cell r="A8723">
            <v>305009</v>
          </cell>
        </row>
        <row r="8724">
          <cell r="A8724">
            <v>305037</v>
          </cell>
        </row>
        <row r="8725">
          <cell r="A8725">
            <v>305068</v>
          </cell>
        </row>
        <row r="8726">
          <cell r="A8726">
            <v>305098</v>
          </cell>
        </row>
        <row r="8727">
          <cell r="A8727">
            <v>305129</v>
          </cell>
        </row>
        <row r="8728">
          <cell r="A8728">
            <v>305159</v>
          </cell>
        </row>
        <row r="8729">
          <cell r="A8729">
            <v>305190</v>
          </cell>
        </row>
        <row r="8730">
          <cell r="A8730">
            <v>305221</v>
          </cell>
        </row>
        <row r="8731">
          <cell r="A8731">
            <v>305251</v>
          </cell>
        </row>
        <row r="8732">
          <cell r="A8732">
            <v>305282</v>
          </cell>
        </row>
        <row r="8733">
          <cell r="A8733">
            <v>305312</v>
          </cell>
        </row>
        <row r="8734">
          <cell r="A8734">
            <v>305343</v>
          </cell>
        </row>
        <row r="8735">
          <cell r="A8735">
            <v>305374</v>
          </cell>
        </row>
        <row r="8736">
          <cell r="A8736">
            <v>305403</v>
          </cell>
        </row>
        <row r="8737">
          <cell r="A8737">
            <v>305434</v>
          </cell>
        </row>
        <row r="8738">
          <cell r="A8738">
            <v>305464</v>
          </cell>
        </row>
        <row r="8739">
          <cell r="A8739">
            <v>305495</v>
          </cell>
        </row>
        <row r="8740">
          <cell r="A8740">
            <v>305525</v>
          </cell>
        </row>
        <row r="8741">
          <cell r="A8741">
            <v>305556</v>
          </cell>
        </row>
        <row r="8742">
          <cell r="A8742">
            <v>305587</v>
          </cell>
        </row>
        <row r="8743">
          <cell r="A8743">
            <v>305617</v>
          </cell>
        </row>
        <row r="8744">
          <cell r="A8744">
            <v>305648</v>
          </cell>
        </row>
        <row r="8745">
          <cell r="A8745">
            <v>305678</v>
          </cell>
        </row>
        <row r="8746">
          <cell r="A8746">
            <v>305709</v>
          </cell>
        </row>
        <row r="8747">
          <cell r="A8747">
            <v>305740</v>
          </cell>
        </row>
        <row r="8748">
          <cell r="A8748">
            <v>305768</v>
          </cell>
        </row>
        <row r="8749">
          <cell r="A8749">
            <v>305799</v>
          </cell>
        </row>
        <row r="8750">
          <cell r="A8750">
            <v>305829</v>
          </cell>
        </row>
        <row r="8751">
          <cell r="A8751">
            <v>305860</v>
          </cell>
        </row>
        <row r="8752">
          <cell r="A8752">
            <v>305890</v>
          </cell>
        </row>
        <row r="8753">
          <cell r="A8753">
            <v>305921</v>
          </cell>
        </row>
        <row r="8754">
          <cell r="A8754">
            <v>305952</v>
          </cell>
        </row>
        <row r="8755">
          <cell r="A8755">
            <v>305982</v>
          </cell>
        </row>
        <row r="8756">
          <cell r="A8756">
            <v>306013</v>
          </cell>
        </row>
        <row r="8757">
          <cell r="A8757">
            <v>306043</v>
          </cell>
        </row>
        <row r="8758">
          <cell r="A8758">
            <v>306074</v>
          </cell>
        </row>
        <row r="8759">
          <cell r="A8759">
            <v>306105</v>
          </cell>
        </row>
        <row r="8760">
          <cell r="A8760">
            <v>306133</v>
          </cell>
        </row>
        <row r="8761">
          <cell r="A8761">
            <v>306164</v>
          </cell>
        </row>
        <row r="8762">
          <cell r="A8762">
            <v>306194</v>
          </cell>
        </row>
        <row r="8763">
          <cell r="A8763">
            <v>306225</v>
          </cell>
        </row>
        <row r="8764">
          <cell r="A8764">
            <v>306255</v>
          </cell>
        </row>
        <row r="8765">
          <cell r="A8765">
            <v>306286</v>
          </cell>
        </row>
        <row r="8766">
          <cell r="A8766">
            <v>306317</v>
          </cell>
        </row>
        <row r="8767">
          <cell r="A8767">
            <v>306347</v>
          </cell>
        </row>
        <row r="8768">
          <cell r="A8768">
            <v>306378</v>
          </cell>
        </row>
        <row r="8769">
          <cell r="A8769">
            <v>306408</v>
          </cell>
        </row>
        <row r="8770">
          <cell r="A8770">
            <v>306439</v>
          </cell>
        </row>
        <row r="8771">
          <cell r="A8771">
            <v>306470</v>
          </cell>
        </row>
        <row r="8772">
          <cell r="A8772">
            <v>306498</v>
          </cell>
        </row>
        <row r="8773">
          <cell r="A8773">
            <v>306529</v>
          </cell>
        </row>
        <row r="8774">
          <cell r="A8774">
            <v>306559</v>
          </cell>
        </row>
        <row r="8775">
          <cell r="A8775">
            <v>306590</v>
          </cell>
        </row>
        <row r="8776">
          <cell r="A8776">
            <v>306620</v>
          </cell>
        </row>
        <row r="8777">
          <cell r="A8777">
            <v>306651</v>
          </cell>
        </row>
        <row r="8778">
          <cell r="A8778">
            <v>306682</v>
          </cell>
        </row>
        <row r="8779">
          <cell r="A8779">
            <v>306712</v>
          </cell>
        </row>
        <row r="8780">
          <cell r="A8780">
            <v>306743</v>
          </cell>
        </row>
        <row r="8781">
          <cell r="A8781">
            <v>306773</v>
          </cell>
        </row>
        <row r="8782">
          <cell r="A8782">
            <v>306804</v>
          </cell>
        </row>
        <row r="8783">
          <cell r="A8783">
            <v>306835</v>
          </cell>
        </row>
        <row r="8784">
          <cell r="A8784">
            <v>306864</v>
          </cell>
        </row>
        <row r="8785">
          <cell r="A8785">
            <v>306895</v>
          </cell>
        </row>
        <row r="8786">
          <cell r="A8786">
            <v>306925</v>
          </cell>
        </row>
        <row r="8787">
          <cell r="A8787">
            <v>306956</v>
          </cell>
        </row>
        <row r="8788">
          <cell r="A8788">
            <v>306986</v>
          </cell>
        </row>
        <row r="8789">
          <cell r="A8789">
            <v>307017</v>
          </cell>
        </row>
        <row r="8790">
          <cell r="A8790">
            <v>307048</v>
          </cell>
        </row>
        <row r="8791">
          <cell r="A8791">
            <v>307078</v>
          </cell>
        </row>
        <row r="8792">
          <cell r="A8792">
            <v>307109</v>
          </cell>
        </row>
        <row r="8793">
          <cell r="A8793">
            <v>307139</v>
          </cell>
        </row>
        <row r="8794">
          <cell r="A8794">
            <v>307170</v>
          </cell>
        </row>
        <row r="8795">
          <cell r="A8795">
            <v>307201</v>
          </cell>
        </row>
        <row r="8796">
          <cell r="A8796">
            <v>307229</v>
          </cell>
        </row>
        <row r="8797">
          <cell r="A8797">
            <v>307260</v>
          </cell>
        </row>
        <row r="8798">
          <cell r="A8798">
            <v>307290</v>
          </cell>
        </row>
        <row r="8799">
          <cell r="A8799">
            <v>307321</v>
          </cell>
        </row>
        <row r="8800">
          <cell r="A8800">
            <v>307351</v>
          </cell>
        </row>
        <row r="8801">
          <cell r="A8801">
            <v>307382</v>
          </cell>
        </row>
        <row r="8802">
          <cell r="A8802">
            <v>307413</v>
          </cell>
        </row>
        <row r="8803">
          <cell r="A8803">
            <v>307443</v>
          </cell>
        </row>
        <row r="8804">
          <cell r="A8804">
            <v>307474</v>
          </cell>
        </row>
        <row r="8805">
          <cell r="A8805">
            <v>307504</v>
          </cell>
        </row>
        <row r="8806">
          <cell r="A8806">
            <v>307535</v>
          </cell>
        </row>
        <row r="8807">
          <cell r="A8807">
            <v>307566</v>
          </cell>
        </row>
        <row r="8808">
          <cell r="A8808">
            <v>307594</v>
          </cell>
        </row>
        <row r="8809">
          <cell r="A8809">
            <v>307625</v>
          </cell>
        </row>
        <row r="8810">
          <cell r="A8810">
            <v>307655</v>
          </cell>
        </row>
        <row r="8811">
          <cell r="A8811">
            <v>307686</v>
          </cell>
        </row>
        <row r="8812">
          <cell r="A8812">
            <v>307716</v>
          </cell>
        </row>
        <row r="8813">
          <cell r="A8813">
            <v>307747</v>
          </cell>
        </row>
        <row r="8814">
          <cell r="A8814">
            <v>307778</v>
          </cell>
        </row>
        <row r="8815">
          <cell r="A8815">
            <v>307808</v>
          </cell>
        </row>
        <row r="8816">
          <cell r="A8816">
            <v>307839</v>
          </cell>
        </row>
        <row r="8817">
          <cell r="A8817">
            <v>307869</v>
          </cell>
        </row>
        <row r="8818">
          <cell r="A8818">
            <v>307900</v>
          </cell>
        </row>
        <row r="8819">
          <cell r="A8819">
            <v>307931</v>
          </cell>
        </row>
        <row r="8820">
          <cell r="A8820">
            <v>307959</v>
          </cell>
        </row>
        <row r="8821">
          <cell r="A8821">
            <v>307990</v>
          </cell>
        </row>
        <row r="8822">
          <cell r="A8822">
            <v>308020</v>
          </cell>
        </row>
        <row r="8823">
          <cell r="A8823">
            <v>308051</v>
          </cell>
        </row>
        <row r="8824">
          <cell r="A8824">
            <v>308081</v>
          </cell>
        </row>
        <row r="8825">
          <cell r="A8825">
            <v>308112</v>
          </cell>
        </row>
        <row r="8826">
          <cell r="A8826">
            <v>308143</v>
          </cell>
        </row>
        <row r="8827">
          <cell r="A8827">
            <v>308173</v>
          </cell>
        </row>
        <row r="8828">
          <cell r="A8828">
            <v>308204</v>
          </cell>
        </row>
        <row r="8829">
          <cell r="A8829">
            <v>308234</v>
          </cell>
        </row>
        <row r="8830">
          <cell r="A8830">
            <v>308265</v>
          </cell>
        </row>
        <row r="8831">
          <cell r="A8831">
            <v>308296</v>
          </cell>
        </row>
        <row r="8832">
          <cell r="A8832">
            <v>308325</v>
          </cell>
        </row>
        <row r="8833">
          <cell r="A8833">
            <v>308356</v>
          </cell>
        </row>
        <row r="8834">
          <cell r="A8834">
            <v>308386</v>
          </cell>
        </row>
        <row r="8835">
          <cell r="A8835">
            <v>308417</v>
          </cell>
        </row>
        <row r="8836">
          <cell r="A8836">
            <v>308447</v>
          </cell>
        </row>
        <row r="8837">
          <cell r="A8837">
            <v>308478</v>
          </cell>
        </row>
        <row r="8838">
          <cell r="A8838">
            <v>308509</v>
          </cell>
        </row>
        <row r="8839">
          <cell r="A8839">
            <v>308539</v>
          </cell>
        </row>
        <row r="8840">
          <cell r="A8840">
            <v>308570</v>
          </cell>
        </row>
        <row r="8841">
          <cell r="A8841">
            <v>308600</v>
          </cell>
        </row>
        <row r="8842">
          <cell r="A8842">
            <v>308631</v>
          </cell>
        </row>
        <row r="8843">
          <cell r="A8843">
            <v>308662</v>
          </cell>
        </row>
        <row r="8844">
          <cell r="A8844">
            <v>308690</v>
          </cell>
        </row>
        <row r="8845">
          <cell r="A8845">
            <v>308721</v>
          </cell>
        </row>
        <row r="8846">
          <cell r="A8846">
            <v>308751</v>
          </cell>
        </row>
        <row r="8847">
          <cell r="A8847">
            <v>308782</v>
          </cell>
        </row>
        <row r="8848">
          <cell r="A8848">
            <v>308812</v>
          </cell>
        </row>
        <row r="8849">
          <cell r="A8849">
            <v>308843</v>
          </cell>
        </row>
        <row r="8850">
          <cell r="A8850">
            <v>308874</v>
          </cell>
        </row>
        <row r="8851">
          <cell r="A8851">
            <v>308904</v>
          </cell>
        </row>
        <row r="8852">
          <cell r="A8852">
            <v>308935</v>
          </cell>
        </row>
        <row r="8853">
          <cell r="A8853">
            <v>308965</v>
          </cell>
        </row>
        <row r="8854">
          <cell r="A8854">
            <v>308996</v>
          </cell>
        </row>
        <row r="8855">
          <cell r="A8855">
            <v>309027</v>
          </cell>
        </row>
        <row r="8856">
          <cell r="A8856">
            <v>309055</v>
          </cell>
        </row>
        <row r="8857">
          <cell r="A8857">
            <v>309086</v>
          </cell>
        </row>
        <row r="8858">
          <cell r="A8858">
            <v>309116</v>
          </cell>
        </row>
        <row r="8859">
          <cell r="A8859">
            <v>309147</v>
          </cell>
        </row>
        <row r="8860">
          <cell r="A8860">
            <v>309177</v>
          </cell>
        </row>
        <row r="8861">
          <cell r="A8861">
            <v>309208</v>
          </cell>
        </row>
        <row r="8862">
          <cell r="A8862">
            <v>309239</v>
          </cell>
        </row>
        <row r="8863">
          <cell r="A8863">
            <v>309269</v>
          </cell>
        </row>
        <row r="8864">
          <cell r="A8864">
            <v>309300</v>
          </cell>
        </row>
        <row r="8865">
          <cell r="A8865">
            <v>309330</v>
          </cell>
        </row>
        <row r="8866">
          <cell r="A8866">
            <v>309361</v>
          </cell>
        </row>
        <row r="8867">
          <cell r="A8867">
            <v>309392</v>
          </cell>
        </row>
        <row r="8868">
          <cell r="A8868">
            <v>309420</v>
          </cell>
        </row>
        <row r="8869">
          <cell r="A8869">
            <v>309451</v>
          </cell>
        </row>
        <row r="8870">
          <cell r="A8870">
            <v>309481</v>
          </cell>
        </row>
        <row r="8871">
          <cell r="A8871">
            <v>309512</v>
          </cell>
        </row>
        <row r="8872">
          <cell r="A8872">
            <v>309542</v>
          </cell>
        </row>
        <row r="8873">
          <cell r="A8873">
            <v>309573</v>
          </cell>
        </row>
        <row r="8874">
          <cell r="A8874">
            <v>309604</v>
          </cell>
        </row>
        <row r="8875">
          <cell r="A8875">
            <v>309634</v>
          </cell>
        </row>
        <row r="8876">
          <cell r="A8876">
            <v>309665</v>
          </cell>
        </row>
        <row r="8877">
          <cell r="A8877">
            <v>309695</v>
          </cell>
        </row>
        <row r="8878">
          <cell r="A8878">
            <v>309726</v>
          </cell>
        </row>
        <row r="8879">
          <cell r="A8879">
            <v>309757</v>
          </cell>
        </row>
        <row r="8880">
          <cell r="A8880">
            <v>309786</v>
          </cell>
        </row>
        <row r="8881">
          <cell r="A8881">
            <v>309817</v>
          </cell>
        </row>
        <row r="8882">
          <cell r="A8882">
            <v>309847</v>
          </cell>
        </row>
        <row r="8883">
          <cell r="A8883">
            <v>309878</v>
          </cell>
        </row>
        <row r="8884">
          <cell r="A8884">
            <v>309908</v>
          </cell>
        </row>
        <row r="8885">
          <cell r="A8885">
            <v>309939</v>
          </cell>
        </row>
        <row r="8886">
          <cell r="A8886">
            <v>309970</v>
          </cell>
        </row>
        <row r="8887">
          <cell r="A8887">
            <v>310000</v>
          </cell>
        </row>
        <row r="8888">
          <cell r="A8888">
            <v>310031</v>
          </cell>
        </row>
        <row r="8889">
          <cell r="A8889">
            <v>310061</v>
          </cell>
        </row>
        <row r="8890">
          <cell r="A8890">
            <v>310092</v>
          </cell>
        </row>
        <row r="8891">
          <cell r="A8891">
            <v>310123</v>
          </cell>
        </row>
        <row r="8892">
          <cell r="A8892">
            <v>310151</v>
          </cell>
        </row>
        <row r="8893">
          <cell r="A8893">
            <v>310182</v>
          </cell>
        </row>
        <row r="8894">
          <cell r="A8894">
            <v>310212</v>
          </cell>
        </row>
        <row r="8895">
          <cell r="A8895">
            <v>310243</v>
          </cell>
        </row>
        <row r="8896">
          <cell r="A8896">
            <v>310273</v>
          </cell>
        </row>
        <row r="8897">
          <cell r="A8897">
            <v>310304</v>
          </cell>
        </row>
        <row r="8898">
          <cell r="A8898">
            <v>310335</v>
          </cell>
        </row>
        <row r="8899">
          <cell r="A8899">
            <v>310365</v>
          </cell>
        </row>
        <row r="8900">
          <cell r="A8900">
            <v>310396</v>
          </cell>
        </row>
        <row r="8901">
          <cell r="A8901">
            <v>310426</v>
          </cell>
        </row>
        <row r="8902">
          <cell r="A8902">
            <v>310457</v>
          </cell>
        </row>
        <row r="8903">
          <cell r="A8903">
            <v>310488</v>
          </cell>
        </row>
        <row r="8904">
          <cell r="A8904">
            <v>310516</v>
          </cell>
        </row>
        <row r="8905">
          <cell r="A8905">
            <v>310547</v>
          </cell>
        </row>
        <row r="8906">
          <cell r="A8906">
            <v>310577</v>
          </cell>
        </row>
        <row r="8907">
          <cell r="A8907">
            <v>310608</v>
          </cell>
        </row>
        <row r="8908">
          <cell r="A8908">
            <v>310638</v>
          </cell>
        </row>
        <row r="8909">
          <cell r="A8909">
            <v>310669</v>
          </cell>
        </row>
        <row r="8910">
          <cell r="A8910">
            <v>310700</v>
          </cell>
        </row>
        <row r="8911">
          <cell r="A8911">
            <v>310730</v>
          </cell>
        </row>
        <row r="8912">
          <cell r="A8912">
            <v>310761</v>
          </cell>
        </row>
        <row r="8913">
          <cell r="A8913">
            <v>310791</v>
          </cell>
        </row>
        <row r="8914">
          <cell r="A8914">
            <v>310822</v>
          </cell>
        </row>
        <row r="8915">
          <cell r="A8915">
            <v>310853</v>
          </cell>
        </row>
        <row r="8916">
          <cell r="A8916">
            <v>310881</v>
          </cell>
        </row>
        <row r="8917">
          <cell r="A8917">
            <v>310912</v>
          </cell>
        </row>
        <row r="8918">
          <cell r="A8918">
            <v>310942</v>
          </cell>
        </row>
        <row r="8919">
          <cell r="A8919">
            <v>310973</v>
          </cell>
        </row>
        <row r="8920">
          <cell r="A8920">
            <v>311003</v>
          </cell>
        </row>
        <row r="8921">
          <cell r="A8921">
            <v>311034</v>
          </cell>
        </row>
        <row r="8922">
          <cell r="A8922">
            <v>311065</v>
          </cell>
        </row>
        <row r="8923">
          <cell r="A8923">
            <v>311095</v>
          </cell>
        </row>
        <row r="8924">
          <cell r="A8924">
            <v>311126</v>
          </cell>
        </row>
        <row r="8925">
          <cell r="A8925">
            <v>311156</v>
          </cell>
        </row>
        <row r="8926">
          <cell r="A8926">
            <v>311187</v>
          </cell>
        </row>
        <row r="8927">
          <cell r="A8927">
            <v>311218</v>
          </cell>
        </row>
        <row r="8928">
          <cell r="A8928">
            <v>311247</v>
          </cell>
        </row>
        <row r="8929">
          <cell r="A8929">
            <v>311278</v>
          </cell>
        </row>
        <row r="8930">
          <cell r="A8930">
            <v>311308</v>
          </cell>
        </row>
        <row r="8931">
          <cell r="A8931">
            <v>311339</v>
          </cell>
        </row>
        <row r="8932">
          <cell r="A8932">
            <v>311369</v>
          </cell>
        </row>
        <row r="8933">
          <cell r="A8933">
            <v>311400</v>
          </cell>
        </row>
        <row r="8934">
          <cell r="A8934">
            <v>311431</v>
          </cell>
        </row>
        <row r="8935">
          <cell r="A8935">
            <v>311461</v>
          </cell>
        </row>
        <row r="8936">
          <cell r="A8936">
            <v>311492</v>
          </cell>
        </row>
        <row r="8937">
          <cell r="A8937">
            <v>311522</v>
          </cell>
        </row>
        <row r="8938">
          <cell r="A8938">
            <v>311553</v>
          </cell>
        </row>
        <row r="8939">
          <cell r="A8939">
            <v>311584</v>
          </cell>
        </row>
        <row r="8940">
          <cell r="A8940">
            <v>311612</v>
          </cell>
        </row>
        <row r="8941">
          <cell r="A8941">
            <v>311643</v>
          </cell>
        </row>
        <row r="8942">
          <cell r="A8942">
            <v>311673</v>
          </cell>
        </row>
        <row r="8943">
          <cell r="A8943">
            <v>311704</v>
          </cell>
        </row>
        <row r="8944">
          <cell r="A8944">
            <v>311734</v>
          </cell>
        </row>
        <row r="8945">
          <cell r="A8945">
            <v>311765</v>
          </cell>
        </row>
        <row r="8946">
          <cell r="A8946">
            <v>311796</v>
          </cell>
        </row>
        <row r="8947">
          <cell r="A8947">
            <v>311826</v>
          </cell>
        </row>
        <row r="8948">
          <cell r="A8948">
            <v>311857</v>
          </cell>
        </row>
        <row r="8949">
          <cell r="A8949">
            <v>311887</v>
          </cell>
        </row>
        <row r="8950">
          <cell r="A8950">
            <v>311918</v>
          </cell>
        </row>
        <row r="8951">
          <cell r="A8951">
            <v>311949</v>
          </cell>
        </row>
        <row r="8952">
          <cell r="A8952">
            <v>311977</v>
          </cell>
        </row>
        <row r="8953">
          <cell r="A8953">
            <v>312008</v>
          </cell>
        </row>
        <row r="8954">
          <cell r="A8954">
            <v>312038</v>
          </cell>
        </row>
        <row r="8955">
          <cell r="A8955">
            <v>312069</v>
          </cell>
        </row>
        <row r="8956">
          <cell r="A8956">
            <v>312099</v>
          </cell>
        </row>
        <row r="8957">
          <cell r="A8957">
            <v>312130</v>
          </cell>
        </row>
        <row r="8958">
          <cell r="A8958">
            <v>312161</v>
          </cell>
        </row>
        <row r="8959">
          <cell r="A8959">
            <v>312191</v>
          </cell>
        </row>
        <row r="8960">
          <cell r="A8960">
            <v>312222</v>
          </cell>
        </row>
        <row r="8961">
          <cell r="A8961">
            <v>312252</v>
          </cell>
        </row>
        <row r="8962">
          <cell r="A8962">
            <v>312283</v>
          </cell>
        </row>
        <row r="8963">
          <cell r="A8963">
            <v>312314</v>
          </cell>
        </row>
        <row r="8964">
          <cell r="A8964">
            <v>312342</v>
          </cell>
        </row>
        <row r="8965">
          <cell r="A8965">
            <v>312373</v>
          </cell>
        </row>
        <row r="8966">
          <cell r="A8966">
            <v>312403</v>
          </cell>
        </row>
        <row r="8967">
          <cell r="A8967">
            <v>312434</v>
          </cell>
        </row>
        <row r="8968">
          <cell r="A8968">
            <v>312464</v>
          </cell>
        </row>
        <row r="8969">
          <cell r="A8969">
            <v>312495</v>
          </cell>
        </row>
        <row r="8970">
          <cell r="A8970">
            <v>312526</v>
          </cell>
        </row>
        <row r="8971">
          <cell r="A8971">
            <v>312556</v>
          </cell>
        </row>
        <row r="8972">
          <cell r="A8972">
            <v>312587</v>
          </cell>
        </row>
        <row r="8973">
          <cell r="A8973">
            <v>312617</v>
          </cell>
        </row>
        <row r="8974">
          <cell r="A8974">
            <v>312648</v>
          </cell>
        </row>
        <row r="8975">
          <cell r="A8975">
            <v>312679</v>
          </cell>
        </row>
        <row r="8976">
          <cell r="A8976">
            <v>312708</v>
          </cell>
        </row>
        <row r="8977">
          <cell r="A8977">
            <v>312739</v>
          </cell>
        </row>
        <row r="8978">
          <cell r="A8978">
            <v>312769</v>
          </cell>
        </row>
        <row r="8979">
          <cell r="A8979">
            <v>312800</v>
          </cell>
        </row>
        <row r="8980">
          <cell r="A8980">
            <v>312830</v>
          </cell>
        </row>
        <row r="8981">
          <cell r="A8981">
            <v>312861</v>
          </cell>
        </row>
        <row r="8982">
          <cell r="A8982">
            <v>312892</v>
          </cell>
        </row>
        <row r="8983">
          <cell r="A8983">
            <v>312922</v>
          </cell>
        </row>
        <row r="8984">
          <cell r="A8984">
            <v>312953</v>
          </cell>
        </row>
        <row r="8985">
          <cell r="A8985">
            <v>312983</v>
          </cell>
        </row>
        <row r="8986">
          <cell r="A8986">
            <v>313014</v>
          </cell>
        </row>
        <row r="8987">
          <cell r="A8987">
            <v>313045</v>
          </cell>
        </row>
        <row r="8988">
          <cell r="A8988">
            <v>313073</v>
          </cell>
        </row>
        <row r="8989">
          <cell r="A8989">
            <v>313104</v>
          </cell>
        </row>
        <row r="8990">
          <cell r="A8990">
            <v>313134</v>
          </cell>
        </row>
        <row r="8991">
          <cell r="A8991">
            <v>313165</v>
          </cell>
        </row>
        <row r="8992">
          <cell r="A8992">
            <v>313195</v>
          </cell>
        </row>
        <row r="8993">
          <cell r="A8993">
            <v>313226</v>
          </cell>
        </row>
        <row r="8994">
          <cell r="A8994">
            <v>313257</v>
          </cell>
        </row>
        <row r="8995">
          <cell r="A8995">
            <v>313287</v>
          </cell>
        </row>
        <row r="8996">
          <cell r="A8996">
            <v>313318</v>
          </cell>
        </row>
        <row r="8997">
          <cell r="A8997">
            <v>313348</v>
          </cell>
        </row>
        <row r="8998">
          <cell r="A8998">
            <v>313379</v>
          </cell>
        </row>
        <row r="8999">
          <cell r="A8999">
            <v>313410</v>
          </cell>
        </row>
        <row r="9000">
          <cell r="A9000">
            <v>313438</v>
          </cell>
        </row>
        <row r="9001">
          <cell r="A9001">
            <v>313469</v>
          </cell>
        </row>
        <row r="9002">
          <cell r="A9002">
            <v>313499</v>
          </cell>
        </row>
        <row r="9003">
          <cell r="A9003">
            <v>313530</v>
          </cell>
        </row>
        <row r="9004">
          <cell r="A9004">
            <v>313560</v>
          </cell>
        </row>
        <row r="9005">
          <cell r="A9005">
            <v>313591</v>
          </cell>
        </row>
        <row r="9006">
          <cell r="A9006">
            <v>313622</v>
          </cell>
        </row>
        <row r="9007">
          <cell r="A9007">
            <v>313652</v>
          </cell>
        </row>
        <row r="9008">
          <cell r="A9008">
            <v>313683</v>
          </cell>
        </row>
        <row r="9009">
          <cell r="A9009">
            <v>313713</v>
          </cell>
        </row>
        <row r="9010">
          <cell r="A9010">
            <v>313744</v>
          </cell>
        </row>
        <row r="9011">
          <cell r="A9011">
            <v>313775</v>
          </cell>
        </row>
        <row r="9012">
          <cell r="A9012">
            <v>313803</v>
          </cell>
        </row>
        <row r="9013">
          <cell r="A9013">
            <v>313834</v>
          </cell>
        </row>
        <row r="9014">
          <cell r="A9014">
            <v>313864</v>
          </cell>
        </row>
        <row r="9015">
          <cell r="A9015">
            <v>313895</v>
          </cell>
        </row>
        <row r="9016">
          <cell r="A9016">
            <v>313925</v>
          </cell>
        </row>
        <row r="9017">
          <cell r="A9017">
            <v>313956</v>
          </cell>
        </row>
        <row r="9018">
          <cell r="A9018">
            <v>313987</v>
          </cell>
        </row>
        <row r="9019">
          <cell r="A9019">
            <v>314017</v>
          </cell>
        </row>
        <row r="9020">
          <cell r="A9020">
            <v>314048</v>
          </cell>
        </row>
        <row r="9021">
          <cell r="A9021">
            <v>314078</v>
          </cell>
        </row>
        <row r="9022">
          <cell r="A9022">
            <v>314109</v>
          </cell>
        </row>
        <row r="9023">
          <cell r="A9023">
            <v>314140</v>
          </cell>
        </row>
        <row r="9024">
          <cell r="A9024">
            <v>314169</v>
          </cell>
        </row>
        <row r="9025">
          <cell r="A9025">
            <v>314200</v>
          </cell>
        </row>
        <row r="9026">
          <cell r="A9026">
            <v>314230</v>
          </cell>
        </row>
        <row r="9027">
          <cell r="A9027">
            <v>314261</v>
          </cell>
        </row>
        <row r="9028">
          <cell r="A9028">
            <v>314291</v>
          </cell>
        </row>
        <row r="9029">
          <cell r="A9029">
            <v>314322</v>
          </cell>
        </row>
        <row r="9030">
          <cell r="A9030">
            <v>314353</v>
          </cell>
        </row>
        <row r="9031">
          <cell r="A9031">
            <v>314383</v>
          </cell>
        </row>
        <row r="9032">
          <cell r="A9032">
            <v>314414</v>
          </cell>
        </row>
        <row r="9033">
          <cell r="A9033">
            <v>314444</v>
          </cell>
        </row>
        <row r="9034">
          <cell r="A9034">
            <v>314475</v>
          </cell>
        </row>
        <row r="9035">
          <cell r="A9035">
            <v>314506</v>
          </cell>
        </row>
        <row r="9036">
          <cell r="A9036">
            <v>314534</v>
          </cell>
        </row>
        <row r="9037">
          <cell r="A9037">
            <v>314565</v>
          </cell>
        </row>
        <row r="9038">
          <cell r="A9038">
            <v>314595</v>
          </cell>
        </row>
        <row r="9039">
          <cell r="A9039">
            <v>314626</v>
          </cell>
        </row>
        <row r="9040">
          <cell r="A9040">
            <v>314656</v>
          </cell>
        </row>
        <row r="9041">
          <cell r="A9041">
            <v>314687</v>
          </cell>
        </row>
        <row r="9042">
          <cell r="A9042">
            <v>314718</v>
          </cell>
        </row>
        <row r="9043">
          <cell r="A9043">
            <v>314748</v>
          </cell>
        </row>
        <row r="9044">
          <cell r="A9044">
            <v>314779</v>
          </cell>
        </row>
        <row r="9045">
          <cell r="A9045">
            <v>314809</v>
          </cell>
        </row>
        <row r="9046">
          <cell r="A9046">
            <v>314840</v>
          </cell>
        </row>
        <row r="9047">
          <cell r="A9047">
            <v>314871</v>
          </cell>
        </row>
        <row r="9048">
          <cell r="A9048">
            <v>314899</v>
          </cell>
        </row>
        <row r="9049">
          <cell r="A9049">
            <v>314930</v>
          </cell>
        </row>
        <row r="9050">
          <cell r="A9050">
            <v>314960</v>
          </cell>
        </row>
        <row r="9051">
          <cell r="A9051">
            <v>314991</v>
          </cell>
        </row>
        <row r="9052">
          <cell r="A9052">
            <v>315021</v>
          </cell>
        </row>
        <row r="9053">
          <cell r="A9053">
            <v>315052</v>
          </cell>
        </row>
        <row r="9054">
          <cell r="A9054">
            <v>315083</v>
          </cell>
        </row>
        <row r="9055">
          <cell r="A9055">
            <v>315113</v>
          </cell>
        </row>
        <row r="9056">
          <cell r="A9056">
            <v>315144</v>
          </cell>
        </row>
        <row r="9057">
          <cell r="A9057">
            <v>315174</v>
          </cell>
        </row>
        <row r="9058">
          <cell r="A9058">
            <v>315205</v>
          </cell>
        </row>
        <row r="9059">
          <cell r="A9059">
            <v>315236</v>
          </cell>
        </row>
        <row r="9060">
          <cell r="A9060">
            <v>315264</v>
          </cell>
        </row>
        <row r="9061">
          <cell r="A9061">
            <v>315295</v>
          </cell>
        </row>
        <row r="9062">
          <cell r="A9062">
            <v>315325</v>
          </cell>
        </row>
        <row r="9063">
          <cell r="A9063">
            <v>315356</v>
          </cell>
        </row>
        <row r="9064">
          <cell r="A9064">
            <v>315386</v>
          </cell>
        </row>
        <row r="9065">
          <cell r="A9065">
            <v>315417</v>
          </cell>
        </row>
        <row r="9066">
          <cell r="A9066">
            <v>315448</v>
          </cell>
        </row>
        <row r="9067">
          <cell r="A9067">
            <v>315478</v>
          </cell>
        </row>
        <row r="9068">
          <cell r="A9068">
            <v>315509</v>
          </cell>
        </row>
        <row r="9069">
          <cell r="A9069">
            <v>315539</v>
          </cell>
        </row>
        <row r="9070">
          <cell r="A9070">
            <v>315570</v>
          </cell>
        </row>
        <row r="9071">
          <cell r="A9071">
            <v>315601</v>
          </cell>
        </row>
        <row r="9072">
          <cell r="A9072">
            <v>315630</v>
          </cell>
        </row>
        <row r="9073">
          <cell r="A9073">
            <v>315661</v>
          </cell>
        </row>
        <row r="9074">
          <cell r="A9074">
            <v>315691</v>
          </cell>
        </row>
        <row r="9075">
          <cell r="A9075">
            <v>315722</v>
          </cell>
        </row>
        <row r="9076">
          <cell r="A9076">
            <v>315752</v>
          </cell>
        </row>
        <row r="9077">
          <cell r="A9077">
            <v>315783</v>
          </cell>
        </row>
        <row r="9078">
          <cell r="A9078">
            <v>315814</v>
          </cell>
        </row>
        <row r="9079">
          <cell r="A9079">
            <v>315844</v>
          </cell>
        </row>
        <row r="9080">
          <cell r="A9080">
            <v>315875</v>
          </cell>
        </row>
        <row r="9081">
          <cell r="A9081">
            <v>315905</v>
          </cell>
        </row>
        <row r="9082">
          <cell r="A9082">
            <v>315936</v>
          </cell>
        </row>
        <row r="9083">
          <cell r="A9083">
            <v>315967</v>
          </cell>
        </row>
        <row r="9084">
          <cell r="A9084">
            <v>315995</v>
          </cell>
        </row>
        <row r="9085">
          <cell r="A9085">
            <v>316026</v>
          </cell>
        </row>
        <row r="9086">
          <cell r="A9086">
            <v>316056</v>
          </cell>
        </row>
        <row r="9087">
          <cell r="A9087">
            <v>316087</v>
          </cell>
        </row>
        <row r="9088">
          <cell r="A9088">
            <v>316117</v>
          </cell>
        </row>
        <row r="9089">
          <cell r="A9089">
            <v>316148</v>
          </cell>
        </row>
        <row r="9090">
          <cell r="A9090">
            <v>316179</v>
          </cell>
        </row>
        <row r="9091">
          <cell r="A9091">
            <v>316209</v>
          </cell>
        </row>
        <row r="9092">
          <cell r="A9092">
            <v>316240</v>
          </cell>
        </row>
        <row r="9093">
          <cell r="A9093">
            <v>316270</v>
          </cell>
        </row>
        <row r="9094">
          <cell r="A9094">
            <v>316301</v>
          </cell>
        </row>
        <row r="9095">
          <cell r="A9095">
            <v>316332</v>
          </cell>
        </row>
        <row r="9096">
          <cell r="A9096">
            <v>316360</v>
          </cell>
        </row>
        <row r="9097">
          <cell r="A9097">
            <v>316391</v>
          </cell>
        </row>
        <row r="9098">
          <cell r="A9098">
            <v>316421</v>
          </cell>
        </row>
        <row r="9099">
          <cell r="A9099">
            <v>316452</v>
          </cell>
        </row>
        <row r="9100">
          <cell r="A9100">
            <v>316482</v>
          </cell>
        </row>
        <row r="9101">
          <cell r="A9101">
            <v>316513</v>
          </cell>
        </row>
        <row r="9102">
          <cell r="A9102">
            <v>316544</v>
          </cell>
        </row>
        <row r="9103">
          <cell r="A9103">
            <v>316574</v>
          </cell>
        </row>
        <row r="9104">
          <cell r="A9104">
            <v>316605</v>
          </cell>
        </row>
        <row r="9105">
          <cell r="A9105">
            <v>316635</v>
          </cell>
        </row>
        <row r="9106">
          <cell r="A9106">
            <v>316666</v>
          </cell>
        </row>
        <row r="9107">
          <cell r="A9107">
            <v>316697</v>
          </cell>
        </row>
        <row r="9108">
          <cell r="A9108">
            <v>316725</v>
          </cell>
        </row>
        <row r="9109">
          <cell r="A9109">
            <v>316756</v>
          </cell>
        </row>
        <row r="9110">
          <cell r="A9110">
            <v>316786</v>
          </cell>
        </row>
        <row r="9111">
          <cell r="A9111">
            <v>316817</v>
          </cell>
        </row>
        <row r="9112">
          <cell r="A9112">
            <v>316847</v>
          </cell>
        </row>
        <row r="9113">
          <cell r="A9113">
            <v>316878</v>
          </cell>
        </row>
        <row r="9114">
          <cell r="A9114">
            <v>316909</v>
          </cell>
        </row>
        <row r="9115">
          <cell r="A9115">
            <v>316939</v>
          </cell>
        </row>
        <row r="9116">
          <cell r="A9116">
            <v>316970</v>
          </cell>
        </row>
        <row r="9117">
          <cell r="A9117">
            <v>317000</v>
          </cell>
        </row>
        <row r="9118">
          <cell r="A9118">
            <v>317031</v>
          </cell>
        </row>
        <row r="9119">
          <cell r="A9119">
            <v>317062</v>
          </cell>
        </row>
        <row r="9120">
          <cell r="A9120">
            <v>317091</v>
          </cell>
        </row>
        <row r="9121">
          <cell r="A9121">
            <v>317122</v>
          </cell>
        </row>
        <row r="9122">
          <cell r="A9122">
            <v>317152</v>
          </cell>
        </row>
        <row r="9123">
          <cell r="A9123">
            <v>317183</v>
          </cell>
        </row>
        <row r="9124">
          <cell r="A9124">
            <v>317213</v>
          </cell>
        </row>
        <row r="9125">
          <cell r="A9125">
            <v>317244</v>
          </cell>
        </row>
        <row r="9126">
          <cell r="A9126">
            <v>317275</v>
          </cell>
        </row>
        <row r="9127">
          <cell r="A9127">
            <v>317305</v>
          </cell>
        </row>
        <row r="9128">
          <cell r="A9128">
            <v>317336</v>
          </cell>
        </row>
        <row r="9129">
          <cell r="A9129">
            <v>317366</v>
          </cell>
        </row>
        <row r="9130">
          <cell r="A9130">
            <v>317397</v>
          </cell>
        </row>
        <row r="9131">
          <cell r="A9131">
            <v>317428</v>
          </cell>
        </row>
        <row r="9132">
          <cell r="A9132">
            <v>317456</v>
          </cell>
        </row>
        <row r="9133">
          <cell r="A9133">
            <v>317487</v>
          </cell>
        </row>
        <row r="9134">
          <cell r="A9134">
            <v>317517</v>
          </cell>
        </row>
        <row r="9135">
          <cell r="A9135">
            <v>317548</v>
          </cell>
        </row>
        <row r="9136">
          <cell r="A9136">
            <v>317578</v>
          </cell>
        </row>
        <row r="9137">
          <cell r="A9137">
            <v>317609</v>
          </cell>
        </row>
        <row r="9138">
          <cell r="A9138">
            <v>317640</v>
          </cell>
        </row>
        <row r="9139">
          <cell r="A9139">
            <v>317670</v>
          </cell>
        </row>
        <row r="9140">
          <cell r="A9140">
            <v>317701</v>
          </cell>
        </row>
        <row r="9141">
          <cell r="A9141">
            <v>317731</v>
          </cell>
        </row>
        <row r="9142">
          <cell r="A9142">
            <v>317762</v>
          </cell>
        </row>
        <row r="9143">
          <cell r="A9143">
            <v>317793</v>
          </cell>
        </row>
        <row r="9144">
          <cell r="A9144">
            <v>317821</v>
          </cell>
        </row>
        <row r="9145">
          <cell r="A9145">
            <v>317852</v>
          </cell>
        </row>
        <row r="9146">
          <cell r="A9146">
            <v>317882</v>
          </cell>
        </row>
        <row r="9147">
          <cell r="A9147">
            <v>317913</v>
          </cell>
        </row>
        <row r="9148">
          <cell r="A9148">
            <v>317943</v>
          </cell>
        </row>
        <row r="9149">
          <cell r="A9149">
            <v>317974</v>
          </cell>
        </row>
        <row r="9150">
          <cell r="A9150">
            <v>318005</v>
          </cell>
        </row>
        <row r="9151">
          <cell r="A9151">
            <v>318035</v>
          </cell>
        </row>
        <row r="9152">
          <cell r="A9152">
            <v>318066</v>
          </cell>
        </row>
        <row r="9153">
          <cell r="A9153">
            <v>318096</v>
          </cell>
        </row>
        <row r="9154">
          <cell r="A9154">
            <v>318127</v>
          </cell>
        </row>
        <row r="9155">
          <cell r="A9155">
            <v>318158</v>
          </cell>
        </row>
        <row r="9156">
          <cell r="A9156">
            <v>318186</v>
          </cell>
        </row>
        <row r="9157">
          <cell r="A9157">
            <v>318217</v>
          </cell>
        </row>
        <row r="9158">
          <cell r="A9158">
            <v>318247</v>
          </cell>
        </row>
        <row r="9159">
          <cell r="A9159">
            <v>318278</v>
          </cell>
        </row>
        <row r="9160">
          <cell r="A9160">
            <v>318308</v>
          </cell>
        </row>
        <row r="9161">
          <cell r="A9161">
            <v>318339</v>
          </cell>
        </row>
        <row r="9162">
          <cell r="A9162">
            <v>318370</v>
          </cell>
        </row>
        <row r="9163">
          <cell r="A9163">
            <v>318400</v>
          </cell>
        </row>
        <row r="9164">
          <cell r="A9164">
            <v>318431</v>
          </cell>
        </row>
        <row r="9165">
          <cell r="A9165">
            <v>318461</v>
          </cell>
        </row>
        <row r="9166">
          <cell r="A9166">
            <v>318492</v>
          </cell>
        </row>
        <row r="9167">
          <cell r="A9167">
            <v>318523</v>
          </cell>
        </row>
        <row r="9168">
          <cell r="A9168">
            <v>318552</v>
          </cell>
        </row>
        <row r="9169">
          <cell r="A9169">
            <v>318583</v>
          </cell>
        </row>
        <row r="9170">
          <cell r="A9170">
            <v>318613</v>
          </cell>
        </row>
        <row r="9171">
          <cell r="A9171">
            <v>318644</v>
          </cell>
        </row>
        <row r="9172">
          <cell r="A9172">
            <v>318674</v>
          </cell>
        </row>
        <row r="9173">
          <cell r="A9173">
            <v>318705</v>
          </cell>
        </row>
        <row r="9174">
          <cell r="A9174">
            <v>318736</v>
          </cell>
        </row>
        <row r="9175">
          <cell r="A9175">
            <v>318766</v>
          </cell>
        </row>
        <row r="9176">
          <cell r="A9176">
            <v>318797</v>
          </cell>
        </row>
        <row r="9177">
          <cell r="A9177">
            <v>318827</v>
          </cell>
        </row>
        <row r="9178">
          <cell r="A9178">
            <v>318858</v>
          </cell>
        </row>
        <row r="9179">
          <cell r="A9179">
            <v>318889</v>
          </cell>
        </row>
        <row r="9180">
          <cell r="A9180">
            <v>318917</v>
          </cell>
        </row>
        <row r="9181">
          <cell r="A9181">
            <v>318948</v>
          </cell>
        </row>
        <row r="9182">
          <cell r="A9182">
            <v>318978</v>
          </cell>
        </row>
        <row r="9183">
          <cell r="A9183">
            <v>319009</v>
          </cell>
        </row>
        <row r="9184">
          <cell r="A9184">
            <v>319039</v>
          </cell>
        </row>
        <row r="9185">
          <cell r="A9185">
            <v>319070</v>
          </cell>
        </row>
        <row r="9186">
          <cell r="A9186">
            <v>319101</v>
          </cell>
        </row>
        <row r="9187">
          <cell r="A9187">
            <v>319131</v>
          </cell>
        </row>
        <row r="9188">
          <cell r="A9188">
            <v>319162</v>
          </cell>
        </row>
        <row r="9189">
          <cell r="A9189">
            <v>319192</v>
          </cell>
        </row>
        <row r="9190">
          <cell r="A9190">
            <v>319223</v>
          </cell>
        </row>
        <row r="9191">
          <cell r="A9191">
            <v>319254</v>
          </cell>
        </row>
        <row r="9192">
          <cell r="A9192">
            <v>319282</v>
          </cell>
        </row>
        <row r="9193">
          <cell r="A9193">
            <v>319313</v>
          </cell>
        </row>
        <row r="9194">
          <cell r="A9194">
            <v>319343</v>
          </cell>
        </row>
        <row r="9195">
          <cell r="A9195">
            <v>319374</v>
          </cell>
        </row>
        <row r="9196">
          <cell r="A9196">
            <v>319404</v>
          </cell>
        </row>
        <row r="9197">
          <cell r="A9197">
            <v>319435</v>
          </cell>
        </row>
        <row r="9198">
          <cell r="A9198">
            <v>319466</v>
          </cell>
        </row>
        <row r="9199">
          <cell r="A9199">
            <v>319496</v>
          </cell>
        </row>
        <row r="9200">
          <cell r="A9200">
            <v>319527</v>
          </cell>
        </row>
        <row r="9201">
          <cell r="A9201">
            <v>319557</v>
          </cell>
        </row>
        <row r="9202">
          <cell r="A9202">
            <v>319588</v>
          </cell>
        </row>
        <row r="9203">
          <cell r="A9203">
            <v>319619</v>
          </cell>
        </row>
        <row r="9204">
          <cell r="A9204">
            <v>319647</v>
          </cell>
        </row>
        <row r="9205">
          <cell r="A9205">
            <v>319678</v>
          </cell>
        </row>
        <row r="9206">
          <cell r="A9206">
            <v>319708</v>
          </cell>
        </row>
        <row r="9207">
          <cell r="A9207">
            <v>319739</v>
          </cell>
        </row>
        <row r="9208">
          <cell r="A9208">
            <v>319769</v>
          </cell>
        </row>
        <row r="9209">
          <cell r="A9209">
            <v>319800</v>
          </cell>
        </row>
        <row r="9210">
          <cell r="A9210">
            <v>319831</v>
          </cell>
        </row>
        <row r="9211">
          <cell r="A9211">
            <v>319861</v>
          </cell>
        </row>
        <row r="9212">
          <cell r="A9212">
            <v>319892</v>
          </cell>
        </row>
        <row r="9213">
          <cell r="A9213">
            <v>319922</v>
          </cell>
        </row>
        <row r="9214">
          <cell r="A9214">
            <v>319953</v>
          </cell>
        </row>
        <row r="9215">
          <cell r="A9215">
            <v>319984</v>
          </cell>
        </row>
        <row r="9216">
          <cell r="A9216">
            <v>320013</v>
          </cell>
        </row>
        <row r="9217">
          <cell r="A9217">
            <v>320044</v>
          </cell>
        </row>
        <row r="9218">
          <cell r="A9218">
            <v>320074</v>
          </cell>
        </row>
        <row r="9219">
          <cell r="A9219">
            <v>320105</v>
          </cell>
        </row>
        <row r="9220">
          <cell r="A9220">
            <v>320135</v>
          </cell>
        </row>
        <row r="9221">
          <cell r="A9221">
            <v>320166</v>
          </cell>
        </row>
        <row r="9222">
          <cell r="A9222">
            <v>320197</v>
          </cell>
        </row>
        <row r="9223">
          <cell r="A9223">
            <v>320227</v>
          </cell>
        </row>
        <row r="9224">
          <cell r="A9224">
            <v>320258</v>
          </cell>
        </row>
        <row r="9225">
          <cell r="A9225">
            <v>320288</v>
          </cell>
        </row>
        <row r="9226">
          <cell r="A9226">
            <v>320319</v>
          </cell>
        </row>
        <row r="9227">
          <cell r="A9227">
            <v>320350</v>
          </cell>
        </row>
        <row r="9228">
          <cell r="A9228">
            <v>320378</v>
          </cell>
        </row>
        <row r="9229">
          <cell r="A9229">
            <v>320409</v>
          </cell>
        </row>
        <row r="9230">
          <cell r="A9230">
            <v>320439</v>
          </cell>
        </row>
        <row r="9231">
          <cell r="A9231">
            <v>320470</v>
          </cell>
        </row>
        <row r="9232">
          <cell r="A9232">
            <v>320500</v>
          </cell>
        </row>
        <row r="9233">
          <cell r="A9233">
            <v>320531</v>
          </cell>
        </row>
        <row r="9234">
          <cell r="A9234">
            <v>320562</v>
          </cell>
        </row>
        <row r="9235">
          <cell r="A9235">
            <v>320592</v>
          </cell>
        </row>
        <row r="9236">
          <cell r="A9236">
            <v>320623</v>
          </cell>
        </row>
        <row r="9237">
          <cell r="A9237">
            <v>320653</v>
          </cell>
        </row>
        <row r="9238">
          <cell r="A9238">
            <v>320684</v>
          </cell>
        </row>
        <row r="9239">
          <cell r="A9239">
            <v>320715</v>
          </cell>
        </row>
        <row r="9240">
          <cell r="A9240">
            <v>320743</v>
          </cell>
        </row>
        <row r="9241">
          <cell r="A9241">
            <v>320774</v>
          </cell>
        </row>
        <row r="9242">
          <cell r="A9242">
            <v>320804</v>
          </cell>
        </row>
        <row r="9243">
          <cell r="A9243">
            <v>320835</v>
          </cell>
        </row>
        <row r="9244">
          <cell r="A9244">
            <v>320865</v>
          </cell>
        </row>
        <row r="9245">
          <cell r="A9245">
            <v>320896</v>
          </cell>
        </row>
        <row r="9246">
          <cell r="A9246">
            <v>320927</v>
          </cell>
        </row>
        <row r="9247">
          <cell r="A9247">
            <v>320957</v>
          </cell>
        </row>
        <row r="9248">
          <cell r="A9248">
            <v>320988</v>
          </cell>
        </row>
        <row r="9249">
          <cell r="A9249">
            <v>321018</v>
          </cell>
        </row>
        <row r="9250">
          <cell r="A9250">
            <v>321049</v>
          </cell>
        </row>
        <row r="9251">
          <cell r="A9251">
            <v>321080</v>
          </cell>
        </row>
        <row r="9252">
          <cell r="A9252">
            <v>321108</v>
          </cell>
        </row>
        <row r="9253">
          <cell r="A9253">
            <v>321139</v>
          </cell>
        </row>
        <row r="9254">
          <cell r="A9254">
            <v>321169</v>
          </cell>
        </row>
        <row r="9255">
          <cell r="A9255">
            <v>321200</v>
          </cell>
        </row>
        <row r="9256">
          <cell r="A9256">
            <v>321230</v>
          </cell>
        </row>
        <row r="9257">
          <cell r="A9257">
            <v>321261</v>
          </cell>
        </row>
        <row r="9258">
          <cell r="A9258">
            <v>321292</v>
          </cell>
        </row>
        <row r="9259">
          <cell r="A9259">
            <v>321322</v>
          </cell>
        </row>
        <row r="9260">
          <cell r="A9260">
            <v>321353</v>
          </cell>
        </row>
        <row r="9261">
          <cell r="A9261">
            <v>321383</v>
          </cell>
        </row>
        <row r="9262">
          <cell r="A9262">
            <v>321414</v>
          </cell>
        </row>
        <row r="9263">
          <cell r="A9263">
            <v>321445</v>
          </cell>
        </row>
        <row r="9264">
          <cell r="A9264">
            <v>321474</v>
          </cell>
        </row>
        <row r="9265">
          <cell r="A9265">
            <v>321505</v>
          </cell>
        </row>
        <row r="9266">
          <cell r="A9266">
            <v>321535</v>
          </cell>
        </row>
        <row r="9267">
          <cell r="A9267">
            <v>321566</v>
          </cell>
        </row>
        <row r="9268">
          <cell r="A9268">
            <v>321596</v>
          </cell>
        </row>
        <row r="9269">
          <cell r="A9269">
            <v>321627</v>
          </cell>
        </row>
        <row r="9270">
          <cell r="A9270">
            <v>321658</v>
          </cell>
        </row>
        <row r="9271">
          <cell r="A9271">
            <v>321688</v>
          </cell>
        </row>
        <row r="9272">
          <cell r="A9272">
            <v>321719</v>
          </cell>
        </row>
        <row r="9273">
          <cell r="A9273">
            <v>321749</v>
          </cell>
        </row>
        <row r="9274">
          <cell r="A9274">
            <v>321780</v>
          </cell>
        </row>
        <row r="9275">
          <cell r="A9275">
            <v>321811</v>
          </cell>
        </row>
        <row r="9276">
          <cell r="A9276">
            <v>321839</v>
          </cell>
        </row>
        <row r="9277">
          <cell r="A9277">
            <v>321870</v>
          </cell>
        </row>
        <row r="9278">
          <cell r="A9278">
            <v>321900</v>
          </cell>
        </row>
        <row r="9279">
          <cell r="A9279">
            <v>321931</v>
          </cell>
        </row>
        <row r="9280">
          <cell r="A9280">
            <v>321961</v>
          </cell>
        </row>
        <row r="9281">
          <cell r="A9281">
            <v>321992</v>
          </cell>
        </row>
        <row r="9282">
          <cell r="A9282">
            <v>322023</v>
          </cell>
        </row>
        <row r="9283">
          <cell r="A9283">
            <v>322053</v>
          </cell>
        </row>
        <row r="9284">
          <cell r="A9284">
            <v>322084</v>
          </cell>
        </row>
        <row r="9285">
          <cell r="A9285">
            <v>322114</v>
          </cell>
        </row>
        <row r="9286">
          <cell r="A9286">
            <v>322145</v>
          </cell>
        </row>
        <row r="9287">
          <cell r="A9287">
            <v>322176</v>
          </cell>
        </row>
        <row r="9288">
          <cell r="A9288">
            <v>322204</v>
          </cell>
        </row>
        <row r="9289">
          <cell r="A9289">
            <v>322235</v>
          </cell>
        </row>
        <row r="9290">
          <cell r="A9290">
            <v>322265</v>
          </cell>
        </row>
        <row r="9291">
          <cell r="A9291">
            <v>322296</v>
          </cell>
        </row>
        <row r="9292">
          <cell r="A9292">
            <v>322326</v>
          </cell>
        </row>
        <row r="9293">
          <cell r="A9293">
            <v>322357</v>
          </cell>
        </row>
        <row r="9294">
          <cell r="A9294">
            <v>322388</v>
          </cell>
        </row>
        <row r="9295">
          <cell r="A9295">
            <v>322418</v>
          </cell>
        </row>
        <row r="9296">
          <cell r="A9296">
            <v>322449</v>
          </cell>
        </row>
        <row r="9297">
          <cell r="A9297">
            <v>322479</v>
          </cell>
        </row>
        <row r="9298">
          <cell r="A9298">
            <v>322510</v>
          </cell>
        </row>
        <row r="9299">
          <cell r="A9299">
            <v>322541</v>
          </cell>
        </row>
        <row r="9300">
          <cell r="A9300">
            <v>322569</v>
          </cell>
        </row>
        <row r="9301">
          <cell r="A9301">
            <v>322600</v>
          </cell>
        </row>
        <row r="9302">
          <cell r="A9302">
            <v>322630</v>
          </cell>
        </row>
        <row r="9303">
          <cell r="A9303">
            <v>322661</v>
          </cell>
        </row>
        <row r="9304">
          <cell r="A9304">
            <v>322691</v>
          </cell>
        </row>
        <row r="9305">
          <cell r="A9305">
            <v>322722</v>
          </cell>
        </row>
        <row r="9306">
          <cell r="A9306">
            <v>322753</v>
          </cell>
        </row>
        <row r="9307">
          <cell r="A9307">
            <v>322783</v>
          </cell>
        </row>
        <row r="9308">
          <cell r="A9308">
            <v>322814</v>
          </cell>
        </row>
        <row r="9309">
          <cell r="A9309">
            <v>322844</v>
          </cell>
        </row>
        <row r="9310">
          <cell r="A9310">
            <v>322875</v>
          </cell>
        </row>
        <row r="9311">
          <cell r="A9311">
            <v>322906</v>
          </cell>
        </row>
        <row r="9312">
          <cell r="A9312">
            <v>322935</v>
          </cell>
        </row>
        <row r="9313">
          <cell r="A9313">
            <v>322966</v>
          </cell>
        </row>
        <row r="9314">
          <cell r="A9314">
            <v>322996</v>
          </cell>
        </row>
        <row r="9315">
          <cell r="A9315">
            <v>323027</v>
          </cell>
        </row>
        <row r="9316">
          <cell r="A9316">
            <v>323057</v>
          </cell>
        </row>
        <row r="9317">
          <cell r="A9317">
            <v>323088</v>
          </cell>
        </row>
        <row r="9318">
          <cell r="A9318">
            <v>323119</v>
          </cell>
        </row>
        <row r="9319">
          <cell r="A9319">
            <v>323149</v>
          </cell>
        </row>
        <row r="9320">
          <cell r="A9320">
            <v>323180</v>
          </cell>
        </row>
        <row r="9321">
          <cell r="A9321">
            <v>323210</v>
          </cell>
        </row>
        <row r="9322">
          <cell r="A9322">
            <v>323241</v>
          </cell>
        </row>
        <row r="9323">
          <cell r="A9323">
            <v>323272</v>
          </cell>
        </row>
        <row r="9324">
          <cell r="A9324">
            <v>323300</v>
          </cell>
        </row>
        <row r="9325">
          <cell r="A9325">
            <v>323331</v>
          </cell>
        </row>
        <row r="9326">
          <cell r="A9326">
            <v>323361</v>
          </cell>
        </row>
        <row r="9327">
          <cell r="A9327">
            <v>323392</v>
          </cell>
        </row>
        <row r="9328">
          <cell r="A9328">
            <v>323422</v>
          </cell>
        </row>
        <row r="9329">
          <cell r="A9329">
            <v>323453</v>
          </cell>
        </row>
        <row r="9330">
          <cell r="A9330">
            <v>323484</v>
          </cell>
        </row>
        <row r="9331">
          <cell r="A9331">
            <v>323514</v>
          </cell>
        </row>
        <row r="9332">
          <cell r="A9332">
            <v>323545</v>
          </cell>
        </row>
        <row r="9333">
          <cell r="A9333">
            <v>323575</v>
          </cell>
        </row>
        <row r="9334">
          <cell r="A9334">
            <v>323606</v>
          </cell>
        </row>
        <row r="9335">
          <cell r="A9335">
            <v>323637</v>
          </cell>
        </row>
        <row r="9336">
          <cell r="A9336">
            <v>323665</v>
          </cell>
        </row>
        <row r="9337">
          <cell r="A9337">
            <v>323696</v>
          </cell>
        </row>
        <row r="9338">
          <cell r="A9338">
            <v>323726</v>
          </cell>
        </row>
        <row r="9339">
          <cell r="A9339">
            <v>323757</v>
          </cell>
        </row>
        <row r="9340">
          <cell r="A9340">
            <v>323787</v>
          </cell>
        </row>
        <row r="9341">
          <cell r="A9341">
            <v>323818</v>
          </cell>
        </row>
        <row r="9342">
          <cell r="A9342">
            <v>323849</v>
          </cell>
        </row>
        <row r="9343">
          <cell r="A9343">
            <v>323879</v>
          </cell>
        </row>
        <row r="9344">
          <cell r="A9344">
            <v>323910</v>
          </cell>
        </row>
        <row r="9345">
          <cell r="A9345">
            <v>323940</v>
          </cell>
        </row>
        <row r="9346">
          <cell r="A9346">
            <v>323971</v>
          </cell>
        </row>
        <row r="9347">
          <cell r="A9347">
            <v>324002</v>
          </cell>
        </row>
        <row r="9348">
          <cell r="A9348">
            <v>324030</v>
          </cell>
        </row>
        <row r="9349">
          <cell r="A9349">
            <v>324061</v>
          </cell>
        </row>
        <row r="9350">
          <cell r="A9350">
            <v>324091</v>
          </cell>
        </row>
        <row r="9351">
          <cell r="A9351">
            <v>324122</v>
          </cell>
        </row>
        <row r="9352">
          <cell r="A9352">
            <v>324152</v>
          </cell>
        </row>
        <row r="9353">
          <cell r="A9353">
            <v>324183</v>
          </cell>
        </row>
        <row r="9354">
          <cell r="A9354">
            <v>324214</v>
          </cell>
        </row>
        <row r="9355">
          <cell r="A9355">
            <v>324244</v>
          </cell>
        </row>
        <row r="9356">
          <cell r="A9356">
            <v>324275</v>
          </cell>
        </row>
        <row r="9357">
          <cell r="A9357">
            <v>324305</v>
          </cell>
        </row>
        <row r="9358">
          <cell r="A9358">
            <v>324336</v>
          </cell>
        </row>
        <row r="9359">
          <cell r="A9359">
            <v>324367</v>
          </cell>
        </row>
        <row r="9360">
          <cell r="A9360">
            <v>324396</v>
          </cell>
        </row>
        <row r="9361">
          <cell r="A9361">
            <v>324427</v>
          </cell>
        </row>
        <row r="9362">
          <cell r="A9362">
            <v>324457</v>
          </cell>
        </row>
        <row r="9363">
          <cell r="A9363">
            <v>324488</v>
          </cell>
        </row>
        <row r="9364">
          <cell r="A9364">
            <v>324518</v>
          </cell>
        </row>
        <row r="9365">
          <cell r="A9365">
            <v>324549</v>
          </cell>
        </row>
        <row r="9366">
          <cell r="A9366">
            <v>324580</v>
          </cell>
        </row>
        <row r="9367">
          <cell r="A9367">
            <v>324610</v>
          </cell>
        </row>
        <row r="9368">
          <cell r="A9368">
            <v>324641</v>
          </cell>
        </row>
        <row r="9369">
          <cell r="A9369">
            <v>324671</v>
          </cell>
        </row>
        <row r="9370">
          <cell r="A9370">
            <v>324702</v>
          </cell>
        </row>
        <row r="9371">
          <cell r="A9371">
            <v>324733</v>
          </cell>
        </row>
        <row r="9372">
          <cell r="A9372">
            <v>324761</v>
          </cell>
        </row>
        <row r="9373">
          <cell r="A9373">
            <v>324792</v>
          </cell>
        </row>
        <row r="9374">
          <cell r="A9374">
            <v>324822</v>
          </cell>
        </row>
        <row r="9375">
          <cell r="A9375">
            <v>324853</v>
          </cell>
        </row>
        <row r="9376">
          <cell r="A9376">
            <v>324883</v>
          </cell>
        </row>
        <row r="9377">
          <cell r="A9377">
            <v>324914</v>
          </cell>
        </row>
        <row r="9378">
          <cell r="A9378">
            <v>324945</v>
          </cell>
        </row>
        <row r="9379">
          <cell r="A9379">
            <v>324975</v>
          </cell>
        </row>
        <row r="9380">
          <cell r="A9380">
            <v>325006</v>
          </cell>
        </row>
        <row r="9381">
          <cell r="A9381">
            <v>325036</v>
          </cell>
        </row>
        <row r="9382">
          <cell r="A9382">
            <v>325067</v>
          </cell>
        </row>
        <row r="9383">
          <cell r="A9383">
            <v>325098</v>
          </cell>
        </row>
        <row r="9384">
          <cell r="A9384">
            <v>325126</v>
          </cell>
        </row>
        <row r="9385">
          <cell r="A9385">
            <v>325157</v>
          </cell>
        </row>
        <row r="9386">
          <cell r="A9386">
            <v>325187</v>
          </cell>
        </row>
        <row r="9387">
          <cell r="A9387">
            <v>325218</v>
          </cell>
        </row>
        <row r="9388">
          <cell r="A9388">
            <v>325248</v>
          </cell>
        </row>
        <row r="9389">
          <cell r="A9389">
            <v>325279</v>
          </cell>
        </row>
        <row r="9390">
          <cell r="A9390">
            <v>325310</v>
          </cell>
        </row>
        <row r="9391">
          <cell r="A9391">
            <v>325340</v>
          </cell>
        </row>
        <row r="9392">
          <cell r="A9392">
            <v>325371</v>
          </cell>
        </row>
        <row r="9393">
          <cell r="A9393">
            <v>325401</v>
          </cell>
        </row>
        <row r="9394">
          <cell r="A9394">
            <v>325432</v>
          </cell>
        </row>
        <row r="9395">
          <cell r="A9395">
            <v>325463</v>
          </cell>
        </row>
        <row r="9396">
          <cell r="A9396">
            <v>325491</v>
          </cell>
        </row>
        <row r="9397">
          <cell r="A9397">
            <v>325522</v>
          </cell>
        </row>
        <row r="9398">
          <cell r="A9398">
            <v>325552</v>
          </cell>
        </row>
        <row r="9399">
          <cell r="A9399">
            <v>325583</v>
          </cell>
        </row>
        <row r="9400">
          <cell r="A9400">
            <v>325613</v>
          </cell>
        </row>
        <row r="9401">
          <cell r="A9401">
            <v>325644</v>
          </cell>
        </row>
        <row r="9402">
          <cell r="A9402">
            <v>325675</v>
          </cell>
        </row>
        <row r="9403">
          <cell r="A9403">
            <v>325705</v>
          </cell>
        </row>
        <row r="9404">
          <cell r="A9404">
            <v>325736</v>
          </cell>
        </row>
        <row r="9405">
          <cell r="A9405">
            <v>325766</v>
          </cell>
        </row>
        <row r="9406">
          <cell r="A9406">
            <v>325797</v>
          </cell>
        </row>
        <row r="9407">
          <cell r="A9407">
            <v>325828</v>
          </cell>
        </row>
        <row r="9408">
          <cell r="A9408">
            <v>325857</v>
          </cell>
        </row>
        <row r="9409">
          <cell r="A9409">
            <v>325888</v>
          </cell>
        </row>
        <row r="9410">
          <cell r="A9410">
            <v>325918</v>
          </cell>
        </row>
        <row r="9411">
          <cell r="A9411">
            <v>325949</v>
          </cell>
        </row>
        <row r="9412">
          <cell r="A9412">
            <v>325979</v>
          </cell>
        </row>
        <row r="9413">
          <cell r="A9413">
            <v>326010</v>
          </cell>
        </row>
        <row r="9414">
          <cell r="A9414">
            <v>326041</v>
          </cell>
        </row>
        <row r="9415">
          <cell r="A9415">
            <v>326071</v>
          </cell>
        </row>
        <row r="9416">
          <cell r="A9416">
            <v>326102</v>
          </cell>
        </row>
        <row r="9417">
          <cell r="A9417">
            <v>326132</v>
          </cell>
        </row>
        <row r="9418">
          <cell r="A9418">
            <v>326163</v>
          </cell>
        </row>
        <row r="9419">
          <cell r="A9419">
            <v>326194</v>
          </cell>
        </row>
        <row r="9420">
          <cell r="A9420">
            <v>326222</v>
          </cell>
        </row>
        <row r="9421">
          <cell r="A9421">
            <v>326253</v>
          </cell>
        </row>
        <row r="9422">
          <cell r="A9422">
            <v>326283</v>
          </cell>
        </row>
        <row r="9423">
          <cell r="A9423">
            <v>326314</v>
          </cell>
        </row>
        <row r="9424">
          <cell r="A9424">
            <v>326344</v>
          </cell>
        </row>
        <row r="9425">
          <cell r="A9425">
            <v>326375</v>
          </cell>
        </row>
        <row r="9426">
          <cell r="A9426">
            <v>326406</v>
          </cell>
        </row>
        <row r="9427">
          <cell r="A9427">
            <v>326436</v>
          </cell>
        </row>
        <row r="9428">
          <cell r="A9428">
            <v>326467</v>
          </cell>
        </row>
        <row r="9429">
          <cell r="A9429">
            <v>326497</v>
          </cell>
        </row>
        <row r="9430">
          <cell r="A9430">
            <v>326528</v>
          </cell>
        </row>
        <row r="9431">
          <cell r="A9431">
            <v>326559</v>
          </cell>
        </row>
        <row r="9432">
          <cell r="A9432">
            <v>326587</v>
          </cell>
        </row>
        <row r="9433">
          <cell r="A9433">
            <v>326618</v>
          </cell>
        </row>
        <row r="9434">
          <cell r="A9434">
            <v>326648</v>
          </cell>
        </row>
        <row r="9435">
          <cell r="A9435">
            <v>326679</v>
          </cell>
        </row>
        <row r="9436">
          <cell r="A9436">
            <v>326709</v>
          </cell>
        </row>
        <row r="9437">
          <cell r="A9437">
            <v>326740</v>
          </cell>
        </row>
        <row r="9438">
          <cell r="A9438">
            <v>326771</v>
          </cell>
        </row>
        <row r="9439">
          <cell r="A9439">
            <v>326801</v>
          </cell>
        </row>
        <row r="9440">
          <cell r="A9440">
            <v>326832</v>
          </cell>
        </row>
        <row r="9441">
          <cell r="A9441">
            <v>326862</v>
          </cell>
        </row>
        <row r="9442">
          <cell r="A9442">
            <v>326893</v>
          </cell>
        </row>
        <row r="9443">
          <cell r="A9443">
            <v>326924</v>
          </cell>
        </row>
        <row r="9444">
          <cell r="A9444">
            <v>326952</v>
          </cell>
        </row>
        <row r="9445">
          <cell r="A9445">
            <v>326983</v>
          </cell>
        </row>
        <row r="9446">
          <cell r="A9446">
            <v>327013</v>
          </cell>
        </row>
        <row r="9447">
          <cell r="A9447">
            <v>327044</v>
          </cell>
        </row>
        <row r="9448">
          <cell r="A9448">
            <v>327074</v>
          </cell>
        </row>
        <row r="9449">
          <cell r="A9449">
            <v>327105</v>
          </cell>
        </row>
        <row r="9450">
          <cell r="A9450">
            <v>327136</v>
          </cell>
        </row>
        <row r="9451">
          <cell r="A9451">
            <v>327166</v>
          </cell>
        </row>
        <row r="9452">
          <cell r="A9452">
            <v>327197</v>
          </cell>
        </row>
        <row r="9453">
          <cell r="A9453">
            <v>327227</v>
          </cell>
        </row>
        <row r="9454">
          <cell r="A9454">
            <v>327258</v>
          </cell>
        </row>
        <row r="9455">
          <cell r="A9455">
            <v>327289</v>
          </cell>
        </row>
        <row r="9456">
          <cell r="A9456">
            <v>327318</v>
          </cell>
        </row>
        <row r="9457">
          <cell r="A9457">
            <v>327349</v>
          </cell>
        </row>
        <row r="9458">
          <cell r="A9458">
            <v>327379</v>
          </cell>
        </row>
        <row r="9459">
          <cell r="A9459">
            <v>327410</v>
          </cell>
        </row>
        <row r="9460">
          <cell r="A9460">
            <v>327440</v>
          </cell>
        </row>
        <row r="9461">
          <cell r="A9461">
            <v>327471</v>
          </cell>
        </row>
        <row r="9462">
          <cell r="A9462">
            <v>327502</v>
          </cell>
        </row>
        <row r="9463">
          <cell r="A9463">
            <v>327532</v>
          </cell>
        </row>
        <row r="9464">
          <cell r="A9464">
            <v>327563</v>
          </cell>
        </row>
        <row r="9465">
          <cell r="A9465">
            <v>327593</v>
          </cell>
        </row>
        <row r="9466">
          <cell r="A9466">
            <v>327624</v>
          </cell>
        </row>
        <row r="9467">
          <cell r="A9467">
            <v>327655</v>
          </cell>
        </row>
        <row r="9468">
          <cell r="A9468">
            <v>327683</v>
          </cell>
        </row>
        <row r="9469">
          <cell r="A9469">
            <v>327714</v>
          </cell>
        </row>
        <row r="9470">
          <cell r="A9470">
            <v>327744</v>
          </cell>
        </row>
        <row r="9471">
          <cell r="A9471">
            <v>327775</v>
          </cell>
        </row>
        <row r="9472">
          <cell r="A9472">
            <v>327805</v>
          </cell>
        </row>
        <row r="9473">
          <cell r="A9473">
            <v>327836</v>
          </cell>
        </row>
        <row r="9474">
          <cell r="A9474">
            <v>327867</v>
          </cell>
        </row>
        <row r="9475">
          <cell r="A9475">
            <v>327897</v>
          </cell>
        </row>
        <row r="9476">
          <cell r="A9476">
            <v>327928</v>
          </cell>
        </row>
        <row r="9477">
          <cell r="A9477">
            <v>327958</v>
          </cell>
        </row>
        <row r="9478">
          <cell r="A9478">
            <v>327989</v>
          </cell>
        </row>
        <row r="9479">
          <cell r="A9479">
            <v>328020</v>
          </cell>
        </row>
        <row r="9480">
          <cell r="A9480">
            <v>328048</v>
          </cell>
        </row>
        <row r="9481">
          <cell r="A9481">
            <v>328079</v>
          </cell>
        </row>
        <row r="9482">
          <cell r="A9482">
            <v>328109</v>
          </cell>
        </row>
        <row r="9483">
          <cell r="A9483">
            <v>328140</v>
          </cell>
        </row>
        <row r="9484">
          <cell r="A9484">
            <v>328170</v>
          </cell>
        </row>
        <row r="9485">
          <cell r="A9485">
            <v>328201</v>
          </cell>
        </row>
        <row r="9486">
          <cell r="A9486">
            <v>328232</v>
          </cell>
        </row>
        <row r="9487">
          <cell r="A9487">
            <v>328262</v>
          </cell>
        </row>
        <row r="9488">
          <cell r="A9488">
            <v>328293</v>
          </cell>
        </row>
        <row r="9489">
          <cell r="A9489">
            <v>328323</v>
          </cell>
        </row>
        <row r="9490">
          <cell r="A9490">
            <v>328354</v>
          </cell>
        </row>
        <row r="9491">
          <cell r="A9491">
            <v>328385</v>
          </cell>
        </row>
        <row r="9492">
          <cell r="A9492">
            <v>328413</v>
          </cell>
        </row>
        <row r="9493">
          <cell r="A9493">
            <v>328444</v>
          </cell>
        </row>
        <row r="9494">
          <cell r="A9494">
            <v>328474</v>
          </cell>
        </row>
        <row r="9495">
          <cell r="A9495">
            <v>328505</v>
          </cell>
        </row>
        <row r="9496">
          <cell r="A9496">
            <v>328535</v>
          </cell>
        </row>
        <row r="9497">
          <cell r="A9497">
            <v>328566</v>
          </cell>
        </row>
        <row r="9498">
          <cell r="A9498">
            <v>328597</v>
          </cell>
        </row>
        <row r="9499">
          <cell r="A9499">
            <v>328627</v>
          </cell>
        </row>
        <row r="9500">
          <cell r="A9500">
            <v>328658</v>
          </cell>
        </row>
        <row r="9501">
          <cell r="A9501">
            <v>328688</v>
          </cell>
        </row>
        <row r="9502">
          <cell r="A9502">
            <v>328719</v>
          </cell>
        </row>
        <row r="9503">
          <cell r="A9503">
            <v>328750</v>
          </cell>
        </row>
        <row r="9504">
          <cell r="A9504">
            <v>328779</v>
          </cell>
        </row>
        <row r="9505">
          <cell r="A9505">
            <v>328810</v>
          </cell>
        </row>
        <row r="9506">
          <cell r="A9506">
            <v>328840</v>
          </cell>
        </row>
        <row r="9507">
          <cell r="A9507">
            <v>328871</v>
          </cell>
        </row>
        <row r="9508">
          <cell r="A9508">
            <v>328901</v>
          </cell>
        </row>
        <row r="9509">
          <cell r="A9509">
            <v>328932</v>
          </cell>
        </row>
        <row r="9510">
          <cell r="A9510">
            <v>328963</v>
          </cell>
        </row>
        <row r="9511">
          <cell r="A9511">
            <v>328993</v>
          </cell>
        </row>
        <row r="9512">
          <cell r="A9512">
            <v>329024</v>
          </cell>
        </row>
        <row r="9513">
          <cell r="A9513">
            <v>329054</v>
          </cell>
        </row>
        <row r="9514">
          <cell r="A9514">
            <v>329085</v>
          </cell>
        </row>
        <row r="9515">
          <cell r="A9515">
            <v>329116</v>
          </cell>
        </row>
        <row r="9516">
          <cell r="A9516">
            <v>329144</v>
          </cell>
        </row>
        <row r="9517">
          <cell r="A9517">
            <v>329175</v>
          </cell>
        </row>
        <row r="9518">
          <cell r="A9518">
            <v>329205</v>
          </cell>
        </row>
        <row r="9519">
          <cell r="A9519">
            <v>329236</v>
          </cell>
        </row>
        <row r="9520">
          <cell r="A9520">
            <v>329266</v>
          </cell>
        </row>
        <row r="9521">
          <cell r="A9521">
            <v>329297</v>
          </cell>
        </row>
        <row r="9522">
          <cell r="A9522">
            <v>329328</v>
          </cell>
        </row>
        <row r="9523">
          <cell r="A9523">
            <v>329358</v>
          </cell>
        </row>
        <row r="9524">
          <cell r="A9524">
            <v>329389</v>
          </cell>
        </row>
        <row r="9525">
          <cell r="A9525">
            <v>329419</v>
          </cell>
        </row>
        <row r="9526">
          <cell r="A9526">
            <v>329450</v>
          </cell>
        </row>
        <row r="9527">
          <cell r="A9527">
            <v>329481</v>
          </cell>
        </row>
        <row r="9528">
          <cell r="A9528">
            <v>329509</v>
          </cell>
        </row>
        <row r="9529">
          <cell r="A9529">
            <v>329540</v>
          </cell>
        </row>
        <row r="9530">
          <cell r="A9530">
            <v>329570</v>
          </cell>
        </row>
        <row r="9531">
          <cell r="A9531">
            <v>329601</v>
          </cell>
        </row>
        <row r="9532">
          <cell r="A9532">
            <v>329631</v>
          </cell>
        </row>
        <row r="9533">
          <cell r="A9533">
            <v>329662</v>
          </cell>
        </row>
        <row r="9534">
          <cell r="A9534">
            <v>329693</v>
          </cell>
        </row>
        <row r="9535">
          <cell r="A9535">
            <v>329723</v>
          </cell>
        </row>
        <row r="9536">
          <cell r="A9536">
            <v>329754</v>
          </cell>
        </row>
        <row r="9537">
          <cell r="A9537">
            <v>329784</v>
          </cell>
        </row>
        <row r="9538">
          <cell r="A9538">
            <v>329815</v>
          </cell>
        </row>
        <row r="9539">
          <cell r="A9539">
            <v>329846</v>
          </cell>
        </row>
        <row r="9540">
          <cell r="A9540">
            <v>329874</v>
          </cell>
        </row>
        <row r="9541">
          <cell r="A9541">
            <v>329905</v>
          </cell>
        </row>
        <row r="9542">
          <cell r="A9542">
            <v>329935</v>
          </cell>
        </row>
        <row r="9543">
          <cell r="A9543">
            <v>329966</v>
          </cell>
        </row>
        <row r="9544">
          <cell r="A9544">
            <v>329996</v>
          </cell>
        </row>
        <row r="9545">
          <cell r="A9545">
            <v>330027</v>
          </cell>
        </row>
        <row r="9546">
          <cell r="A9546">
            <v>330058</v>
          </cell>
        </row>
        <row r="9547">
          <cell r="A9547">
            <v>330088</v>
          </cell>
        </row>
        <row r="9548">
          <cell r="A9548">
            <v>330119</v>
          </cell>
        </row>
        <row r="9549">
          <cell r="A9549">
            <v>330149</v>
          </cell>
        </row>
        <row r="9550">
          <cell r="A9550">
            <v>330180</v>
          </cell>
        </row>
        <row r="9551">
          <cell r="A9551">
            <v>330211</v>
          </cell>
        </row>
        <row r="9552">
          <cell r="A9552">
            <v>330240</v>
          </cell>
        </row>
        <row r="9553">
          <cell r="A9553">
            <v>330271</v>
          </cell>
        </row>
        <row r="9554">
          <cell r="A9554">
            <v>330301</v>
          </cell>
        </row>
        <row r="9555">
          <cell r="A9555">
            <v>330332</v>
          </cell>
        </row>
        <row r="9556">
          <cell r="A9556">
            <v>330362</v>
          </cell>
        </row>
        <row r="9557">
          <cell r="A9557">
            <v>330393</v>
          </cell>
        </row>
        <row r="9558">
          <cell r="A9558">
            <v>330424</v>
          </cell>
        </row>
        <row r="9559">
          <cell r="A9559">
            <v>330454</v>
          </cell>
        </row>
        <row r="9560">
          <cell r="A9560">
            <v>330485</v>
          </cell>
        </row>
        <row r="9561">
          <cell r="A9561">
            <v>330515</v>
          </cell>
        </row>
        <row r="9562">
          <cell r="A9562">
            <v>330546</v>
          </cell>
        </row>
        <row r="9563">
          <cell r="A9563">
            <v>330577</v>
          </cell>
        </row>
        <row r="9564">
          <cell r="A9564">
            <v>330605</v>
          </cell>
        </row>
        <row r="9565">
          <cell r="A9565">
            <v>330636</v>
          </cell>
        </row>
        <row r="9566">
          <cell r="A9566">
            <v>330666</v>
          </cell>
        </row>
        <row r="9567">
          <cell r="A9567">
            <v>330697</v>
          </cell>
        </row>
        <row r="9568">
          <cell r="A9568">
            <v>330727</v>
          </cell>
        </row>
        <row r="9569">
          <cell r="A9569">
            <v>330758</v>
          </cell>
        </row>
        <row r="9570">
          <cell r="A9570">
            <v>330789</v>
          </cell>
        </row>
        <row r="9571">
          <cell r="A9571">
            <v>330819</v>
          </cell>
        </row>
        <row r="9572">
          <cell r="A9572">
            <v>330850</v>
          </cell>
        </row>
        <row r="9573">
          <cell r="A9573">
            <v>330880</v>
          </cell>
        </row>
        <row r="9574">
          <cell r="A9574">
            <v>330911</v>
          </cell>
        </row>
        <row r="9575">
          <cell r="A9575">
            <v>330942</v>
          </cell>
        </row>
        <row r="9576">
          <cell r="A9576">
            <v>330970</v>
          </cell>
        </row>
        <row r="9577">
          <cell r="A9577">
            <v>331001</v>
          </cell>
        </row>
        <row r="9578">
          <cell r="A9578">
            <v>331031</v>
          </cell>
        </row>
        <row r="9579">
          <cell r="A9579">
            <v>331062</v>
          </cell>
        </row>
        <row r="9580">
          <cell r="A9580">
            <v>331092</v>
          </cell>
        </row>
        <row r="9581">
          <cell r="A9581">
            <v>331123</v>
          </cell>
        </row>
        <row r="9582">
          <cell r="A9582">
            <v>331154</v>
          </cell>
        </row>
        <row r="9583">
          <cell r="A9583">
            <v>331184</v>
          </cell>
        </row>
        <row r="9584">
          <cell r="A9584">
            <v>331215</v>
          </cell>
        </row>
        <row r="9585">
          <cell r="A9585">
            <v>331245</v>
          </cell>
        </row>
        <row r="9586">
          <cell r="A9586">
            <v>331276</v>
          </cell>
        </row>
        <row r="9587">
          <cell r="A9587">
            <v>331307</v>
          </cell>
        </row>
        <row r="9588">
          <cell r="A9588">
            <v>331335</v>
          </cell>
        </row>
        <row r="9589">
          <cell r="A9589">
            <v>331366</v>
          </cell>
        </row>
        <row r="9590">
          <cell r="A9590">
            <v>331396</v>
          </cell>
        </row>
        <row r="9591">
          <cell r="A9591">
            <v>331427</v>
          </cell>
        </row>
        <row r="9592">
          <cell r="A9592">
            <v>331457</v>
          </cell>
        </row>
        <row r="9593">
          <cell r="A9593">
            <v>331488</v>
          </cell>
        </row>
        <row r="9594">
          <cell r="A9594">
            <v>331519</v>
          </cell>
        </row>
        <row r="9595">
          <cell r="A9595">
            <v>331549</v>
          </cell>
        </row>
        <row r="9596">
          <cell r="A9596">
            <v>331580</v>
          </cell>
        </row>
        <row r="9597">
          <cell r="A9597">
            <v>331610</v>
          </cell>
        </row>
        <row r="9598">
          <cell r="A9598">
            <v>331641</v>
          </cell>
        </row>
        <row r="9599">
          <cell r="A9599">
            <v>331672</v>
          </cell>
        </row>
        <row r="9600">
          <cell r="A9600">
            <v>331701</v>
          </cell>
        </row>
        <row r="9601">
          <cell r="A9601">
            <v>331732</v>
          </cell>
        </row>
        <row r="9602">
          <cell r="A9602">
            <v>331762</v>
          </cell>
        </row>
        <row r="9603">
          <cell r="A9603">
            <v>331793</v>
          </cell>
        </row>
        <row r="9604">
          <cell r="A9604">
            <v>331823</v>
          </cell>
        </row>
        <row r="9605">
          <cell r="A9605">
            <v>331854</v>
          </cell>
        </row>
        <row r="9606">
          <cell r="A9606">
            <v>331885</v>
          </cell>
        </row>
        <row r="9607">
          <cell r="A9607">
            <v>331915</v>
          </cell>
        </row>
        <row r="9608">
          <cell r="A9608">
            <v>331946</v>
          </cell>
        </row>
        <row r="9609">
          <cell r="A9609">
            <v>331976</v>
          </cell>
        </row>
        <row r="9610">
          <cell r="A9610">
            <v>332007</v>
          </cell>
        </row>
        <row r="9611">
          <cell r="A9611">
            <v>332038</v>
          </cell>
        </row>
        <row r="9612">
          <cell r="A9612">
            <v>332066</v>
          </cell>
        </row>
        <row r="9613">
          <cell r="A9613">
            <v>332097</v>
          </cell>
        </row>
        <row r="9614">
          <cell r="A9614">
            <v>332127</v>
          </cell>
        </row>
        <row r="9615">
          <cell r="A9615">
            <v>332158</v>
          </cell>
        </row>
        <row r="9616">
          <cell r="A9616">
            <v>332188</v>
          </cell>
        </row>
        <row r="9617">
          <cell r="A9617">
            <v>332219</v>
          </cell>
        </row>
        <row r="9618">
          <cell r="A9618">
            <v>332250</v>
          </cell>
        </row>
        <row r="9619">
          <cell r="A9619">
            <v>332280</v>
          </cell>
        </row>
        <row r="9620">
          <cell r="A9620">
            <v>332311</v>
          </cell>
        </row>
        <row r="9621">
          <cell r="A9621">
            <v>332341</v>
          </cell>
        </row>
        <row r="9622">
          <cell r="A9622">
            <v>332372</v>
          </cell>
        </row>
        <row r="9623">
          <cell r="A9623">
            <v>332403</v>
          </cell>
        </row>
        <row r="9624">
          <cell r="A9624">
            <v>332431</v>
          </cell>
        </row>
        <row r="9625">
          <cell r="A9625">
            <v>332462</v>
          </cell>
        </row>
        <row r="9626">
          <cell r="A9626">
            <v>332492</v>
          </cell>
        </row>
        <row r="9627">
          <cell r="A9627">
            <v>332523</v>
          </cell>
        </row>
        <row r="9628">
          <cell r="A9628">
            <v>332553</v>
          </cell>
        </row>
        <row r="9629">
          <cell r="A9629">
            <v>332584</v>
          </cell>
        </row>
        <row r="9630">
          <cell r="A9630">
            <v>332615</v>
          </cell>
        </row>
        <row r="9631">
          <cell r="A9631">
            <v>332645</v>
          </cell>
        </row>
        <row r="9632">
          <cell r="A9632">
            <v>332676</v>
          </cell>
        </row>
        <row r="9633">
          <cell r="A9633">
            <v>332706</v>
          </cell>
        </row>
        <row r="9634">
          <cell r="A9634">
            <v>332737</v>
          </cell>
        </row>
        <row r="9635">
          <cell r="A9635">
            <v>332768</v>
          </cell>
        </row>
        <row r="9636">
          <cell r="A9636">
            <v>332796</v>
          </cell>
        </row>
        <row r="9637">
          <cell r="A9637">
            <v>332827</v>
          </cell>
        </row>
        <row r="9638">
          <cell r="A9638">
            <v>332857</v>
          </cell>
        </row>
        <row r="9639">
          <cell r="A9639">
            <v>332888</v>
          </cell>
        </row>
        <row r="9640">
          <cell r="A9640">
            <v>332918</v>
          </cell>
        </row>
        <row r="9641">
          <cell r="A9641">
            <v>332949</v>
          </cell>
        </row>
        <row r="9642">
          <cell r="A9642">
            <v>332980</v>
          </cell>
        </row>
        <row r="9643">
          <cell r="A9643">
            <v>333010</v>
          </cell>
        </row>
        <row r="9644">
          <cell r="A9644">
            <v>333041</v>
          </cell>
        </row>
        <row r="9645">
          <cell r="A9645">
            <v>333071</v>
          </cell>
        </row>
        <row r="9646">
          <cell r="A9646">
            <v>333102</v>
          </cell>
        </row>
        <row r="9647">
          <cell r="A9647">
            <v>333133</v>
          </cell>
        </row>
        <row r="9648">
          <cell r="A9648">
            <v>333162</v>
          </cell>
        </row>
        <row r="9649">
          <cell r="A9649">
            <v>333193</v>
          </cell>
        </row>
        <row r="9650">
          <cell r="A9650">
            <v>333223</v>
          </cell>
        </row>
        <row r="9651">
          <cell r="A9651">
            <v>333254</v>
          </cell>
        </row>
        <row r="9652">
          <cell r="A9652">
            <v>333284</v>
          </cell>
        </row>
        <row r="9653">
          <cell r="A9653">
            <v>333315</v>
          </cell>
        </row>
        <row r="9654">
          <cell r="A9654">
            <v>333346</v>
          </cell>
        </row>
        <row r="9655">
          <cell r="A9655">
            <v>333376</v>
          </cell>
        </row>
        <row r="9656">
          <cell r="A9656">
            <v>333407</v>
          </cell>
        </row>
        <row r="9657">
          <cell r="A9657">
            <v>333437</v>
          </cell>
        </row>
        <row r="9658">
          <cell r="A9658">
            <v>333468</v>
          </cell>
        </row>
        <row r="9659">
          <cell r="A9659">
            <v>333499</v>
          </cell>
        </row>
        <row r="9660">
          <cell r="A9660">
            <v>333527</v>
          </cell>
        </row>
        <row r="9661">
          <cell r="A9661">
            <v>333558</v>
          </cell>
        </row>
        <row r="9662">
          <cell r="A9662">
            <v>333588</v>
          </cell>
        </row>
        <row r="9663">
          <cell r="A9663">
            <v>333619</v>
          </cell>
        </row>
        <row r="9664">
          <cell r="A9664">
            <v>333649</v>
          </cell>
        </row>
        <row r="9665">
          <cell r="A9665">
            <v>333680</v>
          </cell>
        </row>
        <row r="9666">
          <cell r="A9666">
            <v>333711</v>
          </cell>
        </row>
        <row r="9667">
          <cell r="A9667">
            <v>333741</v>
          </cell>
        </row>
        <row r="9668">
          <cell r="A9668">
            <v>333772</v>
          </cell>
        </row>
        <row r="9669">
          <cell r="A9669">
            <v>333802</v>
          </cell>
        </row>
        <row r="9670">
          <cell r="A9670">
            <v>333833</v>
          </cell>
        </row>
        <row r="9671">
          <cell r="A9671">
            <v>333864</v>
          </cell>
        </row>
        <row r="9672">
          <cell r="A9672">
            <v>333892</v>
          </cell>
        </row>
        <row r="9673">
          <cell r="A9673">
            <v>333923</v>
          </cell>
        </row>
        <row r="9674">
          <cell r="A9674">
            <v>333953</v>
          </cell>
        </row>
        <row r="9675">
          <cell r="A9675">
            <v>333984</v>
          </cell>
        </row>
        <row r="9676">
          <cell r="A9676">
            <v>334014</v>
          </cell>
        </row>
        <row r="9677">
          <cell r="A9677">
            <v>334045</v>
          </cell>
        </row>
        <row r="9678">
          <cell r="A9678">
            <v>334076</v>
          </cell>
        </row>
        <row r="9679">
          <cell r="A9679">
            <v>334106</v>
          </cell>
        </row>
        <row r="9680">
          <cell r="A9680">
            <v>334137</v>
          </cell>
        </row>
        <row r="9681">
          <cell r="A9681">
            <v>334167</v>
          </cell>
        </row>
        <row r="9682">
          <cell r="A9682">
            <v>334198</v>
          </cell>
        </row>
        <row r="9683">
          <cell r="A9683">
            <v>334229</v>
          </cell>
        </row>
        <row r="9684">
          <cell r="A9684">
            <v>334257</v>
          </cell>
        </row>
        <row r="9685">
          <cell r="A9685">
            <v>334288</v>
          </cell>
        </row>
        <row r="9686">
          <cell r="A9686">
            <v>334318</v>
          </cell>
        </row>
        <row r="9687">
          <cell r="A9687">
            <v>334349</v>
          </cell>
        </row>
        <row r="9688">
          <cell r="A9688">
            <v>334379</v>
          </cell>
        </row>
        <row r="9689">
          <cell r="A9689">
            <v>334410</v>
          </cell>
        </row>
        <row r="9690">
          <cell r="A9690">
            <v>334441</v>
          </cell>
        </row>
        <row r="9691">
          <cell r="A9691">
            <v>334471</v>
          </cell>
        </row>
        <row r="9692">
          <cell r="A9692">
            <v>334502</v>
          </cell>
        </row>
        <row r="9693">
          <cell r="A9693">
            <v>334532</v>
          </cell>
        </row>
        <row r="9694">
          <cell r="A9694">
            <v>334563</v>
          </cell>
        </row>
        <row r="9695">
          <cell r="A9695">
            <v>334594</v>
          </cell>
        </row>
        <row r="9696">
          <cell r="A9696">
            <v>334623</v>
          </cell>
        </row>
        <row r="9697">
          <cell r="A9697">
            <v>334654</v>
          </cell>
        </row>
        <row r="9698">
          <cell r="A9698">
            <v>334684</v>
          </cell>
        </row>
        <row r="9699">
          <cell r="A9699">
            <v>334715</v>
          </cell>
        </row>
        <row r="9700">
          <cell r="A9700">
            <v>334745</v>
          </cell>
        </row>
        <row r="9701">
          <cell r="A9701">
            <v>334776</v>
          </cell>
        </row>
        <row r="9702">
          <cell r="A9702">
            <v>334807</v>
          </cell>
        </row>
        <row r="9703">
          <cell r="A9703">
            <v>334837</v>
          </cell>
        </row>
        <row r="9704">
          <cell r="A9704">
            <v>334868</v>
          </cell>
        </row>
        <row r="9705">
          <cell r="A9705">
            <v>334898</v>
          </cell>
        </row>
        <row r="9706">
          <cell r="A9706">
            <v>334929</v>
          </cell>
        </row>
        <row r="9707">
          <cell r="A9707">
            <v>334960</v>
          </cell>
        </row>
        <row r="9708">
          <cell r="A9708">
            <v>334988</v>
          </cell>
        </row>
        <row r="9709">
          <cell r="A9709">
            <v>335019</v>
          </cell>
        </row>
        <row r="9710">
          <cell r="A9710">
            <v>335049</v>
          </cell>
        </row>
        <row r="9711">
          <cell r="A9711">
            <v>335080</v>
          </cell>
        </row>
        <row r="9712">
          <cell r="A9712">
            <v>335110</v>
          </cell>
        </row>
        <row r="9713">
          <cell r="A9713">
            <v>335141</v>
          </cell>
        </row>
        <row r="9714">
          <cell r="A9714">
            <v>335172</v>
          </cell>
        </row>
        <row r="9715">
          <cell r="A9715">
            <v>335202</v>
          </cell>
        </row>
        <row r="9716">
          <cell r="A9716">
            <v>335233</v>
          </cell>
        </row>
        <row r="9717">
          <cell r="A9717">
            <v>335263</v>
          </cell>
        </row>
        <row r="9718">
          <cell r="A9718">
            <v>335294</v>
          </cell>
        </row>
        <row r="9719">
          <cell r="A9719">
            <v>335325</v>
          </cell>
        </row>
        <row r="9720">
          <cell r="A9720">
            <v>335353</v>
          </cell>
        </row>
        <row r="9721">
          <cell r="A9721">
            <v>335384</v>
          </cell>
        </row>
        <row r="9722">
          <cell r="A9722">
            <v>335414</v>
          </cell>
        </row>
        <row r="9723">
          <cell r="A9723">
            <v>335445</v>
          </cell>
        </row>
        <row r="9724">
          <cell r="A9724">
            <v>335475</v>
          </cell>
        </row>
        <row r="9725">
          <cell r="A9725">
            <v>335506</v>
          </cell>
        </row>
        <row r="9726">
          <cell r="A9726">
            <v>335537</v>
          </cell>
        </row>
        <row r="9727">
          <cell r="A9727">
            <v>335567</v>
          </cell>
        </row>
        <row r="9728">
          <cell r="A9728">
            <v>335598</v>
          </cell>
        </row>
        <row r="9729">
          <cell r="A9729">
            <v>335628</v>
          </cell>
        </row>
        <row r="9730">
          <cell r="A9730">
            <v>335659</v>
          </cell>
        </row>
        <row r="9731">
          <cell r="A9731">
            <v>335690</v>
          </cell>
        </row>
        <row r="9732">
          <cell r="A9732">
            <v>335718</v>
          </cell>
        </row>
        <row r="9733">
          <cell r="A9733">
            <v>335749</v>
          </cell>
        </row>
        <row r="9734">
          <cell r="A9734">
            <v>335779</v>
          </cell>
        </row>
        <row r="9735">
          <cell r="A9735">
            <v>335810</v>
          </cell>
        </row>
        <row r="9736">
          <cell r="A9736">
            <v>335840</v>
          </cell>
        </row>
        <row r="9737">
          <cell r="A9737">
            <v>335871</v>
          </cell>
        </row>
        <row r="9738">
          <cell r="A9738">
            <v>335902</v>
          </cell>
        </row>
        <row r="9739">
          <cell r="A9739">
            <v>335932</v>
          </cell>
        </row>
        <row r="9740">
          <cell r="A9740">
            <v>335963</v>
          </cell>
        </row>
        <row r="9741">
          <cell r="A9741">
            <v>335993</v>
          </cell>
        </row>
        <row r="9742">
          <cell r="A9742">
            <v>336024</v>
          </cell>
        </row>
        <row r="9743">
          <cell r="A9743">
            <v>336055</v>
          </cell>
        </row>
        <row r="9744">
          <cell r="A9744">
            <v>336084</v>
          </cell>
        </row>
        <row r="9745">
          <cell r="A9745">
            <v>336115</v>
          </cell>
        </row>
        <row r="9746">
          <cell r="A9746">
            <v>336145</v>
          </cell>
        </row>
        <row r="9747">
          <cell r="A9747">
            <v>336176</v>
          </cell>
        </row>
        <row r="9748">
          <cell r="A9748">
            <v>336206</v>
          </cell>
        </row>
        <row r="9749">
          <cell r="A9749">
            <v>336237</v>
          </cell>
        </row>
        <row r="9750">
          <cell r="A9750">
            <v>336268</v>
          </cell>
        </row>
        <row r="9751">
          <cell r="A9751">
            <v>336298</v>
          </cell>
        </row>
        <row r="9752">
          <cell r="A9752">
            <v>336329</v>
          </cell>
        </row>
        <row r="9753">
          <cell r="A9753">
            <v>336359</v>
          </cell>
        </row>
        <row r="9754">
          <cell r="A9754">
            <v>336390</v>
          </cell>
        </row>
        <row r="9755">
          <cell r="A9755">
            <v>336421</v>
          </cell>
        </row>
        <row r="9756">
          <cell r="A9756">
            <v>336449</v>
          </cell>
        </row>
        <row r="9757">
          <cell r="A9757">
            <v>336480</v>
          </cell>
        </row>
        <row r="9758">
          <cell r="A9758">
            <v>336510</v>
          </cell>
        </row>
        <row r="9759">
          <cell r="A9759">
            <v>336541</v>
          </cell>
        </row>
        <row r="9760">
          <cell r="A9760">
            <v>336571</v>
          </cell>
        </row>
        <row r="9761">
          <cell r="A9761">
            <v>336602</v>
          </cell>
        </row>
        <row r="9762">
          <cell r="A9762">
            <v>336633</v>
          </cell>
        </row>
        <row r="9763">
          <cell r="A9763">
            <v>336663</v>
          </cell>
        </row>
        <row r="9764">
          <cell r="A9764">
            <v>336694</v>
          </cell>
        </row>
        <row r="9765">
          <cell r="A9765">
            <v>336724</v>
          </cell>
        </row>
        <row r="9766">
          <cell r="A9766">
            <v>336755</v>
          </cell>
        </row>
        <row r="9767">
          <cell r="A9767">
            <v>336786</v>
          </cell>
        </row>
        <row r="9768">
          <cell r="A9768">
            <v>336814</v>
          </cell>
        </row>
        <row r="9769">
          <cell r="A9769">
            <v>336845</v>
          </cell>
        </row>
        <row r="9770">
          <cell r="A9770">
            <v>336875</v>
          </cell>
        </row>
        <row r="9771">
          <cell r="A9771">
            <v>336906</v>
          </cell>
        </row>
        <row r="9772">
          <cell r="A9772">
            <v>336936</v>
          </cell>
        </row>
        <row r="9773">
          <cell r="A9773">
            <v>336967</v>
          </cell>
        </row>
        <row r="9774">
          <cell r="A9774">
            <v>336998</v>
          </cell>
        </row>
        <row r="9775">
          <cell r="A9775">
            <v>337028</v>
          </cell>
        </row>
        <row r="9776">
          <cell r="A9776">
            <v>337059</v>
          </cell>
        </row>
        <row r="9777">
          <cell r="A9777">
            <v>337089</v>
          </cell>
        </row>
        <row r="9778">
          <cell r="A9778">
            <v>337120</v>
          </cell>
        </row>
        <row r="9779">
          <cell r="A9779">
            <v>337151</v>
          </cell>
        </row>
        <row r="9780">
          <cell r="A9780">
            <v>337179</v>
          </cell>
        </row>
        <row r="9781">
          <cell r="A9781">
            <v>337210</v>
          </cell>
        </row>
        <row r="9782">
          <cell r="A9782">
            <v>337240</v>
          </cell>
        </row>
        <row r="9783">
          <cell r="A9783">
            <v>337271</v>
          </cell>
        </row>
        <row r="9784">
          <cell r="A9784">
            <v>337301</v>
          </cell>
        </row>
        <row r="9785">
          <cell r="A9785">
            <v>337332</v>
          </cell>
        </row>
        <row r="9786">
          <cell r="A9786">
            <v>337363</v>
          </cell>
        </row>
        <row r="9787">
          <cell r="A9787">
            <v>337393</v>
          </cell>
        </row>
        <row r="9788">
          <cell r="A9788">
            <v>337424</v>
          </cell>
        </row>
        <row r="9789">
          <cell r="A9789">
            <v>337454</v>
          </cell>
        </row>
        <row r="9790">
          <cell r="A9790">
            <v>337485</v>
          </cell>
        </row>
        <row r="9791">
          <cell r="A9791">
            <v>337516</v>
          </cell>
        </row>
        <row r="9792">
          <cell r="A9792">
            <v>337545</v>
          </cell>
        </row>
        <row r="9793">
          <cell r="A9793">
            <v>337576</v>
          </cell>
        </row>
        <row r="9794">
          <cell r="A9794">
            <v>337606</v>
          </cell>
        </row>
        <row r="9795">
          <cell r="A9795">
            <v>337637</v>
          </cell>
        </row>
        <row r="9796">
          <cell r="A9796">
            <v>337667</v>
          </cell>
        </row>
        <row r="9797">
          <cell r="A9797">
            <v>337698</v>
          </cell>
        </row>
        <row r="9798">
          <cell r="A9798">
            <v>337729</v>
          </cell>
        </row>
        <row r="9799">
          <cell r="A9799">
            <v>337759</v>
          </cell>
        </row>
        <row r="9800">
          <cell r="A9800">
            <v>337790</v>
          </cell>
        </row>
        <row r="9801">
          <cell r="A9801">
            <v>337820</v>
          </cell>
        </row>
        <row r="9802">
          <cell r="A9802">
            <v>337851</v>
          </cell>
        </row>
        <row r="9803">
          <cell r="A9803">
            <v>337882</v>
          </cell>
        </row>
        <row r="9804">
          <cell r="A9804">
            <v>337910</v>
          </cell>
        </row>
        <row r="9805">
          <cell r="A9805">
            <v>337941</v>
          </cell>
        </row>
        <row r="9806">
          <cell r="A9806">
            <v>337971</v>
          </cell>
        </row>
        <row r="9807">
          <cell r="A9807">
            <v>338002</v>
          </cell>
        </row>
        <row r="9808">
          <cell r="A9808">
            <v>338032</v>
          </cell>
        </row>
        <row r="9809">
          <cell r="A9809">
            <v>338063</v>
          </cell>
        </row>
        <row r="9810">
          <cell r="A9810">
            <v>338094</v>
          </cell>
        </row>
        <row r="9811">
          <cell r="A9811">
            <v>338124</v>
          </cell>
        </row>
        <row r="9812">
          <cell r="A9812">
            <v>338155</v>
          </cell>
        </row>
        <row r="9813">
          <cell r="A9813">
            <v>338185</v>
          </cell>
        </row>
        <row r="9814">
          <cell r="A9814">
            <v>338216</v>
          </cell>
        </row>
        <row r="9815">
          <cell r="A9815">
            <v>338247</v>
          </cell>
        </row>
        <row r="9816">
          <cell r="A9816">
            <v>338275</v>
          </cell>
        </row>
        <row r="9817">
          <cell r="A9817">
            <v>338306</v>
          </cell>
        </row>
        <row r="9818">
          <cell r="A9818">
            <v>338336</v>
          </cell>
        </row>
        <row r="9819">
          <cell r="A9819">
            <v>338367</v>
          </cell>
        </row>
        <row r="9820">
          <cell r="A9820">
            <v>338397</v>
          </cell>
        </row>
        <row r="9821">
          <cell r="A9821">
            <v>338428</v>
          </cell>
        </row>
        <row r="9822">
          <cell r="A9822">
            <v>338459</v>
          </cell>
        </row>
        <row r="9823">
          <cell r="A9823">
            <v>338489</v>
          </cell>
        </row>
        <row r="9824">
          <cell r="A9824">
            <v>338520</v>
          </cell>
        </row>
        <row r="9825">
          <cell r="A9825">
            <v>338550</v>
          </cell>
        </row>
        <row r="9826">
          <cell r="A9826">
            <v>338581</v>
          </cell>
        </row>
        <row r="9827">
          <cell r="A9827">
            <v>338612</v>
          </cell>
        </row>
        <row r="9828">
          <cell r="A9828">
            <v>338640</v>
          </cell>
        </row>
        <row r="9829">
          <cell r="A9829">
            <v>338671</v>
          </cell>
        </row>
        <row r="9830">
          <cell r="A9830">
            <v>338701</v>
          </cell>
        </row>
        <row r="9831">
          <cell r="A9831">
            <v>338732</v>
          </cell>
        </row>
        <row r="9832">
          <cell r="A9832">
            <v>338762</v>
          </cell>
        </row>
        <row r="9833">
          <cell r="A9833">
            <v>338793</v>
          </cell>
        </row>
        <row r="9834">
          <cell r="A9834">
            <v>338824</v>
          </cell>
        </row>
        <row r="9835">
          <cell r="A9835">
            <v>338854</v>
          </cell>
        </row>
        <row r="9836">
          <cell r="A9836">
            <v>338885</v>
          </cell>
        </row>
        <row r="9837">
          <cell r="A9837">
            <v>338915</v>
          </cell>
        </row>
        <row r="9838">
          <cell r="A9838">
            <v>338946</v>
          </cell>
        </row>
        <row r="9839">
          <cell r="A9839">
            <v>338977</v>
          </cell>
        </row>
        <row r="9840">
          <cell r="A9840">
            <v>339006</v>
          </cell>
        </row>
        <row r="9841">
          <cell r="A9841">
            <v>339037</v>
          </cell>
        </row>
        <row r="9842">
          <cell r="A9842">
            <v>339067</v>
          </cell>
        </row>
        <row r="9843">
          <cell r="A9843">
            <v>339098</v>
          </cell>
        </row>
        <row r="9844">
          <cell r="A9844">
            <v>339128</v>
          </cell>
        </row>
        <row r="9845">
          <cell r="A9845">
            <v>339159</v>
          </cell>
        </row>
        <row r="9846">
          <cell r="A9846">
            <v>339190</v>
          </cell>
        </row>
        <row r="9847">
          <cell r="A9847">
            <v>339220</v>
          </cell>
        </row>
        <row r="9848">
          <cell r="A9848">
            <v>339251</v>
          </cell>
        </row>
        <row r="9849">
          <cell r="A9849">
            <v>339281</v>
          </cell>
        </row>
        <row r="9850">
          <cell r="A9850">
            <v>339312</v>
          </cell>
        </row>
        <row r="9851">
          <cell r="A9851">
            <v>339343</v>
          </cell>
        </row>
        <row r="9852">
          <cell r="A9852">
            <v>339371</v>
          </cell>
        </row>
        <row r="9853">
          <cell r="A9853">
            <v>339402</v>
          </cell>
        </row>
        <row r="9854">
          <cell r="A9854">
            <v>339432</v>
          </cell>
        </row>
        <row r="9855">
          <cell r="A9855">
            <v>339463</v>
          </cell>
        </row>
        <row r="9856">
          <cell r="A9856">
            <v>339493</v>
          </cell>
        </row>
        <row r="9857">
          <cell r="A9857">
            <v>339524</v>
          </cell>
        </row>
        <row r="9858">
          <cell r="A9858">
            <v>339555</v>
          </cell>
        </row>
        <row r="9859">
          <cell r="A9859">
            <v>339585</v>
          </cell>
        </row>
        <row r="9860">
          <cell r="A9860">
            <v>339616</v>
          </cell>
        </row>
        <row r="9861">
          <cell r="A9861">
            <v>339646</v>
          </cell>
        </row>
        <row r="9862">
          <cell r="A9862">
            <v>339677</v>
          </cell>
        </row>
        <row r="9863">
          <cell r="A9863">
            <v>339708</v>
          </cell>
        </row>
        <row r="9864">
          <cell r="A9864">
            <v>339736</v>
          </cell>
        </row>
        <row r="9865">
          <cell r="A9865">
            <v>339767</v>
          </cell>
        </row>
        <row r="9866">
          <cell r="A9866">
            <v>339797</v>
          </cell>
        </row>
        <row r="9867">
          <cell r="A9867">
            <v>339828</v>
          </cell>
        </row>
        <row r="9868">
          <cell r="A9868">
            <v>339858</v>
          </cell>
        </row>
        <row r="9869">
          <cell r="A9869">
            <v>339889</v>
          </cell>
        </row>
        <row r="9870">
          <cell r="A9870">
            <v>339920</v>
          </cell>
        </row>
        <row r="9871">
          <cell r="A9871">
            <v>339950</v>
          </cell>
        </row>
        <row r="9872">
          <cell r="A9872">
            <v>339981</v>
          </cell>
        </row>
        <row r="9873">
          <cell r="A9873">
            <v>340011</v>
          </cell>
        </row>
        <row r="9874">
          <cell r="A9874">
            <v>340042</v>
          </cell>
        </row>
        <row r="9875">
          <cell r="A9875">
            <v>340073</v>
          </cell>
        </row>
        <row r="9876">
          <cell r="A9876">
            <v>340101</v>
          </cell>
        </row>
        <row r="9877">
          <cell r="A9877">
            <v>340132</v>
          </cell>
        </row>
        <row r="9878">
          <cell r="A9878">
            <v>340162</v>
          </cell>
        </row>
        <row r="9879">
          <cell r="A9879">
            <v>340193</v>
          </cell>
        </row>
        <row r="9880">
          <cell r="A9880">
            <v>340223</v>
          </cell>
        </row>
        <row r="9881">
          <cell r="A9881">
            <v>340254</v>
          </cell>
        </row>
        <row r="9882">
          <cell r="A9882">
            <v>340285</v>
          </cell>
        </row>
        <row r="9883">
          <cell r="A9883">
            <v>340315</v>
          </cell>
        </row>
        <row r="9884">
          <cell r="A9884">
            <v>340346</v>
          </cell>
        </row>
        <row r="9885">
          <cell r="A9885">
            <v>340376</v>
          </cell>
        </row>
        <row r="9886">
          <cell r="A9886">
            <v>340407</v>
          </cell>
        </row>
        <row r="9887">
          <cell r="A9887">
            <v>340438</v>
          </cell>
        </row>
        <row r="9888">
          <cell r="A9888">
            <v>340467</v>
          </cell>
        </row>
        <row r="9889">
          <cell r="A9889">
            <v>340498</v>
          </cell>
        </row>
        <row r="9890">
          <cell r="A9890">
            <v>340528</v>
          </cell>
        </row>
        <row r="9891">
          <cell r="A9891">
            <v>340559</v>
          </cell>
        </row>
        <row r="9892">
          <cell r="A9892">
            <v>340589</v>
          </cell>
        </row>
        <row r="9893">
          <cell r="A9893">
            <v>340620</v>
          </cell>
        </row>
        <row r="9894">
          <cell r="A9894">
            <v>340651</v>
          </cell>
        </row>
        <row r="9895">
          <cell r="A9895">
            <v>340681</v>
          </cell>
        </row>
        <row r="9896">
          <cell r="A9896">
            <v>340712</v>
          </cell>
        </row>
        <row r="9897">
          <cell r="A9897">
            <v>340742</v>
          </cell>
        </row>
        <row r="9898">
          <cell r="A9898">
            <v>340773</v>
          </cell>
        </row>
        <row r="9899">
          <cell r="A9899">
            <v>340804</v>
          </cell>
        </row>
        <row r="9900">
          <cell r="A9900">
            <v>340832</v>
          </cell>
        </row>
        <row r="9901">
          <cell r="A9901">
            <v>340863</v>
          </cell>
        </row>
        <row r="9902">
          <cell r="A9902">
            <v>340893</v>
          </cell>
        </row>
        <row r="9903">
          <cell r="A9903">
            <v>340924</v>
          </cell>
        </row>
        <row r="9904">
          <cell r="A9904">
            <v>340954</v>
          </cell>
        </row>
        <row r="9905">
          <cell r="A9905">
            <v>340985</v>
          </cell>
        </row>
        <row r="9906">
          <cell r="A9906">
            <v>341016</v>
          </cell>
        </row>
        <row r="9907">
          <cell r="A9907">
            <v>341046</v>
          </cell>
        </row>
        <row r="9908">
          <cell r="A9908">
            <v>341077</v>
          </cell>
        </row>
        <row r="9909">
          <cell r="A9909">
            <v>341107</v>
          </cell>
        </row>
        <row r="9910">
          <cell r="A9910">
            <v>341138</v>
          </cell>
        </row>
        <row r="9911">
          <cell r="A9911">
            <v>341169</v>
          </cell>
        </row>
        <row r="9912">
          <cell r="A9912">
            <v>341197</v>
          </cell>
        </row>
        <row r="9913">
          <cell r="A9913">
            <v>341228</v>
          </cell>
        </row>
        <row r="9914">
          <cell r="A9914">
            <v>341258</v>
          </cell>
        </row>
        <row r="9915">
          <cell r="A9915">
            <v>341289</v>
          </cell>
        </row>
        <row r="9916">
          <cell r="A9916">
            <v>341319</v>
          </cell>
        </row>
        <row r="9917">
          <cell r="A9917">
            <v>341350</v>
          </cell>
        </row>
        <row r="9918">
          <cell r="A9918">
            <v>341381</v>
          </cell>
        </row>
        <row r="9919">
          <cell r="A9919">
            <v>341411</v>
          </cell>
        </row>
        <row r="9920">
          <cell r="A9920">
            <v>341442</v>
          </cell>
        </row>
        <row r="9921">
          <cell r="A9921">
            <v>341472</v>
          </cell>
        </row>
        <row r="9922">
          <cell r="A9922">
            <v>341503</v>
          </cell>
        </row>
        <row r="9923">
          <cell r="A9923">
            <v>341534</v>
          </cell>
        </row>
        <row r="9924">
          <cell r="A9924">
            <v>341562</v>
          </cell>
        </row>
        <row r="9925">
          <cell r="A9925">
            <v>341593</v>
          </cell>
        </row>
        <row r="9926">
          <cell r="A9926">
            <v>341623</v>
          </cell>
        </row>
        <row r="9927">
          <cell r="A9927">
            <v>341654</v>
          </cell>
        </row>
        <row r="9928">
          <cell r="A9928">
            <v>341684</v>
          </cell>
        </row>
        <row r="9929">
          <cell r="A9929">
            <v>341715</v>
          </cell>
        </row>
        <row r="9930">
          <cell r="A9930">
            <v>341746</v>
          </cell>
        </row>
        <row r="9931">
          <cell r="A9931">
            <v>341776</v>
          </cell>
        </row>
        <row r="9932">
          <cell r="A9932">
            <v>341807</v>
          </cell>
        </row>
        <row r="9933">
          <cell r="A9933">
            <v>341837</v>
          </cell>
        </row>
        <row r="9934">
          <cell r="A9934">
            <v>341868</v>
          </cell>
        </row>
        <row r="9935">
          <cell r="A9935">
            <v>341899</v>
          </cell>
        </row>
        <row r="9936">
          <cell r="A9936">
            <v>341928</v>
          </cell>
        </row>
        <row r="9937">
          <cell r="A9937">
            <v>341959</v>
          </cell>
        </row>
        <row r="9938">
          <cell r="A9938">
            <v>341989</v>
          </cell>
        </row>
        <row r="9939">
          <cell r="A9939">
            <v>342020</v>
          </cell>
        </row>
        <row r="9940">
          <cell r="A9940">
            <v>342050</v>
          </cell>
        </row>
        <row r="9941">
          <cell r="A9941">
            <v>342081</v>
          </cell>
        </row>
        <row r="9942">
          <cell r="A9942">
            <v>342112</v>
          </cell>
        </row>
        <row r="9943">
          <cell r="A9943">
            <v>342142</v>
          </cell>
        </row>
        <row r="9944">
          <cell r="A9944">
            <v>342173</v>
          </cell>
        </row>
        <row r="9945">
          <cell r="A9945">
            <v>342203</v>
          </cell>
        </row>
        <row r="9946">
          <cell r="A9946">
            <v>342234</v>
          </cell>
        </row>
        <row r="9947">
          <cell r="A9947">
            <v>342265</v>
          </cell>
        </row>
        <row r="9948">
          <cell r="A9948">
            <v>342293</v>
          </cell>
        </row>
        <row r="9949">
          <cell r="A9949">
            <v>342324</v>
          </cell>
        </row>
        <row r="9950">
          <cell r="A9950">
            <v>342354</v>
          </cell>
        </row>
        <row r="9951">
          <cell r="A9951">
            <v>342385</v>
          </cell>
        </row>
        <row r="9952">
          <cell r="A9952">
            <v>342415</v>
          </cell>
        </row>
        <row r="9953">
          <cell r="A9953">
            <v>342446</v>
          </cell>
        </row>
        <row r="9954">
          <cell r="A9954">
            <v>342477</v>
          </cell>
        </row>
        <row r="9955">
          <cell r="A9955">
            <v>342507</v>
          </cell>
        </row>
        <row r="9956">
          <cell r="A9956">
            <v>342538</v>
          </cell>
        </row>
        <row r="9957">
          <cell r="A9957">
            <v>342568</v>
          </cell>
        </row>
        <row r="9958">
          <cell r="A9958">
            <v>342599</v>
          </cell>
        </row>
        <row r="9959">
          <cell r="A9959">
            <v>342630</v>
          </cell>
        </row>
        <row r="9960">
          <cell r="A9960">
            <v>342658</v>
          </cell>
        </row>
        <row r="9961">
          <cell r="A9961">
            <v>342689</v>
          </cell>
        </row>
        <row r="9962">
          <cell r="A9962">
            <v>342719</v>
          </cell>
        </row>
        <row r="9963">
          <cell r="A9963">
            <v>342750</v>
          </cell>
        </row>
        <row r="9964">
          <cell r="A9964">
            <v>342780</v>
          </cell>
        </row>
        <row r="9965">
          <cell r="A9965">
            <v>342811</v>
          </cell>
        </row>
        <row r="9966">
          <cell r="A9966">
            <v>342842</v>
          </cell>
        </row>
        <row r="9967">
          <cell r="A9967">
            <v>342872</v>
          </cell>
        </row>
        <row r="9968">
          <cell r="A9968">
            <v>342903</v>
          </cell>
        </row>
        <row r="9969">
          <cell r="A9969">
            <v>342933</v>
          </cell>
        </row>
        <row r="9970">
          <cell r="A9970">
            <v>342964</v>
          </cell>
        </row>
        <row r="9971">
          <cell r="A9971">
            <v>342995</v>
          </cell>
        </row>
        <row r="9972">
          <cell r="A9972">
            <v>343023</v>
          </cell>
        </row>
        <row r="9973">
          <cell r="A9973">
            <v>343054</v>
          </cell>
        </row>
        <row r="9974">
          <cell r="A9974">
            <v>343084</v>
          </cell>
        </row>
        <row r="9975">
          <cell r="A9975">
            <v>343115</v>
          </cell>
        </row>
        <row r="9976">
          <cell r="A9976">
            <v>343145</v>
          </cell>
        </row>
        <row r="9977">
          <cell r="A9977">
            <v>343176</v>
          </cell>
        </row>
        <row r="9978">
          <cell r="A9978">
            <v>343207</v>
          </cell>
        </row>
        <row r="9979">
          <cell r="A9979">
            <v>343237</v>
          </cell>
        </row>
        <row r="9980">
          <cell r="A9980">
            <v>343268</v>
          </cell>
        </row>
        <row r="9981">
          <cell r="A9981">
            <v>343298</v>
          </cell>
        </row>
        <row r="9982">
          <cell r="A9982">
            <v>343329</v>
          </cell>
        </row>
        <row r="9983">
          <cell r="A9983">
            <v>343360</v>
          </cell>
        </row>
        <row r="9984">
          <cell r="A9984">
            <v>343389</v>
          </cell>
        </row>
        <row r="9985">
          <cell r="A9985">
            <v>343420</v>
          </cell>
        </row>
        <row r="9986">
          <cell r="A9986">
            <v>343450</v>
          </cell>
        </row>
        <row r="9987">
          <cell r="A9987">
            <v>343481</v>
          </cell>
        </row>
        <row r="9988">
          <cell r="A9988">
            <v>343511</v>
          </cell>
        </row>
        <row r="9989">
          <cell r="A9989">
            <v>343542</v>
          </cell>
        </row>
        <row r="9990">
          <cell r="A9990">
            <v>343573</v>
          </cell>
        </row>
        <row r="9991">
          <cell r="A9991">
            <v>343603</v>
          </cell>
        </row>
        <row r="9992">
          <cell r="A9992">
            <v>343634</v>
          </cell>
        </row>
        <row r="9993">
          <cell r="A9993">
            <v>343664</v>
          </cell>
        </row>
        <row r="9994">
          <cell r="A9994">
            <v>343695</v>
          </cell>
        </row>
        <row r="9995">
          <cell r="A9995">
            <v>343726</v>
          </cell>
        </row>
        <row r="9996">
          <cell r="A9996">
            <v>343754</v>
          </cell>
        </row>
        <row r="9997">
          <cell r="A9997">
            <v>343785</v>
          </cell>
        </row>
        <row r="9998">
          <cell r="A9998">
            <v>343815</v>
          </cell>
        </row>
        <row r="9999">
          <cell r="A9999">
            <v>343846</v>
          </cell>
        </row>
        <row r="10000">
          <cell r="A10000">
            <v>343876</v>
          </cell>
        </row>
        <row r="10001">
          <cell r="A10001">
            <v>343907</v>
          </cell>
        </row>
        <row r="10002">
          <cell r="A10002">
            <v>343938</v>
          </cell>
        </row>
        <row r="10003">
          <cell r="A10003">
            <v>343968</v>
          </cell>
        </row>
        <row r="10004">
          <cell r="A10004">
            <v>343999</v>
          </cell>
        </row>
        <row r="10005">
          <cell r="A10005">
            <v>344029</v>
          </cell>
        </row>
        <row r="10006">
          <cell r="A10006">
            <v>344060</v>
          </cell>
        </row>
        <row r="10007">
          <cell r="A10007">
            <v>344091</v>
          </cell>
        </row>
        <row r="10008">
          <cell r="A10008">
            <v>344119</v>
          </cell>
        </row>
        <row r="10009">
          <cell r="A10009">
            <v>344150</v>
          </cell>
        </row>
        <row r="10010">
          <cell r="A10010">
            <v>344180</v>
          </cell>
        </row>
        <row r="10011">
          <cell r="A10011">
            <v>344211</v>
          </cell>
        </row>
        <row r="10012">
          <cell r="A10012">
            <v>344241</v>
          </cell>
        </row>
        <row r="10013">
          <cell r="A10013">
            <v>344272</v>
          </cell>
        </row>
        <row r="10014">
          <cell r="A10014">
            <v>344303</v>
          </cell>
        </row>
        <row r="10015">
          <cell r="A10015">
            <v>344333</v>
          </cell>
        </row>
        <row r="10016">
          <cell r="A10016">
            <v>344364</v>
          </cell>
        </row>
        <row r="10017">
          <cell r="A10017">
            <v>344394</v>
          </cell>
        </row>
        <row r="10018">
          <cell r="A10018">
            <v>344425</v>
          </cell>
        </row>
        <row r="10019">
          <cell r="A10019">
            <v>344456</v>
          </cell>
        </row>
        <row r="10020">
          <cell r="A10020">
            <v>344484</v>
          </cell>
        </row>
        <row r="10021">
          <cell r="A10021">
            <v>344515</v>
          </cell>
        </row>
        <row r="10022">
          <cell r="A10022">
            <v>344545</v>
          </cell>
        </row>
        <row r="10023">
          <cell r="A10023">
            <v>344576</v>
          </cell>
        </row>
        <row r="10024">
          <cell r="A10024">
            <v>344606</v>
          </cell>
        </row>
        <row r="10025">
          <cell r="A10025">
            <v>344637</v>
          </cell>
        </row>
        <row r="10026">
          <cell r="A10026">
            <v>344668</v>
          </cell>
        </row>
        <row r="10027">
          <cell r="A10027">
            <v>344698</v>
          </cell>
        </row>
        <row r="10028">
          <cell r="A10028">
            <v>344729</v>
          </cell>
        </row>
        <row r="10029">
          <cell r="A10029">
            <v>344759</v>
          </cell>
        </row>
        <row r="10030">
          <cell r="A10030">
            <v>344790</v>
          </cell>
        </row>
        <row r="10031">
          <cell r="A10031">
            <v>344821</v>
          </cell>
        </row>
        <row r="10032">
          <cell r="A10032">
            <v>344850</v>
          </cell>
        </row>
        <row r="10033">
          <cell r="A10033">
            <v>344881</v>
          </cell>
        </row>
        <row r="10034">
          <cell r="A10034">
            <v>344911</v>
          </cell>
        </row>
        <row r="10035">
          <cell r="A10035">
            <v>344942</v>
          </cell>
        </row>
        <row r="10036">
          <cell r="A10036">
            <v>344972</v>
          </cell>
        </row>
        <row r="10037">
          <cell r="A10037">
            <v>345003</v>
          </cell>
        </row>
        <row r="10038">
          <cell r="A10038">
            <v>345034</v>
          </cell>
        </row>
        <row r="10039">
          <cell r="A10039">
            <v>345064</v>
          </cell>
        </row>
        <row r="10040">
          <cell r="A10040">
            <v>345095</v>
          </cell>
        </row>
        <row r="10041">
          <cell r="A10041">
            <v>345125</v>
          </cell>
        </row>
        <row r="10042">
          <cell r="A10042">
            <v>345156</v>
          </cell>
        </row>
        <row r="10043">
          <cell r="A10043">
            <v>345187</v>
          </cell>
        </row>
        <row r="10044">
          <cell r="A10044">
            <v>345215</v>
          </cell>
        </row>
        <row r="10045">
          <cell r="A10045">
            <v>345246</v>
          </cell>
        </row>
        <row r="10046">
          <cell r="A10046">
            <v>345276</v>
          </cell>
        </row>
        <row r="10047">
          <cell r="A10047">
            <v>345307</v>
          </cell>
        </row>
        <row r="10048">
          <cell r="A10048">
            <v>345337</v>
          </cell>
        </row>
        <row r="10049">
          <cell r="A10049">
            <v>345368</v>
          </cell>
        </row>
        <row r="10050">
          <cell r="A10050">
            <v>345399</v>
          </cell>
        </row>
        <row r="10051">
          <cell r="A10051">
            <v>345429</v>
          </cell>
        </row>
        <row r="10052">
          <cell r="A10052">
            <v>345460</v>
          </cell>
        </row>
        <row r="10053">
          <cell r="A10053">
            <v>345490</v>
          </cell>
        </row>
        <row r="10054">
          <cell r="A10054">
            <v>345521</v>
          </cell>
        </row>
        <row r="10055">
          <cell r="A10055">
            <v>345552</v>
          </cell>
        </row>
        <row r="10056">
          <cell r="A10056">
            <v>345580</v>
          </cell>
        </row>
        <row r="10057">
          <cell r="A10057">
            <v>345611</v>
          </cell>
        </row>
        <row r="10058">
          <cell r="A10058">
            <v>345641</v>
          </cell>
        </row>
        <row r="10059">
          <cell r="A10059">
            <v>345672</v>
          </cell>
        </row>
        <row r="10060">
          <cell r="A10060">
            <v>345702</v>
          </cell>
        </row>
        <row r="10061">
          <cell r="A10061">
            <v>345733</v>
          </cell>
        </row>
        <row r="10062">
          <cell r="A10062">
            <v>345764</v>
          </cell>
        </row>
        <row r="10063">
          <cell r="A10063">
            <v>345794</v>
          </cell>
        </row>
        <row r="10064">
          <cell r="A10064">
            <v>345825</v>
          </cell>
        </row>
        <row r="10065">
          <cell r="A10065">
            <v>345855</v>
          </cell>
        </row>
        <row r="10066">
          <cell r="A10066">
            <v>345886</v>
          </cell>
        </row>
        <row r="10067">
          <cell r="A10067">
            <v>345917</v>
          </cell>
        </row>
        <row r="10068">
          <cell r="A10068">
            <v>345945</v>
          </cell>
        </row>
        <row r="10069">
          <cell r="A10069">
            <v>345976</v>
          </cell>
        </row>
        <row r="10070">
          <cell r="A10070">
            <v>346006</v>
          </cell>
        </row>
        <row r="10071">
          <cell r="A10071">
            <v>346037</v>
          </cell>
        </row>
        <row r="10072">
          <cell r="A10072">
            <v>346067</v>
          </cell>
        </row>
        <row r="10073">
          <cell r="A10073">
            <v>346098</v>
          </cell>
        </row>
        <row r="10074">
          <cell r="A10074">
            <v>346129</v>
          </cell>
        </row>
        <row r="10075">
          <cell r="A10075">
            <v>346159</v>
          </cell>
        </row>
        <row r="10076">
          <cell r="A10076">
            <v>346190</v>
          </cell>
        </row>
        <row r="10077">
          <cell r="A10077">
            <v>346220</v>
          </cell>
        </row>
        <row r="10078">
          <cell r="A10078">
            <v>346251</v>
          </cell>
        </row>
        <row r="10079">
          <cell r="A10079">
            <v>346282</v>
          </cell>
        </row>
        <row r="10080">
          <cell r="A10080">
            <v>346311</v>
          </cell>
        </row>
        <row r="10081">
          <cell r="A10081">
            <v>346342</v>
          </cell>
        </row>
        <row r="10082">
          <cell r="A10082">
            <v>346372</v>
          </cell>
        </row>
        <row r="10083">
          <cell r="A10083">
            <v>346403</v>
          </cell>
        </row>
        <row r="10084">
          <cell r="A10084">
            <v>346433</v>
          </cell>
        </row>
        <row r="10085">
          <cell r="A10085">
            <v>346464</v>
          </cell>
        </row>
        <row r="10086">
          <cell r="A10086">
            <v>346495</v>
          </cell>
        </row>
        <row r="10087">
          <cell r="A10087">
            <v>346525</v>
          </cell>
        </row>
        <row r="10088">
          <cell r="A10088">
            <v>346556</v>
          </cell>
        </row>
        <row r="10089">
          <cell r="A10089">
            <v>346586</v>
          </cell>
        </row>
        <row r="10090">
          <cell r="A10090">
            <v>346617</v>
          </cell>
        </row>
        <row r="10091">
          <cell r="A10091">
            <v>346648</v>
          </cell>
        </row>
        <row r="10092">
          <cell r="A10092">
            <v>346676</v>
          </cell>
        </row>
        <row r="10093">
          <cell r="A10093">
            <v>346707</v>
          </cell>
        </row>
        <row r="10094">
          <cell r="A10094">
            <v>346737</v>
          </cell>
        </row>
        <row r="10095">
          <cell r="A10095">
            <v>346768</v>
          </cell>
        </row>
        <row r="10096">
          <cell r="A10096">
            <v>346798</v>
          </cell>
        </row>
        <row r="10097">
          <cell r="A10097">
            <v>346829</v>
          </cell>
        </row>
        <row r="10098">
          <cell r="A10098">
            <v>346860</v>
          </cell>
        </row>
        <row r="10099">
          <cell r="A10099">
            <v>346890</v>
          </cell>
        </row>
        <row r="10100">
          <cell r="A10100">
            <v>346921</v>
          </cell>
        </row>
        <row r="10101">
          <cell r="A10101">
            <v>346951</v>
          </cell>
        </row>
        <row r="10102">
          <cell r="A10102">
            <v>346982</v>
          </cell>
        </row>
        <row r="10103">
          <cell r="A10103">
            <v>347013</v>
          </cell>
        </row>
        <row r="10104">
          <cell r="A10104">
            <v>347041</v>
          </cell>
        </row>
        <row r="10105">
          <cell r="A10105">
            <v>347072</v>
          </cell>
        </row>
        <row r="10106">
          <cell r="A10106">
            <v>347102</v>
          </cell>
        </row>
        <row r="10107">
          <cell r="A10107">
            <v>347133</v>
          </cell>
        </row>
        <row r="10108">
          <cell r="A10108">
            <v>347163</v>
          </cell>
        </row>
        <row r="10109">
          <cell r="A10109">
            <v>347194</v>
          </cell>
        </row>
        <row r="10110">
          <cell r="A10110">
            <v>347225</v>
          </cell>
        </row>
        <row r="10111">
          <cell r="A10111">
            <v>347255</v>
          </cell>
        </row>
        <row r="10112">
          <cell r="A10112">
            <v>347286</v>
          </cell>
        </row>
        <row r="10113">
          <cell r="A10113">
            <v>347316</v>
          </cell>
        </row>
        <row r="10114">
          <cell r="A10114">
            <v>347347</v>
          </cell>
        </row>
        <row r="10115">
          <cell r="A10115">
            <v>347378</v>
          </cell>
        </row>
        <row r="10116">
          <cell r="A10116">
            <v>347406</v>
          </cell>
        </row>
        <row r="10117">
          <cell r="A10117">
            <v>347437</v>
          </cell>
        </row>
        <row r="10118">
          <cell r="A10118">
            <v>347467</v>
          </cell>
        </row>
        <row r="10119">
          <cell r="A10119">
            <v>347498</v>
          </cell>
        </row>
        <row r="10120">
          <cell r="A10120">
            <v>347528</v>
          </cell>
        </row>
        <row r="10121">
          <cell r="A10121">
            <v>347559</v>
          </cell>
        </row>
        <row r="10122">
          <cell r="A10122">
            <v>347590</v>
          </cell>
        </row>
        <row r="10123">
          <cell r="A10123">
            <v>347620</v>
          </cell>
        </row>
        <row r="10124">
          <cell r="A10124">
            <v>347651</v>
          </cell>
        </row>
        <row r="10125">
          <cell r="A10125">
            <v>347681</v>
          </cell>
        </row>
        <row r="10126">
          <cell r="A10126">
            <v>347712</v>
          </cell>
        </row>
        <row r="10127">
          <cell r="A10127">
            <v>347743</v>
          </cell>
        </row>
        <row r="10128">
          <cell r="A10128">
            <v>347772</v>
          </cell>
        </row>
        <row r="10129">
          <cell r="A10129">
            <v>347803</v>
          </cell>
        </row>
        <row r="10130">
          <cell r="A10130">
            <v>347833</v>
          </cell>
        </row>
        <row r="10131">
          <cell r="A10131">
            <v>347864</v>
          </cell>
        </row>
        <row r="10132">
          <cell r="A10132">
            <v>347894</v>
          </cell>
        </row>
        <row r="10133">
          <cell r="A10133">
            <v>347925</v>
          </cell>
        </row>
        <row r="10134">
          <cell r="A10134">
            <v>347956</v>
          </cell>
        </row>
        <row r="10135">
          <cell r="A10135">
            <v>347986</v>
          </cell>
        </row>
        <row r="10136">
          <cell r="A10136">
            <v>348017</v>
          </cell>
        </row>
        <row r="10137">
          <cell r="A10137">
            <v>348047</v>
          </cell>
        </row>
        <row r="10138">
          <cell r="A10138">
            <v>348078</v>
          </cell>
        </row>
        <row r="10139">
          <cell r="A10139">
            <v>348109</v>
          </cell>
        </row>
        <row r="10140">
          <cell r="A10140">
            <v>348137</v>
          </cell>
        </row>
        <row r="10141">
          <cell r="A10141">
            <v>348168</v>
          </cell>
        </row>
        <row r="10142">
          <cell r="A10142">
            <v>348198</v>
          </cell>
        </row>
        <row r="10143">
          <cell r="A10143">
            <v>348229</v>
          </cell>
        </row>
        <row r="10144">
          <cell r="A10144">
            <v>348259</v>
          </cell>
        </row>
        <row r="10145">
          <cell r="A10145">
            <v>348290</v>
          </cell>
        </row>
        <row r="10146">
          <cell r="A10146">
            <v>348321</v>
          </cell>
        </row>
        <row r="10147">
          <cell r="A10147">
            <v>348351</v>
          </cell>
        </row>
        <row r="10148">
          <cell r="A10148">
            <v>348382</v>
          </cell>
        </row>
        <row r="10149">
          <cell r="A10149">
            <v>348412</v>
          </cell>
        </row>
        <row r="10150">
          <cell r="A10150">
            <v>348443</v>
          </cell>
        </row>
        <row r="10151">
          <cell r="A10151">
            <v>348474</v>
          </cell>
        </row>
        <row r="10152">
          <cell r="A10152">
            <v>348502</v>
          </cell>
        </row>
        <row r="10153">
          <cell r="A10153">
            <v>348533</v>
          </cell>
        </row>
        <row r="10154">
          <cell r="A10154">
            <v>348563</v>
          </cell>
        </row>
        <row r="10155">
          <cell r="A10155">
            <v>348594</v>
          </cell>
        </row>
        <row r="10156">
          <cell r="A10156">
            <v>348624</v>
          </cell>
        </row>
        <row r="10157">
          <cell r="A10157">
            <v>348655</v>
          </cell>
        </row>
        <row r="10158">
          <cell r="A10158">
            <v>348686</v>
          </cell>
        </row>
        <row r="10159">
          <cell r="A10159">
            <v>348716</v>
          </cell>
        </row>
        <row r="10160">
          <cell r="A10160">
            <v>348747</v>
          </cell>
        </row>
        <row r="10161">
          <cell r="A10161">
            <v>348777</v>
          </cell>
        </row>
        <row r="10162">
          <cell r="A10162">
            <v>348808</v>
          </cell>
        </row>
        <row r="10163">
          <cell r="A10163">
            <v>348839</v>
          </cell>
        </row>
        <row r="10164">
          <cell r="A10164">
            <v>348867</v>
          </cell>
        </row>
        <row r="10165">
          <cell r="A10165">
            <v>348898</v>
          </cell>
        </row>
        <row r="10166">
          <cell r="A10166">
            <v>348928</v>
          </cell>
        </row>
        <row r="10167">
          <cell r="A10167">
            <v>348959</v>
          </cell>
        </row>
        <row r="10168">
          <cell r="A10168">
            <v>348989</v>
          </cell>
        </row>
        <row r="10169">
          <cell r="A10169">
            <v>349020</v>
          </cell>
        </row>
        <row r="10170">
          <cell r="A10170">
            <v>349051</v>
          </cell>
        </row>
        <row r="10171">
          <cell r="A10171">
            <v>349081</v>
          </cell>
        </row>
        <row r="10172">
          <cell r="A10172">
            <v>349112</v>
          </cell>
        </row>
        <row r="10173">
          <cell r="A10173">
            <v>349142</v>
          </cell>
        </row>
        <row r="10174">
          <cell r="A10174">
            <v>349173</v>
          </cell>
        </row>
        <row r="10175">
          <cell r="A10175">
            <v>349204</v>
          </cell>
        </row>
        <row r="10176">
          <cell r="A10176">
            <v>349233</v>
          </cell>
        </row>
        <row r="10177">
          <cell r="A10177">
            <v>349264</v>
          </cell>
        </row>
        <row r="10178">
          <cell r="A10178">
            <v>349294</v>
          </cell>
        </row>
        <row r="10179">
          <cell r="A10179">
            <v>349325</v>
          </cell>
        </row>
        <row r="10180">
          <cell r="A10180">
            <v>349355</v>
          </cell>
        </row>
        <row r="10181">
          <cell r="A10181">
            <v>349386</v>
          </cell>
        </row>
        <row r="10182">
          <cell r="A10182">
            <v>349417</v>
          </cell>
        </row>
        <row r="10183">
          <cell r="A10183">
            <v>349447</v>
          </cell>
        </row>
        <row r="10184">
          <cell r="A10184">
            <v>349478</v>
          </cell>
        </row>
        <row r="10185">
          <cell r="A10185">
            <v>349508</v>
          </cell>
        </row>
        <row r="10186">
          <cell r="A10186">
            <v>349539</v>
          </cell>
        </row>
        <row r="10187">
          <cell r="A10187">
            <v>349570</v>
          </cell>
        </row>
        <row r="10188">
          <cell r="A10188">
            <v>349598</v>
          </cell>
        </row>
        <row r="10189">
          <cell r="A10189">
            <v>349629</v>
          </cell>
        </row>
        <row r="10190">
          <cell r="A10190">
            <v>349659</v>
          </cell>
        </row>
        <row r="10191">
          <cell r="A10191">
            <v>349690</v>
          </cell>
        </row>
        <row r="10192">
          <cell r="A10192">
            <v>349720</v>
          </cell>
        </row>
        <row r="10193">
          <cell r="A10193">
            <v>349751</v>
          </cell>
        </row>
        <row r="10194">
          <cell r="A10194">
            <v>349782</v>
          </cell>
        </row>
        <row r="10195">
          <cell r="A10195">
            <v>349812</v>
          </cell>
        </row>
        <row r="10196">
          <cell r="A10196">
            <v>349843</v>
          </cell>
        </row>
        <row r="10197">
          <cell r="A10197">
            <v>349873</v>
          </cell>
        </row>
        <row r="10198">
          <cell r="A10198">
            <v>349904</v>
          </cell>
        </row>
        <row r="10199">
          <cell r="A10199">
            <v>349935</v>
          </cell>
        </row>
        <row r="10200">
          <cell r="A10200">
            <v>349963</v>
          </cell>
        </row>
        <row r="10201">
          <cell r="A10201">
            <v>349994</v>
          </cell>
        </row>
        <row r="10202">
          <cell r="A10202">
            <v>350024</v>
          </cell>
        </row>
        <row r="10203">
          <cell r="A10203">
            <v>350055</v>
          </cell>
        </row>
        <row r="10204">
          <cell r="A10204">
            <v>350085</v>
          </cell>
        </row>
        <row r="10205">
          <cell r="A10205">
            <v>350116</v>
          </cell>
        </row>
        <row r="10206">
          <cell r="A10206">
            <v>350147</v>
          </cell>
        </row>
        <row r="10207">
          <cell r="A10207">
            <v>350177</v>
          </cell>
        </row>
        <row r="10208">
          <cell r="A10208">
            <v>350208</v>
          </cell>
        </row>
        <row r="10209">
          <cell r="A10209">
            <v>350238</v>
          </cell>
        </row>
        <row r="10210">
          <cell r="A10210">
            <v>350269</v>
          </cell>
        </row>
        <row r="10211">
          <cell r="A10211">
            <v>350300</v>
          </cell>
        </row>
        <row r="10212">
          <cell r="A10212">
            <v>350328</v>
          </cell>
        </row>
        <row r="10213">
          <cell r="A10213">
            <v>350359</v>
          </cell>
        </row>
        <row r="10214">
          <cell r="A10214">
            <v>350389</v>
          </cell>
        </row>
        <row r="10215">
          <cell r="A10215">
            <v>350420</v>
          </cell>
        </row>
        <row r="10216">
          <cell r="A10216">
            <v>350450</v>
          </cell>
        </row>
        <row r="10217">
          <cell r="A10217">
            <v>350481</v>
          </cell>
        </row>
        <row r="10218">
          <cell r="A10218">
            <v>350512</v>
          </cell>
        </row>
        <row r="10219">
          <cell r="A10219">
            <v>350542</v>
          </cell>
        </row>
        <row r="10220">
          <cell r="A10220">
            <v>350573</v>
          </cell>
        </row>
        <row r="10221">
          <cell r="A10221">
            <v>350603</v>
          </cell>
        </row>
        <row r="10222">
          <cell r="A10222">
            <v>350634</v>
          </cell>
        </row>
        <row r="10223">
          <cell r="A10223">
            <v>350665</v>
          </cell>
        </row>
        <row r="10224">
          <cell r="A10224">
            <v>350694</v>
          </cell>
        </row>
        <row r="10225">
          <cell r="A10225">
            <v>350725</v>
          </cell>
        </row>
        <row r="10226">
          <cell r="A10226">
            <v>350755</v>
          </cell>
        </row>
        <row r="10227">
          <cell r="A10227">
            <v>350786</v>
          </cell>
        </row>
        <row r="10228">
          <cell r="A10228">
            <v>350816</v>
          </cell>
        </row>
        <row r="10229">
          <cell r="A10229">
            <v>350847</v>
          </cell>
        </row>
        <row r="10230">
          <cell r="A10230">
            <v>350878</v>
          </cell>
        </row>
        <row r="10231">
          <cell r="A10231">
            <v>350908</v>
          </cell>
        </row>
        <row r="10232">
          <cell r="A10232">
            <v>350939</v>
          </cell>
        </row>
        <row r="10233">
          <cell r="A10233">
            <v>350969</v>
          </cell>
        </row>
        <row r="10234">
          <cell r="A10234">
            <v>351000</v>
          </cell>
        </row>
        <row r="10235">
          <cell r="A10235">
            <v>351031</v>
          </cell>
        </row>
        <row r="10236">
          <cell r="A10236">
            <v>351059</v>
          </cell>
        </row>
        <row r="10237">
          <cell r="A10237">
            <v>351090</v>
          </cell>
        </row>
        <row r="10238">
          <cell r="A10238">
            <v>351120</v>
          </cell>
        </row>
        <row r="10239">
          <cell r="A10239">
            <v>351151</v>
          </cell>
        </row>
        <row r="10240">
          <cell r="A10240">
            <v>351181</v>
          </cell>
        </row>
        <row r="10241">
          <cell r="A10241">
            <v>351212</v>
          </cell>
        </row>
        <row r="10242">
          <cell r="A10242">
            <v>351243</v>
          </cell>
        </row>
        <row r="10243">
          <cell r="A10243">
            <v>351273</v>
          </cell>
        </row>
        <row r="10244">
          <cell r="A10244">
            <v>351304</v>
          </cell>
        </row>
        <row r="10245">
          <cell r="A10245">
            <v>351334</v>
          </cell>
        </row>
        <row r="10246">
          <cell r="A10246">
            <v>351365</v>
          </cell>
        </row>
        <row r="10247">
          <cell r="A10247">
            <v>351396</v>
          </cell>
        </row>
        <row r="10248">
          <cell r="A10248">
            <v>351424</v>
          </cell>
        </row>
        <row r="10249">
          <cell r="A10249">
            <v>351455</v>
          </cell>
        </row>
        <row r="10250">
          <cell r="A10250">
            <v>351485</v>
          </cell>
        </row>
        <row r="10251">
          <cell r="A10251">
            <v>351516</v>
          </cell>
        </row>
        <row r="10252">
          <cell r="A10252">
            <v>351546</v>
          </cell>
        </row>
        <row r="10253">
          <cell r="A10253">
            <v>351577</v>
          </cell>
        </row>
        <row r="10254">
          <cell r="A10254">
            <v>351608</v>
          </cell>
        </row>
        <row r="10255">
          <cell r="A10255">
            <v>351638</v>
          </cell>
        </row>
        <row r="10256">
          <cell r="A10256">
            <v>351669</v>
          </cell>
        </row>
        <row r="10257">
          <cell r="A10257">
            <v>351699</v>
          </cell>
        </row>
        <row r="10258">
          <cell r="A10258">
            <v>351730</v>
          </cell>
        </row>
        <row r="10259">
          <cell r="A10259">
            <v>351761</v>
          </cell>
        </row>
        <row r="10260">
          <cell r="A10260">
            <v>351789</v>
          </cell>
        </row>
        <row r="10261">
          <cell r="A10261">
            <v>351820</v>
          </cell>
        </row>
        <row r="10262">
          <cell r="A10262">
            <v>351850</v>
          </cell>
        </row>
        <row r="10263">
          <cell r="A10263">
            <v>351881</v>
          </cell>
        </row>
        <row r="10264">
          <cell r="A10264">
            <v>351911</v>
          </cell>
        </row>
        <row r="10265">
          <cell r="A10265">
            <v>351942</v>
          </cell>
        </row>
        <row r="10266">
          <cell r="A10266">
            <v>351973</v>
          </cell>
        </row>
        <row r="10267">
          <cell r="A10267">
            <v>352003</v>
          </cell>
        </row>
        <row r="10268">
          <cell r="A10268">
            <v>352034</v>
          </cell>
        </row>
        <row r="10269">
          <cell r="A10269">
            <v>352064</v>
          </cell>
        </row>
        <row r="10270">
          <cell r="A10270">
            <v>352095</v>
          </cell>
        </row>
        <row r="10271">
          <cell r="A10271">
            <v>352126</v>
          </cell>
        </row>
        <row r="10272">
          <cell r="A10272">
            <v>352155</v>
          </cell>
        </row>
        <row r="10273">
          <cell r="A10273">
            <v>352186</v>
          </cell>
        </row>
        <row r="10274">
          <cell r="A10274">
            <v>352216</v>
          </cell>
        </row>
        <row r="10275">
          <cell r="A10275">
            <v>352247</v>
          </cell>
        </row>
        <row r="10276">
          <cell r="A10276">
            <v>352277</v>
          </cell>
        </row>
        <row r="10277">
          <cell r="A10277">
            <v>352308</v>
          </cell>
        </row>
        <row r="10278">
          <cell r="A10278">
            <v>352339</v>
          </cell>
        </row>
        <row r="10279">
          <cell r="A10279">
            <v>352369</v>
          </cell>
        </row>
        <row r="10280">
          <cell r="A10280">
            <v>352400</v>
          </cell>
        </row>
        <row r="10281">
          <cell r="A10281">
            <v>352430</v>
          </cell>
        </row>
        <row r="10282">
          <cell r="A10282">
            <v>352461</v>
          </cell>
        </row>
        <row r="10283">
          <cell r="A10283">
            <v>352492</v>
          </cell>
        </row>
        <row r="10284">
          <cell r="A10284">
            <v>352520</v>
          </cell>
        </row>
        <row r="10285">
          <cell r="A10285">
            <v>352551</v>
          </cell>
        </row>
        <row r="10286">
          <cell r="A10286">
            <v>352581</v>
          </cell>
        </row>
        <row r="10287">
          <cell r="A10287">
            <v>352612</v>
          </cell>
        </row>
        <row r="10288">
          <cell r="A10288">
            <v>352642</v>
          </cell>
        </row>
        <row r="10289">
          <cell r="A10289">
            <v>352673</v>
          </cell>
        </row>
        <row r="10290">
          <cell r="A10290">
            <v>352704</v>
          </cell>
        </row>
        <row r="10291">
          <cell r="A10291">
            <v>352734</v>
          </cell>
        </row>
        <row r="10292">
          <cell r="A10292">
            <v>352765</v>
          </cell>
        </row>
        <row r="10293">
          <cell r="A10293">
            <v>352795</v>
          </cell>
        </row>
        <row r="10294">
          <cell r="A10294">
            <v>352826</v>
          </cell>
        </row>
        <row r="10295">
          <cell r="A10295">
            <v>352857</v>
          </cell>
        </row>
        <row r="10296">
          <cell r="A10296">
            <v>352885</v>
          </cell>
        </row>
        <row r="10297">
          <cell r="A10297">
            <v>352916</v>
          </cell>
        </row>
        <row r="10298">
          <cell r="A10298">
            <v>352946</v>
          </cell>
        </row>
        <row r="10299">
          <cell r="A10299">
            <v>352977</v>
          </cell>
        </row>
        <row r="10300">
          <cell r="A10300">
            <v>353007</v>
          </cell>
        </row>
        <row r="10301">
          <cell r="A10301">
            <v>353038</v>
          </cell>
        </row>
        <row r="10302">
          <cell r="A10302">
            <v>353069</v>
          </cell>
        </row>
        <row r="10303">
          <cell r="A10303">
            <v>353099</v>
          </cell>
        </row>
        <row r="10304">
          <cell r="A10304">
            <v>353130</v>
          </cell>
        </row>
        <row r="10305">
          <cell r="A10305">
            <v>353160</v>
          </cell>
        </row>
        <row r="10306">
          <cell r="A10306">
            <v>353191</v>
          </cell>
        </row>
        <row r="10307">
          <cell r="A10307">
            <v>353222</v>
          </cell>
        </row>
        <row r="10308">
          <cell r="A10308">
            <v>353250</v>
          </cell>
        </row>
        <row r="10309">
          <cell r="A10309">
            <v>353281</v>
          </cell>
        </row>
        <row r="10310">
          <cell r="A10310">
            <v>353311</v>
          </cell>
        </row>
        <row r="10311">
          <cell r="A10311">
            <v>353342</v>
          </cell>
        </row>
        <row r="10312">
          <cell r="A10312">
            <v>353372</v>
          </cell>
        </row>
        <row r="10313">
          <cell r="A10313">
            <v>353403</v>
          </cell>
        </row>
        <row r="10314">
          <cell r="A10314">
            <v>353434</v>
          </cell>
        </row>
        <row r="10315">
          <cell r="A10315">
            <v>353464</v>
          </cell>
        </row>
        <row r="10316">
          <cell r="A10316">
            <v>353495</v>
          </cell>
        </row>
        <row r="10317">
          <cell r="A10317">
            <v>353525</v>
          </cell>
        </row>
        <row r="10318">
          <cell r="A10318">
            <v>353556</v>
          </cell>
        </row>
        <row r="10319">
          <cell r="A10319">
            <v>353587</v>
          </cell>
        </row>
        <row r="10320">
          <cell r="A10320">
            <v>353616</v>
          </cell>
        </row>
        <row r="10321">
          <cell r="A10321">
            <v>353647</v>
          </cell>
        </row>
        <row r="10322">
          <cell r="A10322">
            <v>353677</v>
          </cell>
        </row>
        <row r="10323">
          <cell r="A10323">
            <v>353708</v>
          </cell>
        </row>
        <row r="10324">
          <cell r="A10324">
            <v>353738</v>
          </cell>
        </row>
        <row r="10325">
          <cell r="A10325">
            <v>353769</v>
          </cell>
        </row>
        <row r="10326">
          <cell r="A10326">
            <v>353800</v>
          </cell>
        </row>
        <row r="10327">
          <cell r="A10327">
            <v>353830</v>
          </cell>
        </row>
        <row r="10328">
          <cell r="A10328">
            <v>353861</v>
          </cell>
        </row>
        <row r="10329">
          <cell r="A10329">
            <v>353891</v>
          </cell>
        </row>
        <row r="10330">
          <cell r="A10330">
            <v>353922</v>
          </cell>
        </row>
        <row r="10331">
          <cell r="A10331">
            <v>353953</v>
          </cell>
        </row>
        <row r="10332">
          <cell r="A10332">
            <v>353981</v>
          </cell>
        </row>
        <row r="10333">
          <cell r="A10333">
            <v>354012</v>
          </cell>
        </row>
        <row r="10334">
          <cell r="A10334">
            <v>354042</v>
          </cell>
        </row>
        <row r="10335">
          <cell r="A10335">
            <v>354073</v>
          </cell>
        </row>
        <row r="10336">
          <cell r="A10336">
            <v>354103</v>
          </cell>
        </row>
        <row r="10337">
          <cell r="A10337">
            <v>354134</v>
          </cell>
        </row>
        <row r="10338">
          <cell r="A10338">
            <v>354165</v>
          </cell>
        </row>
        <row r="10339">
          <cell r="A10339">
            <v>354195</v>
          </cell>
        </row>
        <row r="10340">
          <cell r="A10340">
            <v>354226</v>
          </cell>
        </row>
        <row r="10341">
          <cell r="A10341">
            <v>354256</v>
          </cell>
        </row>
        <row r="10342">
          <cell r="A10342">
            <v>354287</v>
          </cell>
        </row>
        <row r="10343">
          <cell r="A10343">
            <v>354318</v>
          </cell>
        </row>
        <row r="10344">
          <cell r="A10344">
            <v>354346</v>
          </cell>
        </row>
        <row r="10345">
          <cell r="A10345">
            <v>354377</v>
          </cell>
        </row>
        <row r="10346">
          <cell r="A10346">
            <v>354407</v>
          </cell>
        </row>
        <row r="10347">
          <cell r="A10347">
            <v>354438</v>
          </cell>
        </row>
        <row r="10348">
          <cell r="A10348">
            <v>354468</v>
          </cell>
        </row>
        <row r="10349">
          <cell r="A10349">
            <v>354499</v>
          </cell>
        </row>
        <row r="10350">
          <cell r="A10350">
            <v>354530</v>
          </cell>
        </row>
        <row r="10351">
          <cell r="A10351">
            <v>354560</v>
          </cell>
        </row>
        <row r="10352">
          <cell r="A10352">
            <v>354591</v>
          </cell>
        </row>
        <row r="10353">
          <cell r="A10353">
            <v>354621</v>
          </cell>
        </row>
        <row r="10354">
          <cell r="A10354">
            <v>354652</v>
          </cell>
        </row>
        <row r="10355">
          <cell r="A10355">
            <v>354683</v>
          </cell>
        </row>
        <row r="10356">
          <cell r="A10356">
            <v>354711</v>
          </cell>
        </row>
        <row r="10357">
          <cell r="A10357">
            <v>354742</v>
          </cell>
        </row>
        <row r="10358">
          <cell r="A10358">
            <v>354772</v>
          </cell>
        </row>
        <row r="10359">
          <cell r="A10359">
            <v>354803</v>
          </cell>
        </row>
        <row r="10360">
          <cell r="A10360">
            <v>354833</v>
          </cell>
        </row>
        <row r="10361">
          <cell r="A10361">
            <v>354864</v>
          </cell>
        </row>
        <row r="10362">
          <cell r="A10362">
            <v>354895</v>
          </cell>
        </row>
        <row r="10363">
          <cell r="A10363">
            <v>354925</v>
          </cell>
        </row>
        <row r="10364">
          <cell r="A10364">
            <v>354956</v>
          </cell>
        </row>
        <row r="10365">
          <cell r="A10365">
            <v>354986</v>
          </cell>
        </row>
        <row r="10366">
          <cell r="A10366">
            <v>355017</v>
          </cell>
        </row>
        <row r="10367">
          <cell r="A10367">
            <v>355048</v>
          </cell>
        </row>
        <row r="10368">
          <cell r="A10368">
            <v>355077</v>
          </cell>
        </row>
        <row r="10369">
          <cell r="A10369">
            <v>355108</v>
          </cell>
        </row>
        <row r="10370">
          <cell r="A10370">
            <v>355138</v>
          </cell>
        </row>
        <row r="10371">
          <cell r="A10371">
            <v>355169</v>
          </cell>
        </row>
        <row r="10372">
          <cell r="A10372">
            <v>355199</v>
          </cell>
        </row>
        <row r="10373">
          <cell r="A10373">
            <v>355230</v>
          </cell>
        </row>
        <row r="10374">
          <cell r="A10374">
            <v>355261</v>
          </cell>
        </row>
        <row r="10375">
          <cell r="A10375">
            <v>355291</v>
          </cell>
        </row>
        <row r="10376">
          <cell r="A10376">
            <v>355322</v>
          </cell>
        </row>
        <row r="10377">
          <cell r="A10377">
            <v>355352</v>
          </cell>
        </row>
        <row r="10378">
          <cell r="A10378">
            <v>355383</v>
          </cell>
        </row>
        <row r="10379">
          <cell r="A10379">
            <v>355414</v>
          </cell>
        </row>
        <row r="10380">
          <cell r="A10380">
            <v>355442</v>
          </cell>
        </row>
        <row r="10381">
          <cell r="A10381">
            <v>355473</v>
          </cell>
        </row>
        <row r="10382">
          <cell r="A10382">
            <v>355503</v>
          </cell>
        </row>
        <row r="10383">
          <cell r="A10383">
            <v>355534</v>
          </cell>
        </row>
        <row r="10384">
          <cell r="A10384">
            <v>355564</v>
          </cell>
        </row>
        <row r="10385">
          <cell r="A10385">
            <v>355595</v>
          </cell>
        </row>
        <row r="10386">
          <cell r="A10386">
            <v>355626</v>
          </cell>
        </row>
        <row r="10387">
          <cell r="A10387">
            <v>355656</v>
          </cell>
        </row>
        <row r="10388">
          <cell r="A10388">
            <v>355687</v>
          </cell>
        </row>
        <row r="10389">
          <cell r="A10389">
            <v>355717</v>
          </cell>
        </row>
        <row r="10390">
          <cell r="A10390">
            <v>355748</v>
          </cell>
        </row>
        <row r="10391">
          <cell r="A10391">
            <v>355779</v>
          </cell>
        </row>
        <row r="10392">
          <cell r="A10392">
            <v>355807</v>
          </cell>
        </row>
        <row r="10393">
          <cell r="A10393">
            <v>355838</v>
          </cell>
        </row>
        <row r="10394">
          <cell r="A10394">
            <v>355868</v>
          </cell>
        </row>
        <row r="10395">
          <cell r="A10395">
            <v>355899</v>
          </cell>
        </row>
        <row r="10396">
          <cell r="A10396">
            <v>355929</v>
          </cell>
        </row>
        <row r="10397">
          <cell r="A10397">
            <v>355960</v>
          </cell>
        </row>
        <row r="10398">
          <cell r="A10398">
            <v>355991</v>
          </cell>
        </row>
        <row r="10399">
          <cell r="A10399">
            <v>356021</v>
          </cell>
        </row>
        <row r="10400">
          <cell r="A10400">
            <v>356052</v>
          </cell>
        </row>
        <row r="10401">
          <cell r="A10401">
            <v>356082</v>
          </cell>
        </row>
        <row r="10402">
          <cell r="A10402">
            <v>356113</v>
          </cell>
        </row>
        <row r="10403">
          <cell r="A10403">
            <v>356144</v>
          </cell>
        </row>
        <row r="10404">
          <cell r="A10404">
            <v>356172</v>
          </cell>
        </row>
        <row r="10405">
          <cell r="A10405">
            <v>356203</v>
          </cell>
        </row>
        <row r="10406">
          <cell r="A10406">
            <v>356233</v>
          </cell>
        </row>
        <row r="10407">
          <cell r="A10407">
            <v>356264</v>
          </cell>
        </row>
        <row r="10408">
          <cell r="A10408">
            <v>356294</v>
          </cell>
        </row>
        <row r="10409">
          <cell r="A10409">
            <v>356325</v>
          </cell>
        </row>
        <row r="10410">
          <cell r="A10410">
            <v>356356</v>
          </cell>
        </row>
        <row r="10411">
          <cell r="A10411">
            <v>356386</v>
          </cell>
        </row>
        <row r="10412">
          <cell r="A10412">
            <v>356417</v>
          </cell>
        </row>
        <row r="10413">
          <cell r="A10413">
            <v>356447</v>
          </cell>
        </row>
        <row r="10414">
          <cell r="A10414">
            <v>356478</v>
          </cell>
        </row>
        <row r="10415">
          <cell r="A10415">
            <v>356509</v>
          </cell>
        </row>
        <row r="10416">
          <cell r="A10416">
            <v>356538</v>
          </cell>
        </row>
        <row r="10417">
          <cell r="A10417">
            <v>356569</v>
          </cell>
        </row>
        <row r="10418">
          <cell r="A10418">
            <v>356599</v>
          </cell>
        </row>
        <row r="10419">
          <cell r="A10419">
            <v>356630</v>
          </cell>
        </row>
        <row r="10420">
          <cell r="A10420">
            <v>356660</v>
          </cell>
        </row>
        <row r="10421">
          <cell r="A10421">
            <v>356691</v>
          </cell>
        </row>
        <row r="10422">
          <cell r="A10422">
            <v>356722</v>
          </cell>
        </row>
        <row r="10423">
          <cell r="A10423">
            <v>356752</v>
          </cell>
        </row>
        <row r="10424">
          <cell r="A10424">
            <v>356783</v>
          </cell>
        </row>
        <row r="10425">
          <cell r="A10425">
            <v>356813</v>
          </cell>
        </row>
        <row r="10426">
          <cell r="A10426">
            <v>356844</v>
          </cell>
        </row>
        <row r="10427">
          <cell r="A10427">
            <v>356875</v>
          </cell>
        </row>
        <row r="10428">
          <cell r="A10428">
            <v>356903</v>
          </cell>
        </row>
        <row r="10429">
          <cell r="A10429">
            <v>356934</v>
          </cell>
        </row>
        <row r="10430">
          <cell r="A10430">
            <v>356964</v>
          </cell>
        </row>
        <row r="10431">
          <cell r="A10431">
            <v>356995</v>
          </cell>
        </row>
        <row r="10432">
          <cell r="A10432">
            <v>357025</v>
          </cell>
        </row>
        <row r="10433">
          <cell r="A10433">
            <v>357056</v>
          </cell>
        </row>
        <row r="10434">
          <cell r="A10434">
            <v>357087</v>
          </cell>
        </row>
        <row r="10435">
          <cell r="A10435">
            <v>357117</v>
          </cell>
        </row>
        <row r="10436">
          <cell r="A10436">
            <v>357148</v>
          </cell>
        </row>
        <row r="10437">
          <cell r="A10437">
            <v>357178</v>
          </cell>
        </row>
        <row r="10438">
          <cell r="A10438">
            <v>357209</v>
          </cell>
        </row>
        <row r="10439">
          <cell r="A10439">
            <v>357240</v>
          </cell>
        </row>
        <row r="10440">
          <cell r="A10440">
            <v>357268</v>
          </cell>
        </row>
        <row r="10441">
          <cell r="A10441">
            <v>357299</v>
          </cell>
        </row>
        <row r="10442">
          <cell r="A10442">
            <v>357329</v>
          </cell>
        </row>
        <row r="10443">
          <cell r="A10443">
            <v>357360</v>
          </cell>
        </row>
        <row r="10444">
          <cell r="A10444">
            <v>357390</v>
          </cell>
        </row>
        <row r="10445">
          <cell r="A10445">
            <v>357421</v>
          </cell>
        </row>
        <row r="10446">
          <cell r="A10446">
            <v>357452</v>
          </cell>
        </row>
        <row r="10447">
          <cell r="A10447">
            <v>357482</v>
          </cell>
        </row>
        <row r="10448">
          <cell r="A10448">
            <v>357513</v>
          </cell>
        </row>
        <row r="10449">
          <cell r="A10449">
            <v>357543</v>
          </cell>
        </row>
        <row r="10450">
          <cell r="A10450">
            <v>357574</v>
          </cell>
        </row>
        <row r="10451">
          <cell r="A10451">
            <v>357605</v>
          </cell>
        </row>
        <row r="10452">
          <cell r="A10452">
            <v>357633</v>
          </cell>
        </row>
        <row r="10453">
          <cell r="A10453">
            <v>357664</v>
          </cell>
        </row>
        <row r="10454">
          <cell r="A10454">
            <v>357694</v>
          </cell>
        </row>
        <row r="10455">
          <cell r="A10455">
            <v>357725</v>
          </cell>
        </row>
        <row r="10456">
          <cell r="A10456">
            <v>357755</v>
          </cell>
        </row>
        <row r="10457">
          <cell r="A10457">
            <v>357786</v>
          </cell>
        </row>
        <row r="10458">
          <cell r="A10458">
            <v>357817</v>
          </cell>
        </row>
        <row r="10459">
          <cell r="A10459">
            <v>357847</v>
          </cell>
        </row>
        <row r="10460">
          <cell r="A10460">
            <v>357878</v>
          </cell>
        </row>
        <row r="10461">
          <cell r="A10461">
            <v>357908</v>
          </cell>
        </row>
        <row r="10462">
          <cell r="A10462">
            <v>357939</v>
          </cell>
        </row>
        <row r="10463">
          <cell r="A10463">
            <v>357970</v>
          </cell>
        </row>
        <row r="10464">
          <cell r="A10464">
            <v>357999</v>
          </cell>
        </row>
        <row r="10465">
          <cell r="A10465">
            <v>358030</v>
          </cell>
        </row>
        <row r="10466">
          <cell r="A10466">
            <v>358060</v>
          </cell>
        </row>
        <row r="10467">
          <cell r="A10467">
            <v>358091</v>
          </cell>
        </row>
        <row r="10468">
          <cell r="A10468">
            <v>358121</v>
          </cell>
        </row>
        <row r="10469">
          <cell r="A10469">
            <v>358152</v>
          </cell>
        </row>
        <row r="10470">
          <cell r="A10470">
            <v>358183</v>
          </cell>
        </row>
        <row r="10471">
          <cell r="A10471">
            <v>358213</v>
          </cell>
        </row>
        <row r="10472">
          <cell r="A10472">
            <v>358244</v>
          </cell>
        </row>
        <row r="10473">
          <cell r="A10473">
            <v>358274</v>
          </cell>
        </row>
        <row r="10474">
          <cell r="A10474">
            <v>358305</v>
          </cell>
        </row>
        <row r="10475">
          <cell r="A10475">
            <v>358336</v>
          </cell>
        </row>
        <row r="10476">
          <cell r="A10476">
            <v>358364</v>
          </cell>
        </row>
        <row r="10477">
          <cell r="A10477">
            <v>358395</v>
          </cell>
        </row>
        <row r="10478">
          <cell r="A10478">
            <v>358425</v>
          </cell>
        </row>
        <row r="10479">
          <cell r="A10479">
            <v>358456</v>
          </cell>
        </row>
        <row r="10480">
          <cell r="A10480">
            <v>358486</v>
          </cell>
        </row>
        <row r="10481">
          <cell r="A10481">
            <v>358517</v>
          </cell>
        </row>
        <row r="10482">
          <cell r="A10482">
            <v>358548</v>
          </cell>
        </row>
        <row r="10483">
          <cell r="A10483">
            <v>358578</v>
          </cell>
        </row>
        <row r="10484">
          <cell r="A10484">
            <v>358609</v>
          </cell>
        </row>
        <row r="10485">
          <cell r="A10485">
            <v>358639</v>
          </cell>
        </row>
        <row r="10486">
          <cell r="A10486">
            <v>358670</v>
          </cell>
        </row>
        <row r="10487">
          <cell r="A10487">
            <v>358701</v>
          </cell>
        </row>
        <row r="10488">
          <cell r="A10488">
            <v>358729</v>
          </cell>
        </row>
        <row r="10489">
          <cell r="A10489">
            <v>358760</v>
          </cell>
        </row>
        <row r="10490">
          <cell r="A10490">
            <v>358790</v>
          </cell>
        </row>
        <row r="10491">
          <cell r="A10491">
            <v>358821</v>
          </cell>
        </row>
        <row r="10492">
          <cell r="A10492">
            <v>358851</v>
          </cell>
        </row>
        <row r="10493">
          <cell r="A10493">
            <v>358882</v>
          </cell>
        </row>
        <row r="10494">
          <cell r="A10494">
            <v>358913</v>
          </cell>
        </row>
        <row r="10495">
          <cell r="A10495">
            <v>358943</v>
          </cell>
        </row>
        <row r="10496">
          <cell r="A10496">
            <v>358974</v>
          </cell>
        </row>
        <row r="10497">
          <cell r="A10497">
            <v>359004</v>
          </cell>
        </row>
        <row r="10498">
          <cell r="A10498">
            <v>359035</v>
          </cell>
        </row>
        <row r="10499">
          <cell r="A10499">
            <v>359066</v>
          </cell>
        </row>
        <row r="10500">
          <cell r="A10500">
            <v>359094</v>
          </cell>
        </row>
        <row r="10501">
          <cell r="A10501">
            <v>359125</v>
          </cell>
        </row>
        <row r="10502">
          <cell r="A10502">
            <v>359155</v>
          </cell>
        </row>
        <row r="10503">
          <cell r="A10503">
            <v>359186</v>
          </cell>
        </row>
        <row r="10504">
          <cell r="A10504">
            <v>359216</v>
          </cell>
        </row>
        <row r="10505">
          <cell r="A10505">
            <v>359247</v>
          </cell>
        </row>
        <row r="10506">
          <cell r="A10506">
            <v>359278</v>
          </cell>
        </row>
        <row r="10507">
          <cell r="A10507">
            <v>359308</v>
          </cell>
        </row>
        <row r="10508">
          <cell r="A10508">
            <v>359339</v>
          </cell>
        </row>
        <row r="10509">
          <cell r="A10509">
            <v>359369</v>
          </cell>
        </row>
        <row r="10510">
          <cell r="A10510">
            <v>359400</v>
          </cell>
        </row>
        <row r="10511">
          <cell r="A10511">
            <v>359431</v>
          </cell>
        </row>
        <row r="10512">
          <cell r="A10512">
            <v>359460</v>
          </cell>
        </row>
        <row r="10513">
          <cell r="A10513">
            <v>359491</v>
          </cell>
        </row>
        <row r="10514">
          <cell r="A10514">
            <v>359521</v>
          </cell>
        </row>
        <row r="10515">
          <cell r="A10515">
            <v>359552</v>
          </cell>
        </row>
        <row r="10516">
          <cell r="A10516">
            <v>359582</v>
          </cell>
        </row>
        <row r="10517">
          <cell r="A10517">
            <v>359613</v>
          </cell>
        </row>
        <row r="10518">
          <cell r="A10518">
            <v>359644</v>
          </cell>
        </row>
        <row r="10519">
          <cell r="A10519">
            <v>359674</v>
          </cell>
        </row>
        <row r="10520">
          <cell r="A10520">
            <v>359705</v>
          </cell>
        </row>
        <row r="10521">
          <cell r="A10521">
            <v>359735</v>
          </cell>
        </row>
        <row r="10522">
          <cell r="A10522">
            <v>359766</v>
          </cell>
        </row>
        <row r="10523">
          <cell r="A10523">
            <v>359797</v>
          </cell>
        </row>
        <row r="10524">
          <cell r="A10524">
            <v>359825</v>
          </cell>
        </row>
        <row r="10525">
          <cell r="A10525">
            <v>359856</v>
          </cell>
        </row>
        <row r="10526">
          <cell r="A10526">
            <v>359886</v>
          </cell>
        </row>
        <row r="10527">
          <cell r="A10527">
            <v>359917</v>
          </cell>
        </row>
        <row r="10528">
          <cell r="A10528">
            <v>359947</v>
          </cell>
        </row>
        <row r="10529">
          <cell r="A10529">
            <v>359978</v>
          </cell>
        </row>
        <row r="10530">
          <cell r="A10530">
            <v>360009</v>
          </cell>
        </row>
        <row r="10531">
          <cell r="A10531">
            <v>360039</v>
          </cell>
        </row>
        <row r="10532">
          <cell r="A10532">
            <v>360070</v>
          </cell>
        </row>
        <row r="10533">
          <cell r="A10533">
            <v>360100</v>
          </cell>
        </row>
        <row r="10534">
          <cell r="A10534">
            <v>360131</v>
          </cell>
        </row>
        <row r="10535">
          <cell r="A10535">
            <v>360162</v>
          </cell>
        </row>
        <row r="10536">
          <cell r="A10536">
            <v>360190</v>
          </cell>
        </row>
        <row r="10537">
          <cell r="A10537">
            <v>360221</v>
          </cell>
        </row>
        <row r="10538">
          <cell r="A10538">
            <v>360251</v>
          </cell>
        </row>
        <row r="10539">
          <cell r="A10539">
            <v>360282</v>
          </cell>
        </row>
        <row r="10540">
          <cell r="A10540">
            <v>360312</v>
          </cell>
        </row>
        <row r="10541">
          <cell r="A10541">
            <v>360343</v>
          </cell>
        </row>
        <row r="10542">
          <cell r="A10542">
            <v>360374</v>
          </cell>
        </row>
        <row r="10543">
          <cell r="A10543">
            <v>360404</v>
          </cell>
        </row>
        <row r="10544">
          <cell r="A10544">
            <v>360435</v>
          </cell>
        </row>
        <row r="10545">
          <cell r="A10545">
            <v>360465</v>
          </cell>
        </row>
        <row r="10546">
          <cell r="A10546">
            <v>360496</v>
          </cell>
        </row>
        <row r="10547">
          <cell r="A10547">
            <v>360527</v>
          </cell>
        </row>
        <row r="10548">
          <cell r="A10548">
            <v>360555</v>
          </cell>
        </row>
        <row r="10549">
          <cell r="A10549">
            <v>360586</v>
          </cell>
        </row>
        <row r="10550">
          <cell r="A10550">
            <v>360616</v>
          </cell>
        </row>
        <row r="10551">
          <cell r="A10551">
            <v>360647</v>
          </cell>
        </row>
        <row r="10552">
          <cell r="A10552">
            <v>360677</v>
          </cell>
        </row>
        <row r="10553">
          <cell r="A10553">
            <v>360708</v>
          </cell>
        </row>
        <row r="10554">
          <cell r="A10554">
            <v>360739</v>
          </cell>
        </row>
        <row r="10555">
          <cell r="A10555">
            <v>360769</v>
          </cell>
        </row>
        <row r="10556">
          <cell r="A10556">
            <v>360800</v>
          </cell>
        </row>
        <row r="10557">
          <cell r="A10557">
            <v>360830</v>
          </cell>
        </row>
        <row r="10558">
          <cell r="A10558">
            <v>360861</v>
          </cell>
        </row>
        <row r="10559">
          <cell r="A10559">
            <v>360892</v>
          </cell>
        </row>
        <row r="10560">
          <cell r="A10560">
            <v>360921</v>
          </cell>
        </row>
        <row r="10561">
          <cell r="A10561">
            <v>360952</v>
          </cell>
        </row>
        <row r="10562">
          <cell r="A10562">
            <v>360982</v>
          </cell>
        </row>
        <row r="10563">
          <cell r="A10563">
            <v>361013</v>
          </cell>
        </row>
        <row r="10564">
          <cell r="A10564">
            <v>361043</v>
          </cell>
        </row>
        <row r="10565">
          <cell r="A10565">
            <v>361074</v>
          </cell>
        </row>
        <row r="10566">
          <cell r="A10566">
            <v>361105</v>
          </cell>
        </row>
        <row r="10567">
          <cell r="A10567">
            <v>361135</v>
          </cell>
        </row>
        <row r="10568">
          <cell r="A10568">
            <v>361166</v>
          </cell>
        </row>
        <row r="10569">
          <cell r="A10569">
            <v>361196</v>
          </cell>
        </row>
        <row r="10570">
          <cell r="A10570">
            <v>361227</v>
          </cell>
        </row>
        <row r="10571">
          <cell r="A10571">
            <v>361258</v>
          </cell>
        </row>
        <row r="10572">
          <cell r="A10572">
            <v>361286</v>
          </cell>
        </row>
        <row r="10573">
          <cell r="A10573">
            <v>361317</v>
          </cell>
        </row>
        <row r="10574">
          <cell r="A10574">
            <v>361347</v>
          </cell>
        </row>
        <row r="10575">
          <cell r="A10575">
            <v>361378</v>
          </cell>
        </row>
        <row r="10576">
          <cell r="A10576">
            <v>361408</v>
          </cell>
        </row>
        <row r="10577">
          <cell r="A10577">
            <v>361439</v>
          </cell>
        </row>
        <row r="10578">
          <cell r="A10578">
            <v>361470</v>
          </cell>
        </row>
        <row r="10579">
          <cell r="A10579">
            <v>361500</v>
          </cell>
        </row>
        <row r="10580">
          <cell r="A10580">
            <v>361531</v>
          </cell>
        </row>
        <row r="10581">
          <cell r="A10581">
            <v>361561</v>
          </cell>
        </row>
        <row r="10582">
          <cell r="A10582">
            <v>361592</v>
          </cell>
        </row>
        <row r="10583">
          <cell r="A10583">
            <v>361623</v>
          </cell>
        </row>
        <row r="10584">
          <cell r="A10584">
            <v>361651</v>
          </cell>
        </row>
        <row r="10585">
          <cell r="A10585">
            <v>361682</v>
          </cell>
        </row>
        <row r="10586">
          <cell r="A10586">
            <v>361712</v>
          </cell>
        </row>
        <row r="10587">
          <cell r="A10587">
            <v>361743</v>
          </cell>
        </row>
        <row r="10588">
          <cell r="A10588">
            <v>361773</v>
          </cell>
        </row>
        <row r="10589">
          <cell r="A10589">
            <v>361804</v>
          </cell>
        </row>
        <row r="10590">
          <cell r="A10590">
            <v>361835</v>
          </cell>
        </row>
        <row r="10591">
          <cell r="A10591">
            <v>361865</v>
          </cell>
        </row>
        <row r="10592">
          <cell r="A10592">
            <v>361896</v>
          </cell>
        </row>
        <row r="10593">
          <cell r="A10593">
            <v>361926</v>
          </cell>
        </row>
        <row r="10594">
          <cell r="A10594">
            <v>361957</v>
          </cell>
        </row>
        <row r="10595">
          <cell r="A10595">
            <v>361988</v>
          </cell>
        </row>
        <row r="10596">
          <cell r="A10596">
            <v>362016</v>
          </cell>
        </row>
        <row r="10597">
          <cell r="A10597">
            <v>362047</v>
          </cell>
        </row>
        <row r="10598">
          <cell r="A10598">
            <v>362077</v>
          </cell>
        </row>
        <row r="10599">
          <cell r="A10599">
            <v>362108</v>
          </cell>
        </row>
        <row r="10600">
          <cell r="A10600">
            <v>362138</v>
          </cell>
        </row>
        <row r="10601">
          <cell r="A10601">
            <v>362169</v>
          </cell>
        </row>
        <row r="10602">
          <cell r="A10602">
            <v>362200</v>
          </cell>
        </row>
        <row r="10603">
          <cell r="A10603">
            <v>362230</v>
          </cell>
        </row>
        <row r="10604">
          <cell r="A10604">
            <v>362261</v>
          </cell>
        </row>
        <row r="10605">
          <cell r="A10605">
            <v>362291</v>
          </cell>
        </row>
        <row r="10606">
          <cell r="A10606">
            <v>362322</v>
          </cell>
        </row>
        <row r="10607">
          <cell r="A10607">
            <v>362353</v>
          </cell>
        </row>
        <row r="10608">
          <cell r="A10608">
            <v>362382</v>
          </cell>
        </row>
        <row r="10609">
          <cell r="A10609">
            <v>362413</v>
          </cell>
        </row>
        <row r="10610">
          <cell r="A10610">
            <v>362443</v>
          </cell>
        </row>
        <row r="10611">
          <cell r="A10611">
            <v>362474</v>
          </cell>
        </row>
        <row r="10612">
          <cell r="A10612">
            <v>362504</v>
          </cell>
        </row>
        <row r="10613">
          <cell r="A10613">
            <v>362535</v>
          </cell>
        </row>
        <row r="10614">
          <cell r="A10614">
            <v>362566</v>
          </cell>
        </row>
        <row r="10615">
          <cell r="A10615">
            <v>362596</v>
          </cell>
        </row>
        <row r="10616">
          <cell r="A10616">
            <v>362627</v>
          </cell>
        </row>
        <row r="10617">
          <cell r="A10617">
            <v>362657</v>
          </cell>
        </row>
        <row r="10618">
          <cell r="A10618">
            <v>362688</v>
          </cell>
        </row>
        <row r="10619">
          <cell r="A10619">
            <v>362719</v>
          </cell>
        </row>
        <row r="10620">
          <cell r="A10620">
            <v>362747</v>
          </cell>
        </row>
        <row r="10621">
          <cell r="A10621">
            <v>362778</v>
          </cell>
        </row>
        <row r="10622">
          <cell r="A10622">
            <v>362808</v>
          </cell>
        </row>
        <row r="10623">
          <cell r="A10623">
            <v>362839</v>
          </cell>
        </row>
        <row r="10624">
          <cell r="A10624">
            <v>362869</v>
          </cell>
        </row>
        <row r="10625">
          <cell r="A10625">
            <v>362900</v>
          </cell>
        </row>
        <row r="10626">
          <cell r="A10626">
            <v>362931</v>
          </cell>
        </row>
        <row r="10627">
          <cell r="A10627">
            <v>362961</v>
          </cell>
        </row>
        <row r="10628">
          <cell r="A10628">
            <v>362992</v>
          </cell>
        </row>
        <row r="10629">
          <cell r="A10629">
            <v>363022</v>
          </cell>
        </row>
        <row r="10630">
          <cell r="A10630">
            <v>363053</v>
          </cell>
        </row>
        <row r="10631">
          <cell r="A10631">
            <v>363084</v>
          </cell>
        </row>
        <row r="10632">
          <cell r="A10632">
            <v>363112</v>
          </cell>
        </row>
        <row r="10633">
          <cell r="A10633">
            <v>363143</v>
          </cell>
        </row>
        <row r="10634">
          <cell r="A10634">
            <v>363173</v>
          </cell>
        </row>
        <row r="10635">
          <cell r="A10635">
            <v>363204</v>
          </cell>
        </row>
        <row r="10636">
          <cell r="A10636">
            <v>363234</v>
          </cell>
        </row>
        <row r="10637">
          <cell r="A10637">
            <v>363265</v>
          </cell>
        </row>
        <row r="10638">
          <cell r="A10638">
            <v>363296</v>
          </cell>
        </row>
        <row r="10639">
          <cell r="A10639">
            <v>363326</v>
          </cell>
        </row>
        <row r="10640">
          <cell r="A10640">
            <v>363357</v>
          </cell>
        </row>
        <row r="10641">
          <cell r="A10641">
            <v>363387</v>
          </cell>
        </row>
        <row r="10642">
          <cell r="A10642">
            <v>363418</v>
          </cell>
        </row>
        <row r="10643">
          <cell r="A10643">
            <v>363449</v>
          </cell>
        </row>
        <row r="10644">
          <cell r="A10644">
            <v>363477</v>
          </cell>
        </row>
        <row r="10645">
          <cell r="A10645">
            <v>363508</v>
          </cell>
        </row>
        <row r="10646">
          <cell r="A10646">
            <v>363538</v>
          </cell>
        </row>
        <row r="10647">
          <cell r="A10647">
            <v>363569</v>
          </cell>
        </row>
        <row r="10648">
          <cell r="A10648">
            <v>363599</v>
          </cell>
        </row>
        <row r="10649">
          <cell r="A10649">
            <v>363630</v>
          </cell>
        </row>
        <row r="10650">
          <cell r="A10650">
            <v>363661</v>
          </cell>
        </row>
        <row r="10651">
          <cell r="A10651">
            <v>363691</v>
          </cell>
        </row>
        <row r="10652">
          <cell r="A10652">
            <v>363722</v>
          </cell>
        </row>
        <row r="10653">
          <cell r="A10653">
            <v>363752</v>
          </cell>
        </row>
        <row r="10654">
          <cell r="A10654">
            <v>363783</v>
          </cell>
        </row>
        <row r="10655">
          <cell r="A10655">
            <v>363814</v>
          </cell>
        </row>
        <row r="10656">
          <cell r="A10656">
            <v>363843</v>
          </cell>
        </row>
        <row r="10657">
          <cell r="A10657">
            <v>363874</v>
          </cell>
        </row>
        <row r="10658">
          <cell r="A10658">
            <v>363904</v>
          </cell>
        </row>
        <row r="10659">
          <cell r="A10659">
            <v>363935</v>
          </cell>
        </row>
        <row r="10660">
          <cell r="A10660">
            <v>363965</v>
          </cell>
        </row>
        <row r="10661">
          <cell r="A10661">
            <v>363996</v>
          </cell>
        </row>
        <row r="10662">
          <cell r="A10662">
            <v>364027</v>
          </cell>
        </row>
        <row r="10663">
          <cell r="A10663">
            <v>364057</v>
          </cell>
        </row>
        <row r="10664">
          <cell r="A10664">
            <v>364088</v>
          </cell>
        </row>
        <row r="10665">
          <cell r="A10665">
            <v>364118</v>
          </cell>
        </row>
        <row r="10666">
          <cell r="A10666">
            <v>364149</v>
          </cell>
        </row>
        <row r="10667">
          <cell r="A10667">
            <v>364180</v>
          </cell>
        </row>
        <row r="10668">
          <cell r="A10668">
            <v>364208</v>
          </cell>
        </row>
        <row r="10669">
          <cell r="A10669">
            <v>364239</v>
          </cell>
        </row>
        <row r="10670">
          <cell r="A10670">
            <v>364269</v>
          </cell>
        </row>
        <row r="10671">
          <cell r="A10671">
            <v>364300</v>
          </cell>
        </row>
        <row r="10672">
          <cell r="A10672">
            <v>364330</v>
          </cell>
        </row>
        <row r="10673">
          <cell r="A10673">
            <v>364361</v>
          </cell>
        </row>
        <row r="10674">
          <cell r="A10674">
            <v>364392</v>
          </cell>
        </row>
        <row r="10675">
          <cell r="A10675">
            <v>364422</v>
          </cell>
        </row>
        <row r="10676">
          <cell r="A10676">
            <v>364453</v>
          </cell>
        </row>
        <row r="10677">
          <cell r="A10677">
            <v>364483</v>
          </cell>
        </row>
        <row r="10678">
          <cell r="A10678">
            <v>364514</v>
          </cell>
        </row>
        <row r="10679">
          <cell r="A10679">
            <v>364545</v>
          </cell>
        </row>
        <row r="10680">
          <cell r="A10680">
            <v>364573</v>
          </cell>
        </row>
        <row r="10681">
          <cell r="A10681">
            <v>364604</v>
          </cell>
        </row>
        <row r="10682">
          <cell r="A10682">
            <v>364634</v>
          </cell>
        </row>
        <row r="10683">
          <cell r="A10683">
            <v>364665</v>
          </cell>
        </row>
        <row r="10684">
          <cell r="A10684">
            <v>364695</v>
          </cell>
        </row>
        <row r="10685">
          <cell r="A10685">
            <v>364726</v>
          </cell>
        </row>
        <row r="10686">
          <cell r="A10686">
            <v>364757</v>
          </cell>
        </row>
        <row r="10687">
          <cell r="A10687">
            <v>364787</v>
          </cell>
        </row>
        <row r="10688">
          <cell r="A10688">
            <v>364818</v>
          </cell>
        </row>
        <row r="10689">
          <cell r="A10689">
            <v>364848</v>
          </cell>
        </row>
        <row r="10690">
          <cell r="A10690">
            <v>364879</v>
          </cell>
        </row>
        <row r="10691">
          <cell r="A10691">
            <v>364910</v>
          </cell>
        </row>
        <row r="10692">
          <cell r="A10692">
            <v>364938</v>
          </cell>
        </row>
        <row r="10693">
          <cell r="A10693">
            <v>364969</v>
          </cell>
        </row>
        <row r="10694">
          <cell r="A10694">
            <v>364999</v>
          </cell>
        </row>
        <row r="10695">
          <cell r="A10695">
            <v>365030</v>
          </cell>
        </row>
        <row r="10696">
          <cell r="A10696">
            <v>365060</v>
          </cell>
        </row>
        <row r="10697">
          <cell r="A10697">
            <v>365091</v>
          </cell>
        </row>
        <row r="10698">
          <cell r="A10698">
            <v>365122</v>
          </cell>
        </row>
        <row r="10699">
          <cell r="A10699">
            <v>365152</v>
          </cell>
        </row>
        <row r="10700">
          <cell r="A10700">
            <v>365183</v>
          </cell>
        </row>
        <row r="10701">
          <cell r="A10701">
            <v>365213</v>
          </cell>
        </row>
        <row r="10702">
          <cell r="A10702">
            <v>365244</v>
          </cell>
        </row>
        <row r="10703">
          <cell r="A10703">
            <v>365275</v>
          </cell>
        </row>
        <row r="10704">
          <cell r="A10704">
            <v>365303</v>
          </cell>
        </row>
        <row r="10705">
          <cell r="A10705">
            <v>365334</v>
          </cell>
        </row>
        <row r="10706">
          <cell r="A10706">
            <v>365364</v>
          </cell>
        </row>
        <row r="10707">
          <cell r="A10707">
            <v>365395</v>
          </cell>
        </row>
        <row r="10708">
          <cell r="A10708">
            <v>365425</v>
          </cell>
        </row>
        <row r="10709">
          <cell r="A10709">
            <v>365456</v>
          </cell>
        </row>
        <row r="10710">
          <cell r="A10710">
            <v>365487</v>
          </cell>
        </row>
        <row r="10711">
          <cell r="A10711">
            <v>365517</v>
          </cell>
        </row>
        <row r="10712">
          <cell r="A10712">
            <v>365548</v>
          </cell>
        </row>
        <row r="10713">
          <cell r="A10713">
            <v>365578</v>
          </cell>
        </row>
        <row r="10714">
          <cell r="A10714">
            <v>365609</v>
          </cell>
        </row>
        <row r="10715">
          <cell r="A10715">
            <v>365640</v>
          </cell>
        </row>
        <row r="10716">
          <cell r="A10716">
            <v>365668</v>
          </cell>
        </row>
        <row r="10717">
          <cell r="A10717">
            <v>365699</v>
          </cell>
        </row>
        <row r="10718">
          <cell r="A10718">
            <v>365729</v>
          </cell>
        </row>
        <row r="10719">
          <cell r="A10719">
            <v>365760</v>
          </cell>
        </row>
        <row r="10720">
          <cell r="A10720">
            <v>365790</v>
          </cell>
        </row>
        <row r="10721">
          <cell r="A10721">
            <v>365821</v>
          </cell>
        </row>
        <row r="10722">
          <cell r="A10722">
            <v>365852</v>
          </cell>
        </row>
        <row r="10723">
          <cell r="A10723">
            <v>365882</v>
          </cell>
        </row>
        <row r="10724">
          <cell r="A10724">
            <v>365913</v>
          </cell>
        </row>
        <row r="10725">
          <cell r="A10725">
            <v>365943</v>
          </cell>
        </row>
        <row r="10726">
          <cell r="A10726">
            <v>365974</v>
          </cell>
        </row>
        <row r="10727">
          <cell r="A10727">
            <v>366005</v>
          </cell>
        </row>
        <row r="10728">
          <cell r="A10728">
            <v>366033</v>
          </cell>
        </row>
        <row r="10729">
          <cell r="A10729">
            <v>366064</v>
          </cell>
        </row>
        <row r="10730">
          <cell r="A10730">
            <v>366094</v>
          </cell>
        </row>
        <row r="10731">
          <cell r="A10731">
            <v>366125</v>
          </cell>
        </row>
        <row r="10732">
          <cell r="A10732">
            <v>366155</v>
          </cell>
        </row>
        <row r="10733">
          <cell r="A10733">
            <v>366186</v>
          </cell>
        </row>
        <row r="10734">
          <cell r="A10734">
            <v>366217</v>
          </cell>
        </row>
        <row r="10735">
          <cell r="A10735">
            <v>366247</v>
          </cell>
        </row>
        <row r="10736">
          <cell r="A10736">
            <v>366278</v>
          </cell>
        </row>
        <row r="10737">
          <cell r="A10737">
            <v>366308</v>
          </cell>
        </row>
        <row r="10738">
          <cell r="A10738">
            <v>366339</v>
          </cell>
        </row>
        <row r="10739">
          <cell r="A10739">
            <v>366370</v>
          </cell>
        </row>
        <row r="10740">
          <cell r="A10740">
            <v>366398</v>
          </cell>
        </row>
        <row r="10741">
          <cell r="A10741">
            <v>366429</v>
          </cell>
        </row>
        <row r="10742">
          <cell r="A10742">
            <v>366459</v>
          </cell>
        </row>
        <row r="10743">
          <cell r="A10743">
            <v>366490</v>
          </cell>
        </row>
        <row r="10744">
          <cell r="A10744">
            <v>366520</v>
          </cell>
        </row>
        <row r="10745">
          <cell r="A10745">
            <v>366551</v>
          </cell>
        </row>
        <row r="10746">
          <cell r="A10746">
            <v>366582</v>
          </cell>
        </row>
        <row r="10747">
          <cell r="A10747">
            <v>366612</v>
          </cell>
        </row>
        <row r="10748">
          <cell r="A10748">
            <v>366643</v>
          </cell>
        </row>
        <row r="10749">
          <cell r="A10749">
            <v>366673</v>
          </cell>
        </row>
        <row r="10750">
          <cell r="A10750">
            <v>366704</v>
          </cell>
        </row>
        <row r="10751">
          <cell r="A10751">
            <v>366735</v>
          </cell>
        </row>
        <row r="10752">
          <cell r="A10752">
            <v>366764</v>
          </cell>
        </row>
        <row r="10753">
          <cell r="A10753">
            <v>366795</v>
          </cell>
        </row>
        <row r="10754">
          <cell r="A10754">
            <v>366825</v>
          </cell>
        </row>
        <row r="10755">
          <cell r="A10755">
            <v>366856</v>
          </cell>
        </row>
        <row r="10756">
          <cell r="A10756">
            <v>366886</v>
          </cell>
        </row>
        <row r="10757">
          <cell r="A10757">
            <v>366917</v>
          </cell>
        </row>
        <row r="10758">
          <cell r="A10758">
            <v>366948</v>
          </cell>
        </row>
        <row r="10759">
          <cell r="A10759">
            <v>366978</v>
          </cell>
        </row>
        <row r="10760">
          <cell r="A10760">
            <v>367009</v>
          </cell>
        </row>
        <row r="10761">
          <cell r="A10761">
            <v>367039</v>
          </cell>
        </row>
        <row r="10762">
          <cell r="A10762">
            <v>367070</v>
          </cell>
        </row>
        <row r="10763">
          <cell r="A10763">
            <v>367101</v>
          </cell>
        </row>
        <row r="10764">
          <cell r="A10764">
            <v>367129</v>
          </cell>
        </row>
        <row r="10765">
          <cell r="A10765">
            <v>367160</v>
          </cell>
        </row>
        <row r="10766">
          <cell r="A10766">
            <v>367190</v>
          </cell>
        </row>
        <row r="10767">
          <cell r="A10767">
            <v>367221</v>
          </cell>
        </row>
        <row r="10768">
          <cell r="A10768">
            <v>367251</v>
          </cell>
        </row>
        <row r="10769">
          <cell r="A10769">
            <v>367282</v>
          </cell>
        </row>
        <row r="10770">
          <cell r="A10770">
            <v>367313</v>
          </cell>
        </row>
        <row r="10771">
          <cell r="A10771">
            <v>367343</v>
          </cell>
        </row>
        <row r="10772">
          <cell r="A10772">
            <v>367374</v>
          </cell>
        </row>
        <row r="10773">
          <cell r="A10773">
            <v>367404</v>
          </cell>
        </row>
        <row r="10774">
          <cell r="A10774">
            <v>367435</v>
          </cell>
        </row>
        <row r="10775">
          <cell r="A10775">
            <v>367466</v>
          </cell>
        </row>
        <row r="10776">
          <cell r="A10776">
            <v>367494</v>
          </cell>
        </row>
        <row r="10777">
          <cell r="A10777">
            <v>367525</v>
          </cell>
        </row>
        <row r="10778">
          <cell r="A10778">
            <v>367555</v>
          </cell>
        </row>
        <row r="10779">
          <cell r="A10779">
            <v>367586</v>
          </cell>
        </row>
        <row r="10780">
          <cell r="A10780">
            <v>367616</v>
          </cell>
        </row>
        <row r="10781">
          <cell r="A10781">
            <v>367647</v>
          </cell>
        </row>
        <row r="10782">
          <cell r="A10782">
            <v>367678</v>
          </cell>
        </row>
        <row r="10783">
          <cell r="A10783">
            <v>367708</v>
          </cell>
        </row>
        <row r="10784">
          <cell r="A10784">
            <v>367739</v>
          </cell>
        </row>
        <row r="10785">
          <cell r="A10785">
            <v>367769</v>
          </cell>
        </row>
        <row r="10786">
          <cell r="A10786">
            <v>367800</v>
          </cell>
        </row>
        <row r="10787">
          <cell r="A10787">
            <v>367831</v>
          </cell>
        </row>
        <row r="10788">
          <cell r="A10788">
            <v>367859</v>
          </cell>
        </row>
        <row r="10789">
          <cell r="A10789">
            <v>367890</v>
          </cell>
        </row>
        <row r="10790">
          <cell r="A10790">
            <v>367920</v>
          </cell>
        </row>
        <row r="10791">
          <cell r="A10791">
            <v>367951</v>
          </cell>
        </row>
        <row r="10792">
          <cell r="A10792">
            <v>367981</v>
          </cell>
        </row>
        <row r="10793">
          <cell r="A10793">
            <v>368012</v>
          </cell>
        </row>
        <row r="10794">
          <cell r="A10794">
            <v>368043</v>
          </cell>
        </row>
        <row r="10795">
          <cell r="A10795">
            <v>368073</v>
          </cell>
        </row>
        <row r="10796">
          <cell r="A10796">
            <v>368104</v>
          </cell>
        </row>
        <row r="10797">
          <cell r="A10797">
            <v>368134</v>
          </cell>
        </row>
        <row r="10798">
          <cell r="A10798">
            <v>368165</v>
          </cell>
        </row>
        <row r="10799">
          <cell r="A10799">
            <v>368196</v>
          </cell>
        </row>
        <row r="10800">
          <cell r="A10800">
            <v>368225</v>
          </cell>
        </row>
        <row r="10801">
          <cell r="A10801">
            <v>368256</v>
          </cell>
        </row>
        <row r="10802">
          <cell r="A10802">
            <v>368286</v>
          </cell>
        </row>
        <row r="10803">
          <cell r="A10803">
            <v>368317</v>
          </cell>
        </row>
        <row r="10804">
          <cell r="A10804">
            <v>368347</v>
          </cell>
        </row>
        <row r="10805">
          <cell r="A10805">
            <v>368378</v>
          </cell>
        </row>
        <row r="10806">
          <cell r="A10806">
            <v>368409</v>
          </cell>
        </row>
        <row r="10807">
          <cell r="A10807">
            <v>368439</v>
          </cell>
        </row>
        <row r="10808">
          <cell r="A10808">
            <v>368470</v>
          </cell>
        </row>
        <row r="10809">
          <cell r="A10809">
            <v>368500</v>
          </cell>
        </row>
        <row r="10810">
          <cell r="A10810">
            <v>368531</v>
          </cell>
        </row>
        <row r="10811">
          <cell r="A10811">
            <v>368562</v>
          </cell>
        </row>
        <row r="10812">
          <cell r="A10812">
            <v>368590</v>
          </cell>
        </row>
        <row r="10813">
          <cell r="A10813">
            <v>368621</v>
          </cell>
        </row>
        <row r="10814">
          <cell r="A10814">
            <v>368651</v>
          </cell>
        </row>
        <row r="10815">
          <cell r="A10815">
            <v>368682</v>
          </cell>
        </row>
        <row r="10816">
          <cell r="A10816">
            <v>368712</v>
          </cell>
        </row>
        <row r="10817">
          <cell r="A10817">
            <v>368743</v>
          </cell>
        </row>
        <row r="10818">
          <cell r="A10818">
            <v>368774</v>
          </cell>
        </row>
        <row r="10819">
          <cell r="A10819">
            <v>368804</v>
          </cell>
        </row>
        <row r="10820">
          <cell r="A10820">
            <v>368835</v>
          </cell>
        </row>
        <row r="10821">
          <cell r="A10821">
            <v>368865</v>
          </cell>
        </row>
        <row r="10822">
          <cell r="A10822">
            <v>368896</v>
          </cell>
        </row>
        <row r="10823">
          <cell r="A10823">
            <v>368927</v>
          </cell>
        </row>
        <row r="10824">
          <cell r="A10824">
            <v>368955</v>
          </cell>
        </row>
        <row r="10825">
          <cell r="A10825">
            <v>368986</v>
          </cell>
        </row>
        <row r="10826">
          <cell r="A10826">
            <v>369016</v>
          </cell>
        </row>
        <row r="10827">
          <cell r="A10827">
            <v>369047</v>
          </cell>
        </row>
        <row r="10828">
          <cell r="A10828">
            <v>369077</v>
          </cell>
        </row>
        <row r="10829">
          <cell r="A10829">
            <v>369108</v>
          </cell>
        </row>
        <row r="10830">
          <cell r="A10830">
            <v>369139</v>
          </cell>
        </row>
        <row r="10831">
          <cell r="A10831">
            <v>369169</v>
          </cell>
        </row>
        <row r="10832">
          <cell r="A10832">
            <v>369200</v>
          </cell>
        </row>
        <row r="10833">
          <cell r="A10833">
            <v>369230</v>
          </cell>
        </row>
        <row r="10834">
          <cell r="A10834">
            <v>369261</v>
          </cell>
        </row>
        <row r="10835">
          <cell r="A10835">
            <v>369292</v>
          </cell>
        </row>
        <row r="10836">
          <cell r="A10836">
            <v>369320</v>
          </cell>
        </row>
        <row r="10837">
          <cell r="A10837">
            <v>369351</v>
          </cell>
        </row>
        <row r="10838">
          <cell r="A10838">
            <v>369381</v>
          </cell>
        </row>
        <row r="10839">
          <cell r="A10839">
            <v>369412</v>
          </cell>
        </row>
        <row r="10840">
          <cell r="A10840">
            <v>369442</v>
          </cell>
        </row>
        <row r="10841">
          <cell r="A10841">
            <v>369473</v>
          </cell>
        </row>
        <row r="10842">
          <cell r="A10842">
            <v>369504</v>
          </cell>
        </row>
        <row r="10843">
          <cell r="A10843">
            <v>369534</v>
          </cell>
        </row>
        <row r="10844">
          <cell r="A10844">
            <v>369565</v>
          </cell>
        </row>
        <row r="10845">
          <cell r="A10845">
            <v>369595</v>
          </cell>
        </row>
        <row r="10846">
          <cell r="A10846">
            <v>369626</v>
          </cell>
        </row>
        <row r="10847">
          <cell r="A10847">
            <v>369657</v>
          </cell>
        </row>
        <row r="10848">
          <cell r="A10848">
            <v>369686</v>
          </cell>
        </row>
        <row r="10849">
          <cell r="A10849">
            <v>369717</v>
          </cell>
        </row>
        <row r="10850">
          <cell r="A10850">
            <v>369747</v>
          </cell>
        </row>
        <row r="10851">
          <cell r="A10851">
            <v>369778</v>
          </cell>
        </row>
        <row r="10852">
          <cell r="A10852">
            <v>369808</v>
          </cell>
        </row>
        <row r="10853">
          <cell r="A10853">
            <v>369839</v>
          </cell>
        </row>
        <row r="10854">
          <cell r="A10854">
            <v>369870</v>
          </cell>
        </row>
        <row r="10855">
          <cell r="A10855">
            <v>369900</v>
          </cell>
        </row>
        <row r="10856">
          <cell r="A10856">
            <v>369931</v>
          </cell>
        </row>
        <row r="10857">
          <cell r="A10857">
            <v>369961</v>
          </cell>
        </row>
        <row r="10858">
          <cell r="A10858">
            <v>369992</v>
          </cell>
        </row>
        <row r="10859">
          <cell r="A10859">
            <v>370023</v>
          </cell>
        </row>
        <row r="10860">
          <cell r="A10860">
            <v>370051</v>
          </cell>
        </row>
        <row r="10861">
          <cell r="A10861">
            <v>370082</v>
          </cell>
        </row>
        <row r="10862">
          <cell r="A10862">
            <v>370112</v>
          </cell>
        </row>
        <row r="10863">
          <cell r="A10863">
            <v>370143</v>
          </cell>
        </row>
        <row r="10864">
          <cell r="A10864">
            <v>370173</v>
          </cell>
        </row>
        <row r="10865">
          <cell r="A10865">
            <v>370204</v>
          </cell>
        </row>
        <row r="10866">
          <cell r="A10866">
            <v>370235</v>
          </cell>
        </row>
        <row r="10867">
          <cell r="A10867">
            <v>370265</v>
          </cell>
        </row>
        <row r="10868">
          <cell r="A10868">
            <v>370296</v>
          </cell>
        </row>
        <row r="10869">
          <cell r="A10869">
            <v>370326</v>
          </cell>
        </row>
        <row r="10870">
          <cell r="A10870">
            <v>370357</v>
          </cell>
        </row>
        <row r="10871">
          <cell r="A10871">
            <v>370388</v>
          </cell>
        </row>
        <row r="10872">
          <cell r="A10872">
            <v>370416</v>
          </cell>
        </row>
        <row r="10873">
          <cell r="A10873">
            <v>370447</v>
          </cell>
        </row>
        <row r="10874">
          <cell r="A10874">
            <v>370477</v>
          </cell>
        </row>
        <row r="10875">
          <cell r="A10875">
            <v>370508</v>
          </cell>
        </row>
        <row r="10876">
          <cell r="A10876">
            <v>370538</v>
          </cell>
        </row>
        <row r="10877">
          <cell r="A10877">
            <v>370569</v>
          </cell>
        </row>
        <row r="10878">
          <cell r="A10878">
            <v>370600</v>
          </cell>
        </row>
        <row r="10879">
          <cell r="A10879">
            <v>370630</v>
          </cell>
        </row>
        <row r="10880">
          <cell r="A10880">
            <v>370661</v>
          </cell>
        </row>
        <row r="10881">
          <cell r="A10881">
            <v>370691</v>
          </cell>
        </row>
        <row r="10882">
          <cell r="A10882">
            <v>370722</v>
          </cell>
        </row>
        <row r="10883">
          <cell r="A10883">
            <v>370753</v>
          </cell>
        </row>
        <row r="10884">
          <cell r="A10884">
            <v>370781</v>
          </cell>
        </row>
        <row r="10885">
          <cell r="A10885">
            <v>370812</v>
          </cell>
        </row>
        <row r="10886">
          <cell r="A10886">
            <v>370842</v>
          </cell>
        </row>
        <row r="10887">
          <cell r="A10887">
            <v>370873</v>
          </cell>
        </row>
        <row r="10888">
          <cell r="A10888">
            <v>370903</v>
          </cell>
        </row>
        <row r="10889">
          <cell r="A10889">
            <v>370934</v>
          </cell>
        </row>
        <row r="10890">
          <cell r="A10890">
            <v>370965</v>
          </cell>
        </row>
        <row r="10891">
          <cell r="A10891">
            <v>370995</v>
          </cell>
        </row>
        <row r="10892">
          <cell r="A10892">
            <v>371026</v>
          </cell>
        </row>
        <row r="10893">
          <cell r="A10893">
            <v>371056</v>
          </cell>
        </row>
        <row r="10894">
          <cell r="A10894">
            <v>371087</v>
          </cell>
        </row>
        <row r="10895">
          <cell r="A10895">
            <v>371118</v>
          </cell>
        </row>
        <row r="10896">
          <cell r="A10896">
            <v>371147</v>
          </cell>
        </row>
        <row r="10897">
          <cell r="A10897">
            <v>371178</v>
          </cell>
        </row>
        <row r="10898">
          <cell r="A10898">
            <v>371208</v>
          </cell>
        </row>
        <row r="10899">
          <cell r="A10899">
            <v>371239</v>
          </cell>
        </row>
        <row r="10900">
          <cell r="A10900">
            <v>371269</v>
          </cell>
        </row>
        <row r="10901">
          <cell r="A10901">
            <v>371300</v>
          </cell>
        </row>
        <row r="10902">
          <cell r="A10902">
            <v>371331</v>
          </cell>
        </row>
        <row r="10903">
          <cell r="A10903">
            <v>371361</v>
          </cell>
        </row>
        <row r="10904">
          <cell r="A10904">
            <v>371392</v>
          </cell>
        </row>
        <row r="10905">
          <cell r="A10905">
            <v>371422</v>
          </cell>
        </row>
        <row r="10906">
          <cell r="A10906">
            <v>371453</v>
          </cell>
        </row>
        <row r="10907">
          <cell r="A10907">
            <v>371484</v>
          </cell>
        </row>
        <row r="10908">
          <cell r="A10908">
            <v>371512</v>
          </cell>
        </row>
        <row r="10909">
          <cell r="A10909">
            <v>371543</v>
          </cell>
        </row>
        <row r="10910">
          <cell r="A10910">
            <v>371573</v>
          </cell>
        </row>
        <row r="10911">
          <cell r="A10911">
            <v>371604</v>
          </cell>
        </row>
        <row r="10912">
          <cell r="A10912">
            <v>371634</v>
          </cell>
        </row>
        <row r="10913">
          <cell r="A10913">
            <v>371665</v>
          </cell>
        </row>
        <row r="10914">
          <cell r="A10914">
            <v>371696</v>
          </cell>
        </row>
        <row r="10915">
          <cell r="A10915">
            <v>371726</v>
          </cell>
        </row>
        <row r="10916">
          <cell r="A10916">
            <v>371757</v>
          </cell>
        </row>
        <row r="10917">
          <cell r="A10917">
            <v>371787</v>
          </cell>
        </row>
        <row r="10918">
          <cell r="A10918">
            <v>371818</v>
          </cell>
        </row>
        <row r="10919">
          <cell r="A10919">
            <v>371849</v>
          </cell>
        </row>
        <row r="10920">
          <cell r="A10920">
            <v>371877</v>
          </cell>
        </row>
        <row r="10921">
          <cell r="A10921">
            <v>371908</v>
          </cell>
        </row>
        <row r="10922">
          <cell r="A10922">
            <v>371938</v>
          </cell>
        </row>
        <row r="10923">
          <cell r="A10923">
            <v>371969</v>
          </cell>
        </row>
        <row r="10924">
          <cell r="A10924">
            <v>371999</v>
          </cell>
        </row>
        <row r="10925">
          <cell r="A10925">
            <v>372030</v>
          </cell>
        </row>
        <row r="10926">
          <cell r="A10926">
            <v>372061</v>
          </cell>
        </row>
        <row r="10927">
          <cell r="A10927">
            <v>372091</v>
          </cell>
        </row>
        <row r="10928">
          <cell r="A10928">
            <v>372122</v>
          </cell>
        </row>
        <row r="10929">
          <cell r="A10929">
            <v>372152</v>
          </cell>
        </row>
        <row r="10930">
          <cell r="A10930">
            <v>372183</v>
          </cell>
        </row>
        <row r="10931">
          <cell r="A10931">
            <v>372214</v>
          </cell>
        </row>
        <row r="10932">
          <cell r="A10932">
            <v>372242</v>
          </cell>
        </row>
        <row r="10933">
          <cell r="A10933">
            <v>372273</v>
          </cell>
        </row>
        <row r="10934">
          <cell r="A10934">
            <v>372303</v>
          </cell>
        </row>
        <row r="10935">
          <cell r="A10935">
            <v>372334</v>
          </cell>
        </row>
        <row r="10936">
          <cell r="A10936">
            <v>372364</v>
          </cell>
        </row>
        <row r="10937">
          <cell r="A10937">
            <v>372395</v>
          </cell>
        </row>
        <row r="10938">
          <cell r="A10938">
            <v>372426</v>
          </cell>
        </row>
        <row r="10939">
          <cell r="A10939">
            <v>372456</v>
          </cell>
        </row>
        <row r="10940">
          <cell r="A10940">
            <v>372487</v>
          </cell>
        </row>
        <row r="10941">
          <cell r="A10941">
            <v>372517</v>
          </cell>
        </row>
        <row r="10942">
          <cell r="A10942">
            <v>372548</v>
          </cell>
        </row>
        <row r="10943">
          <cell r="A10943">
            <v>372579</v>
          </cell>
        </row>
        <row r="10944">
          <cell r="A10944">
            <v>372608</v>
          </cell>
        </row>
        <row r="10945">
          <cell r="A10945">
            <v>372639</v>
          </cell>
        </row>
        <row r="10946">
          <cell r="A10946">
            <v>372669</v>
          </cell>
        </row>
        <row r="10947">
          <cell r="A10947">
            <v>372700</v>
          </cell>
        </row>
        <row r="10948">
          <cell r="A10948">
            <v>372730</v>
          </cell>
        </row>
        <row r="10949">
          <cell r="A10949">
            <v>372761</v>
          </cell>
        </row>
        <row r="10950">
          <cell r="A10950">
            <v>372792</v>
          </cell>
        </row>
        <row r="10951">
          <cell r="A10951">
            <v>372822</v>
          </cell>
        </row>
        <row r="10952">
          <cell r="A10952">
            <v>372853</v>
          </cell>
        </row>
        <row r="10953">
          <cell r="A10953">
            <v>372883</v>
          </cell>
        </row>
        <row r="10954">
          <cell r="A10954">
            <v>372914</v>
          </cell>
        </row>
        <row r="10955">
          <cell r="A10955">
            <v>372945</v>
          </cell>
        </row>
        <row r="10956">
          <cell r="A10956">
            <v>372973</v>
          </cell>
        </row>
        <row r="10957">
          <cell r="A10957">
            <v>373004</v>
          </cell>
        </row>
        <row r="10958">
          <cell r="A10958">
            <v>373034</v>
          </cell>
        </row>
        <row r="10959">
          <cell r="A10959">
            <v>373065</v>
          </cell>
        </row>
        <row r="10960">
          <cell r="A10960">
            <v>373095</v>
          </cell>
        </row>
        <row r="10961">
          <cell r="A10961">
            <v>373126</v>
          </cell>
        </row>
        <row r="10962">
          <cell r="A10962">
            <v>373157</v>
          </cell>
        </row>
        <row r="10963">
          <cell r="A10963">
            <v>373187</v>
          </cell>
        </row>
        <row r="10964">
          <cell r="A10964">
            <v>373218</v>
          </cell>
        </row>
        <row r="10965">
          <cell r="A10965">
            <v>373248</v>
          </cell>
        </row>
        <row r="10966">
          <cell r="A10966">
            <v>373279</v>
          </cell>
        </row>
        <row r="10967">
          <cell r="A10967">
            <v>373310</v>
          </cell>
        </row>
        <row r="10968">
          <cell r="A10968">
            <v>373338</v>
          </cell>
        </row>
        <row r="10969">
          <cell r="A10969">
            <v>373369</v>
          </cell>
        </row>
        <row r="10970">
          <cell r="A10970">
            <v>373399</v>
          </cell>
        </row>
        <row r="10971">
          <cell r="A10971">
            <v>373430</v>
          </cell>
        </row>
        <row r="10972">
          <cell r="A10972">
            <v>373460</v>
          </cell>
        </row>
        <row r="10973">
          <cell r="A10973">
            <v>373491</v>
          </cell>
        </row>
        <row r="10974">
          <cell r="A10974">
            <v>373522</v>
          </cell>
        </row>
        <row r="10975">
          <cell r="A10975">
            <v>373552</v>
          </cell>
        </row>
        <row r="10976">
          <cell r="A10976">
            <v>373583</v>
          </cell>
        </row>
        <row r="10977">
          <cell r="A10977">
            <v>373613</v>
          </cell>
        </row>
        <row r="10978">
          <cell r="A10978">
            <v>373644</v>
          </cell>
        </row>
        <row r="10979">
          <cell r="A10979">
            <v>373675</v>
          </cell>
        </row>
        <row r="10980">
          <cell r="A10980">
            <v>373703</v>
          </cell>
        </row>
        <row r="10981">
          <cell r="A10981">
            <v>373734</v>
          </cell>
        </row>
        <row r="10982">
          <cell r="A10982">
            <v>373764</v>
          </cell>
        </row>
        <row r="10983">
          <cell r="A10983">
            <v>373795</v>
          </cell>
        </row>
        <row r="10984">
          <cell r="A10984">
            <v>373825</v>
          </cell>
        </row>
        <row r="10985">
          <cell r="A10985">
            <v>373856</v>
          </cell>
        </row>
        <row r="10986">
          <cell r="A10986">
            <v>373887</v>
          </cell>
        </row>
        <row r="10987">
          <cell r="A10987">
            <v>373917</v>
          </cell>
        </row>
        <row r="10988">
          <cell r="A10988">
            <v>373948</v>
          </cell>
        </row>
        <row r="10989">
          <cell r="A10989">
            <v>373978</v>
          </cell>
        </row>
        <row r="10990">
          <cell r="A10990">
            <v>374009</v>
          </cell>
        </row>
        <row r="10991">
          <cell r="A10991">
            <v>374040</v>
          </cell>
        </row>
        <row r="10992">
          <cell r="A10992">
            <v>374069</v>
          </cell>
        </row>
        <row r="10993">
          <cell r="A10993">
            <v>374100</v>
          </cell>
        </row>
        <row r="10994">
          <cell r="A10994">
            <v>374130</v>
          </cell>
        </row>
        <row r="10995">
          <cell r="A10995">
            <v>374161</v>
          </cell>
        </row>
        <row r="10996">
          <cell r="A10996">
            <v>374191</v>
          </cell>
        </row>
        <row r="10997">
          <cell r="A10997">
            <v>374222</v>
          </cell>
        </row>
        <row r="10998">
          <cell r="A10998">
            <v>374253</v>
          </cell>
        </row>
        <row r="10999">
          <cell r="A10999">
            <v>374283</v>
          </cell>
        </row>
        <row r="11000">
          <cell r="A11000">
            <v>374314</v>
          </cell>
        </row>
        <row r="11001">
          <cell r="A11001">
            <v>374344</v>
          </cell>
        </row>
        <row r="11002">
          <cell r="A11002">
            <v>374375</v>
          </cell>
        </row>
        <row r="11003">
          <cell r="A11003">
            <v>374406</v>
          </cell>
        </row>
        <row r="11004">
          <cell r="A11004">
            <v>374434</v>
          </cell>
        </row>
        <row r="11005">
          <cell r="A11005">
            <v>374465</v>
          </cell>
        </row>
        <row r="11006">
          <cell r="A11006">
            <v>374495</v>
          </cell>
        </row>
        <row r="11007">
          <cell r="A11007">
            <v>374526</v>
          </cell>
        </row>
        <row r="11008">
          <cell r="A11008">
            <v>374556</v>
          </cell>
        </row>
        <row r="11009">
          <cell r="A11009">
            <v>374587</v>
          </cell>
        </row>
        <row r="11010">
          <cell r="A11010">
            <v>374618</v>
          </cell>
        </row>
        <row r="11011">
          <cell r="A11011">
            <v>374648</v>
          </cell>
        </row>
        <row r="11012">
          <cell r="A11012">
            <v>374679</v>
          </cell>
        </row>
        <row r="11013">
          <cell r="A11013">
            <v>374709</v>
          </cell>
        </row>
        <row r="11014">
          <cell r="A11014">
            <v>374740</v>
          </cell>
        </row>
        <row r="11015">
          <cell r="A11015">
            <v>374771</v>
          </cell>
        </row>
        <row r="11016">
          <cell r="A11016">
            <v>374799</v>
          </cell>
        </row>
        <row r="11017">
          <cell r="A11017">
            <v>374830</v>
          </cell>
        </row>
        <row r="11018">
          <cell r="A11018">
            <v>374860</v>
          </cell>
        </row>
        <row r="11019">
          <cell r="A11019">
            <v>374891</v>
          </cell>
        </row>
        <row r="11020">
          <cell r="A11020">
            <v>374921</v>
          </cell>
        </row>
        <row r="11021">
          <cell r="A11021">
            <v>374952</v>
          </cell>
        </row>
        <row r="11022">
          <cell r="A11022">
            <v>374983</v>
          </cell>
        </row>
        <row r="11023">
          <cell r="A11023">
            <v>375013</v>
          </cell>
        </row>
        <row r="11024">
          <cell r="A11024">
            <v>375044</v>
          </cell>
        </row>
        <row r="11025">
          <cell r="A11025">
            <v>375074</v>
          </cell>
        </row>
        <row r="11026">
          <cell r="A11026">
            <v>375105</v>
          </cell>
        </row>
        <row r="11027">
          <cell r="A11027">
            <v>375136</v>
          </cell>
        </row>
        <row r="11028">
          <cell r="A11028">
            <v>375164</v>
          </cell>
        </row>
        <row r="11029">
          <cell r="A11029">
            <v>375195</v>
          </cell>
        </row>
        <row r="11030">
          <cell r="A11030">
            <v>375225</v>
          </cell>
        </row>
        <row r="11031">
          <cell r="A11031">
            <v>375256</v>
          </cell>
        </row>
        <row r="11032">
          <cell r="A11032">
            <v>375286</v>
          </cell>
        </row>
        <row r="11033">
          <cell r="A11033">
            <v>375317</v>
          </cell>
        </row>
        <row r="11034">
          <cell r="A11034">
            <v>375348</v>
          </cell>
        </row>
        <row r="11035">
          <cell r="A11035">
            <v>375378</v>
          </cell>
        </row>
        <row r="11036">
          <cell r="A11036">
            <v>375409</v>
          </cell>
        </row>
        <row r="11037">
          <cell r="A11037">
            <v>375439</v>
          </cell>
        </row>
        <row r="11038">
          <cell r="A11038">
            <v>375470</v>
          </cell>
        </row>
        <row r="11039">
          <cell r="A11039">
            <v>375501</v>
          </cell>
        </row>
        <row r="11040">
          <cell r="A11040">
            <v>375530</v>
          </cell>
        </row>
        <row r="11041">
          <cell r="A11041">
            <v>375561</v>
          </cell>
        </row>
        <row r="11042">
          <cell r="A11042">
            <v>375591</v>
          </cell>
        </row>
        <row r="11043">
          <cell r="A11043">
            <v>375622</v>
          </cell>
        </row>
        <row r="11044">
          <cell r="A11044">
            <v>375652</v>
          </cell>
        </row>
        <row r="11045">
          <cell r="A11045">
            <v>375683</v>
          </cell>
        </row>
        <row r="11046">
          <cell r="A11046">
            <v>375714</v>
          </cell>
        </row>
        <row r="11047">
          <cell r="A11047">
            <v>375744</v>
          </cell>
        </row>
        <row r="11048">
          <cell r="A11048">
            <v>375775</v>
          </cell>
        </row>
        <row r="11049">
          <cell r="A11049">
            <v>375805</v>
          </cell>
        </row>
        <row r="11050">
          <cell r="A11050">
            <v>375836</v>
          </cell>
        </row>
        <row r="11051">
          <cell r="A11051">
            <v>375867</v>
          </cell>
        </row>
        <row r="11052">
          <cell r="A11052">
            <v>375895</v>
          </cell>
        </row>
        <row r="11053">
          <cell r="A11053">
            <v>375926</v>
          </cell>
        </row>
        <row r="11054">
          <cell r="A11054">
            <v>375956</v>
          </cell>
        </row>
        <row r="11055">
          <cell r="A11055">
            <v>375987</v>
          </cell>
        </row>
        <row r="11056">
          <cell r="A11056">
            <v>376017</v>
          </cell>
        </row>
        <row r="11057">
          <cell r="A11057">
            <v>376048</v>
          </cell>
        </row>
        <row r="11058">
          <cell r="A11058">
            <v>376079</v>
          </cell>
        </row>
        <row r="11059">
          <cell r="A11059">
            <v>376109</v>
          </cell>
        </row>
        <row r="11060">
          <cell r="A11060">
            <v>376140</v>
          </cell>
        </row>
        <row r="11061">
          <cell r="A11061">
            <v>376170</v>
          </cell>
        </row>
        <row r="11062">
          <cell r="A11062">
            <v>376201</v>
          </cell>
        </row>
        <row r="11063">
          <cell r="A11063">
            <v>376232</v>
          </cell>
        </row>
        <row r="11064">
          <cell r="A11064">
            <v>376260</v>
          </cell>
        </row>
        <row r="11065">
          <cell r="A11065">
            <v>376291</v>
          </cell>
        </row>
        <row r="11066">
          <cell r="A11066">
            <v>376321</v>
          </cell>
        </row>
        <row r="11067">
          <cell r="A11067">
            <v>376352</v>
          </cell>
        </row>
        <row r="11068">
          <cell r="A11068">
            <v>376382</v>
          </cell>
        </row>
        <row r="11069">
          <cell r="A11069">
            <v>376413</v>
          </cell>
        </row>
        <row r="11070">
          <cell r="A11070">
            <v>376444</v>
          </cell>
        </row>
        <row r="11071">
          <cell r="A11071">
            <v>376474</v>
          </cell>
        </row>
        <row r="11072">
          <cell r="A11072">
            <v>376505</v>
          </cell>
        </row>
        <row r="11073">
          <cell r="A11073">
            <v>376535</v>
          </cell>
        </row>
        <row r="11074">
          <cell r="A11074">
            <v>376566</v>
          </cell>
        </row>
        <row r="11075">
          <cell r="A11075">
            <v>376597</v>
          </cell>
        </row>
        <row r="11076">
          <cell r="A11076">
            <v>376625</v>
          </cell>
        </row>
        <row r="11077">
          <cell r="A11077">
            <v>376656</v>
          </cell>
        </row>
        <row r="11078">
          <cell r="A11078">
            <v>376686</v>
          </cell>
        </row>
        <row r="11079">
          <cell r="A11079">
            <v>376717</v>
          </cell>
        </row>
        <row r="11080">
          <cell r="A11080">
            <v>376747</v>
          </cell>
        </row>
        <row r="11081">
          <cell r="A11081">
            <v>376778</v>
          </cell>
        </row>
        <row r="11082">
          <cell r="A11082">
            <v>376809</v>
          </cell>
        </row>
        <row r="11083">
          <cell r="A11083">
            <v>376839</v>
          </cell>
        </row>
        <row r="11084">
          <cell r="A11084">
            <v>376870</v>
          </cell>
        </row>
        <row r="11085">
          <cell r="A11085">
            <v>376900</v>
          </cell>
        </row>
        <row r="11086">
          <cell r="A11086">
            <v>376931</v>
          </cell>
        </row>
        <row r="11087">
          <cell r="A11087">
            <v>376962</v>
          </cell>
        </row>
        <row r="11088">
          <cell r="A11088">
            <v>376991</v>
          </cell>
        </row>
        <row r="11089">
          <cell r="A11089">
            <v>377022</v>
          </cell>
        </row>
        <row r="11090">
          <cell r="A11090">
            <v>377052</v>
          </cell>
        </row>
        <row r="11091">
          <cell r="A11091">
            <v>377083</v>
          </cell>
        </row>
        <row r="11092">
          <cell r="A11092">
            <v>377113</v>
          </cell>
        </row>
        <row r="11093">
          <cell r="A11093">
            <v>377144</v>
          </cell>
        </row>
        <row r="11094">
          <cell r="A11094">
            <v>377175</v>
          </cell>
        </row>
        <row r="11095">
          <cell r="A11095">
            <v>377205</v>
          </cell>
        </row>
        <row r="11096">
          <cell r="A11096">
            <v>377236</v>
          </cell>
        </row>
        <row r="11097">
          <cell r="A11097">
            <v>377266</v>
          </cell>
        </row>
        <row r="11098">
          <cell r="A11098">
            <v>377297</v>
          </cell>
        </row>
        <row r="11099">
          <cell r="A11099">
            <v>377328</v>
          </cell>
        </row>
        <row r="11100">
          <cell r="A11100">
            <v>377356</v>
          </cell>
        </row>
        <row r="11101">
          <cell r="A11101">
            <v>377387</v>
          </cell>
        </row>
        <row r="11102">
          <cell r="A11102">
            <v>377417</v>
          </cell>
        </row>
        <row r="11103">
          <cell r="A11103">
            <v>377448</v>
          </cell>
        </row>
        <row r="11104">
          <cell r="A11104">
            <v>377478</v>
          </cell>
        </row>
        <row r="11105">
          <cell r="A11105">
            <v>377509</v>
          </cell>
        </row>
        <row r="11106">
          <cell r="A11106">
            <v>377540</v>
          </cell>
        </row>
        <row r="11107">
          <cell r="A11107">
            <v>377570</v>
          </cell>
        </row>
        <row r="11108">
          <cell r="A11108">
            <v>377601</v>
          </cell>
        </row>
        <row r="11109">
          <cell r="A11109">
            <v>377631</v>
          </cell>
        </row>
        <row r="11110">
          <cell r="A11110">
            <v>377662</v>
          </cell>
        </row>
        <row r="11111">
          <cell r="A11111">
            <v>377693</v>
          </cell>
        </row>
        <row r="11112">
          <cell r="A11112">
            <v>377721</v>
          </cell>
        </row>
        <row r="11113">
          <cell r="A11113">
            <v>377752</v>
          </cell>
        </row>
        <row r="11114">
          <cell r="A11114">
            <v>377782</v>
          </cell>
        </row>
        <row r="11115">
          <cell r="A11115">
            <v>377813</v>
          </cell>
        </row>
        <row r="11116">
          <cell r="A11116">
            <v>377843</v>
          </cell>
        </row>
        <row r="11117">
          <cell r="A11117">
            <v>377874</v>
          </cell>
        </row>
        <row r="11118">
          <cell r="A11118">
            <v>377905</v>
          </cell>
        </row>
        <row r="11119">
          <cell r="A11119">
            <v>377935</v>
          </cell>
        </row>
        <row r="11120">
          <cell r="A11120">
            <v>377966</v>
          </cell>
        </row>
        <row r="11121">
          <cell r="A11121">
            <v>377996</v>
          </cell>
        </row>
        <row r="11122">
          <cell r="A11122">
            <v>378027</v>
          </cell>
        </row>
        <row r="11123">
          <cell r="A11123">
            <v>378058</v>
          </cell>
        </row>
        <row r="11124">
          <cell r="A11124">
            <v>378086</v>
          </cell>
        </row>
        <row r="11125">
          <cell r="A11125">
            <v>378117</v>
          </cell>
        </row>
        <row r="11126">
          <cell r="A11126">
            <v>378147</v>
          </cell>
        </row>
        <row r="11127">
          <cell r="A11127">
            <v>378178</v>
          </cell>
        </row>
        <row r="11128">
          <cell r="A11128">
            <v>378208</v>
          </cell>
        </row>
        <row r="11129">
          <cell r="A11129">
            <v>378239</v>
          </cell>
        </row>
        <row r="11130">
          <cell r="A11130">
            <v>378270</v>
          </cell>
        </row>
        <row r="11131">
          <cell r="A11131">
            <v>378300</v>
          </cell>
        </row>
        <row r="11132">
          <cell r="A11132">
            <v>378331</v>
          </cell>
        </row>
        <row r="11133">
          <cell r="A11133">
            <v>378361</v>
          </cell>
        </row>
        <row r="11134">
          <cell r="A11134">
            <v>378392</v>
          </cell>
        </row>
        <row r="11135">
          <cell r="A11135">
            <v>378423</v>
          </cell>
        </row>
        <row r="11136">
          <cell r="A11136">
            <v>378452</v>
          </cell>
        </row>
        <row r="11137">
          <cell r="A11137">
            <v>378483</v>
          </cell>
        </row>
        <row r="11138">
          <cell r="A11138">
            <v>378513</v>
          </cell>
        </row>
        <row r="11139">
          <cell r="A11139">
            <v>378544</v>
          </cell>
        </row>
        <row r="11140">
          <cell r="A11140">
            <v>378574</v>
          </cell>
        </row>
        <row r="11141">
          <cell r="A11141">
            <v>378605</v>
          </cell>
        </row>
        <row r="11142">
          <cell r="A11142">
            <v>378636</v>
          </cell>
        </row>
        <row r="11143">
          <cell r="A11143">
            <v>378666</v>
          </cell>
        </row>
        <row r="11144">
          <cell r="A11144">
            <v>378697</v>
          </cell>
        </row>
        <row r="11145">
          <cell r="A11145">
            <v>378727</v>
          </cell>
        </row>
        <row r="11146">
          <cell r="A11146">
            <v>378758</v>
          </cell>
        </row>
        <row r="11147">
          <cell r="A11147">
            <v>378789</v>
          </cell>
        </row>
        <row r="11148">
          <cell r="A11148">
            <v>378817</v>
          </cell>
        </row>
        <row r="11149">
          <cell r="A11149">
            <v>378848</v>
          </cell>
        </row>
        <row r="11150">
          <cell r="A11150">
            <v>378878</v>
          </cell>
        </row>
        <row r="11151">
          <cell r="A11151">
            <v>378909</v>
          </cell>
        </row>
        <row r="11152">
          <cell r="A11152">
            <v>378939</v>
          </cell>
        </row>
        <row r="11153">
          <cell r="A11153">
            <v>378970</v>
          </cell>
        </row>
        <row r="11154">
          <cell r="A11154">
            <v>379001</v>
          </cell>
        </row>
        <row r="11155">
          <cell r="A11155">
            <v>379031</v>
          </cell>
        </row>
        <row r="11156">
          <cell r="A11156">
            <v>379062</v>
          </cell>
        </row>
        <row r="11157">
          <cell r="A11157">
            <v>379092</v>
          </cell>
        </row>
        <row r="11158">
          <cell r="A11158">
            <v>379123</v>
          </cell>
        </row>
        <row r="11159">
          <cell r="A11159">
            <v>379154</v>
          </cell>
        </row>
        <row r="11160">
          <cell r="A11160">
            <v>379182</v>
          </cell>
        </row>
        <row r="11161">
          <cell r="A11161">
            <v>379213</v>
          </cell>
        </row>
        <row r="11162">
          <cell r="A11162">
            <v>379243</v>
          </cell>
        </row>
        <row r="11163">
          <cell r="A11163">
            <v>379274</v>
          </cell>
        </row>
        <row r="11164">
          <cell r="A11164">
            <v>379304</v>
          </cell>
        </row>
        <row r="11165">
          <cell r="A11165">
            <v>379335</v>
          </cell>
        </row>
        <row r="11166">
          <cell r="A11166">
            <v>379366</v>
          </cell>
        </row>
        <row r="11167">
          <cell r="A11167">
            <v>379396</v>
          </cell>
        </row>
        <row r="11168">
          <cell r="A11168">
            <v>379427</v>
          </cell>
        </row>
        <row r="11169">
          <cell r="A11169">
            <v>379457</v>
          </cell>
        </row>
        <row r="11170">
          <cell r="A11170">
            <v>379488</v>
          </cell>
        </row>
        <row r="11171">
          <cell r="A11171">
            <v>379519</v>
          </cell>
        </row>
        <row r="11172">
          <cell r="A11172">
            <v>379547</v>
          </cell>
        </row>
        <row r="11173">
          <cell r="A11173">
            <v>379578</v>
          </cell>
        </row>
        <row r="11174">
          <cell r="A11174">
            <v>379608</v>
          </cell>
        </row>
        <row r="11175">
          <cell r="A11175">
            <v>379639</v>
          </cell>
        </row>
        <row r="11176">
          <cell r="A11176">
            <v>379669</v>
          </cell>
        </row>
        <row r="11177">
          <cell r="A11177">
            <v>379700</v>
          </cell>
        </row>
        <row r="11178">
          <cell r="A11178">
            <v>379731</v>
          </cell>
        </row>
        <row r="11179">
          <cell r="A11179">
            <v>379761</v>
          </cell>
        </row>
        <row r="11180">
          <cell r="A11180">
            <v>379792</v>
          </cell>
        </row>
        <row r="11181">
          <cell r="A11181">
            <v>379822</v>
          </cell>
        </row>
        <row r="11182">
          <cell r="A11182">
            <v>379853</v>
          </cell>
        </row>
        <row r="11183">
          <cell r="A11183">
            <v>379884</v>
          </cell>
        </row>
        <row r="11184">
          <cell r="A11184">
            <v>379913</v>
          </cell>
        </row>
        <row r="11185">
          <cell r="A11185">
            <v>379944</v>
          </cell>
        </row>
        <row r="11186">
          <cell r="A11186">
            <v>379974</v>
          </cell>
        </row>
        <row r="11187">
          <cell r="A11187">
            <v>380005</v>
          </cell>
        </row>
        <row r="11188">
          <cell r="A11188">
            <v>380035</v>
          </cell>
        </row>
        <row r="11189">
          <cell r="A11189">
            <v>380066</v>
          </cell>
        </row>
        <row r="11190">
          <cell r="A11190">
            <v>380097</v>
          </cell>
        </row>
        <row r="11191">
          <cell r="A11191">
            <v>380127</v>
          </cell>
        </row>
        <row r="11192">
          <cell r="A11192">
            <v>380158</v>
          </cell>
        </row>
        <row r="11193">
          <cell r="A11193">
            <v>380188</v>
          </cell>
        </row>
        <row r="11194">
          <cell r="A11194">
            <v>380219</v>
          </cell>
        </row>
        <row r="11195">
          <cell r="A11195">
            <v>380250</v>
          </cell>
        </row>
        <row r="11196">
          <cell r="A11196">
            <v>380278</v>
          </cell>
        </row>
        <row r="11197">
          <cell r="A11197">
            <v>380309</v>
          </cell>
        </row>
        <row r="11198">
          <cell r="A11198">
            <v>380339</v>
          </cell>
        </row>
        <row r="11199">
          <cell r="A11199">
            <v>380370</v>
          </cell>
        </row>
        <row r="11200">
          <cell r="A11200">
            <v>380400</v>
          </cell>
        </row>
        <row r="11201">
          <cell r="A11201">
            <v>380431</v>
          </cell>
        </row>
        <row r="11202">
          <cell r="A11202">
            <v>380462</v>
          </cell>
        </row>
        <row r="11203">
          <cell r="A11203">
            <v>380492</v>
          </cell>
        </row>
        <row r="11204">
          <cell r="A11204">
            <v>380523</v>
          </cell>
        </row>
        <row r="11205">
          <cell r="A11205">
            <v>380553</v>
          </cell>
        </row>
        <row r="11206">
          <cell r="A11206">
            <v>380584</v>
          </cell>
        </row>
        <row r="11207">
          <cell r="A11207">
            <v>380615</v>
          </cell>
        </row>
        <row r="11208">
          <cell r="A11208">
            <v>380643</v>
          </cell>
        </row>
        <row r="11209">
          <cell r="A11209">
            <v>380674</v>
          </cell>
        </row>
        <row r="11210">
          <cell r="A11210">
            <v>380704</v>
          </cell>
        </row>
        <row r="11211">
          <cell r="A11211">
            <v>380735</v>
          </cell>
        </row>
        <row r="11212">
          <cell r="A11212">
            <v>380765</v>
          </cell>
        </row>
        <row r="11213">
          <cell r="A11213">
            <v>380796</v>
          </cell>
        </row>
        <row r="11214">
          <cell r="A11214">
            <v>380827</v>
          </cell>
        </row>
        <row r="11215">
          <cell r="A11215">
            <v>380857</v>
          </cell>
        </row>
        <row r="11216">
          <cell r="A11216">
            <v>380888</v>
          </cell>
        </row>
        <row r="11217">
          <cell r="A11217">
            <v>380918</v>
          </cell>
        </row>
        <row r="11218">
          <cell r="A11218">
            <v>380949</v>
          </cell>
        </row>
        <row r="11219">
          <cell r="A11219">
            <v>380980</v>
          </cell>
        </row>
        <row r="11220">
          <cell r="A11220">
            <v>381008</v>
          </cell>
        </row>
        <row r="11221">
          <cell r="A11221">
            <v>381039</v>
          </cell>
        </row>
        <row r="11222">
          <cell r="A11222">
            <v>381069</v>
          </cell>
        </row>
        <row r="11223">
          <cell r="A11223">
            <v>381100</v>
          </cell>
        </row>
        <row r="11224">
          <cell r="A11224">
            <v>381130</v>
          </cell>
        </row>
        <row r="11225">
          <cell r="A11225">
            <v>381161</v>
          </cell>
        </row>
        <row r="11226">
          <cell r="A11226">
            <v>381192</v>
          </cell>
        </row>
        <row r="11227">
          <cell r="A11227">
            <v>381222</v>
          </cell>
        </row>
        <row r="11228">
          <cell r="A11228">
            <v>381253</v>
          </cell>
        </row>
        <row r="11229">
          <cell r="A11229">
            <v>381283</v>
          </cell>
        </row>
        <row r="11230">
          <cell r="A11230">
            <v>381314</v>
          </cell>
        </row>
        <row r="11231">
          <cell r="A11231">
            <v>381345</v>
          </cell>
        </row>
        <row r="11232">
          <cell r="A11232">
            <v>381374</v>
          </cell>
        </row>
        <row r="11233">
          <cell r="A11233">
            <v>381405</v>
          </cell>
        </row>
        <row r="11234">
          <cell r="A11234">
            <v>381435</v>
          </cell>
        </row>
        <row r="11235">
          <cell r="A11235">
            <v>381466</v>
          </cell>
        </row>
        <row r="11236">
          <cell r="A11236">
            <v>381496</v>
          </cell>
        </row>
        <row r="11237">
          <cell r="A11237">
            <v>381527</v>
          </cell>
        </row>
        <row r="11238">
          <cell r="A11238">
            <v>381558</v>
          </cell>
        </row>
        <row r="11239">
          <cell r="A11239">
            <v>381588</v>
          </cell>
        </row>
        <row r="11240">
          <cell r="A11240">
            <v>381619</v>
          </cell>
        </row>
        <row r="11241">
          <cell r="A11241">
            <v>381649</v>
          </cell>
        </row>
        <row r="11242">
          <cell r="A11242">
            <v>381680</v>
          </cell>
        </row>
        <row r="11243">
          <cell r="A11243">
            <v>381711</v>
          </cell>
        </row>
        <row r="11244">
          <cell r="A11244">
            <v>381739</v>
          </cell>
        </row>
        <row r="11245">
          <cell r="A11245">
            <v>381770</v>
          </cell>
        </row>
        <row r="11246">
          <cell r="A11246">
            <v>381800</v>
          </cell>
        </row>
        <row r="11247">
          <cell r="A11247">
            <v>381831</v>
          </cell>
        </row>
        <row r="11248">
          <cell r="A11248">
            <v>381861</v>
          </cell>
        </row>
        <row r="11249">
          <cell r="A11249">
            <v>381892</v>
          </cell>
        </row>
        <row r="11250">
          <cell r="A11250">
            <v>381923</v>
          </cell>
        </row>
        <row r="11251">
          <cell r="A11251">
            <v>381953</v>
          </cell>
        </row>
        <row r="11252">
          <cell r="A11252">
            <v>381984</v>
          </cell>
        </row>
        <row r="11253">
          <cell r="A11253">
            <v>382014</v>
          </cell>
        </row>
        <row r="11254">
          <cell r="A11254">
            <v>382045</v>
          </cell>
        </row>
        <row r="11255">
          <cell r="A11255">
            <v>382076</v>
          </cell>
        </row>
        <row r="11256">
          <cell r="A11256">
            <v>382104</v>
          </cell>
        </row>
        <row r="11257">
          <cell r="A11257">
            <v>382135</v>
          </cell>
        </row>
        <row r="11258">
          <cell r="A11258">
            <v>382165</v>
          </cell>
        </row>
        <row r="11259">
          <cell r="A11259">
            <v>382196</v>
          </cell>
        </row>
        <row r="11260">
          <cell r="A11260">
            <v>382226</v>
          </cell>
        </row>
        <row r="11261">
          <cell r="A11261">
            <v>382257</v>
          </cell>
        </row>
        <row r="11262">
          <cell r="A11262">
            <v>382288</v>
          </cell>
        </row>
        <row r="11263">
          <cell r="A11263">
            <v>382318</v>
          </cell>
        </row>
        <row r="11264">
          <cell r="A11264">
            <v>382349</v>
          </cell>
        </row>
        <row r="11265">
          <cell r="A11265">
            <v>382379</v>
          </cell>
        </row>
        <row r="11266">
          <cell r="A11266">
            <v>382410</v>
          </cell>
        </row>
        <row r="11267">
          <cell r="A11267">
            <v>382441</v>
          </cell>
        </row>
        <row r="11268">
          <cell r="A11268">
            <v>382469</v>
          </cell>
        </row>
        <row r="11269">
          <cell r="A11269">
            <v>382500</v>
          </cell>
        </row>
        <row r="11270">
          <cell r="A11270">
            <v>382530</v>
          </cell>
        </row>
        <row r="11271">
          <cell r="A11271">
            <v>382561</v>
          </cell>
        </row>
        <row r="11272">
          <cell r="A11272">
            <v>382591</v>
          </cell>
        </row>
        <row r="11273">
          <cell r="A11273">
            <v>382622</v>
          </cell>
        </row>
        <row r="11274">
          <cell r="A11274">
            <v>382653</v>
          </cell>
        </row>
        <row r="11275">
          <cell r="A11275">
            <v>382683</v>
          </cell>
        </row>
        <row r="11276">
          <cell r="A11276">
            <v>382714</v>
          </cell>
        </row>
        <row r="11277">
          <cell r="A11277">
            <v>382744</v>
          </cell>
        </row>
        <row r="11278">
          <cell r="A11278">
            <v>382775</v>
          </cell>
        </row>
        <row r="11279">
          <cell r="A11279">
            <v>382806</v>
          </cell>
        </row>
        <row r="11280">
          <cell r="A11280">
            <v>382835</v>
          </cell>
        </row>
        <row r="11281">
          <cell r="A11281">
            <v>382866</v>
          </cell>
        </row>
        <row r="11282">
          <cell r="A11282">
            <v>382896</v>
          </cell>
        </row>
        <row r="11283">
          <cell r="A11283">
            <v>382927</v>
          </cell>
        </row>
        <row r="11284">
          <cell r="A11284">
            <v>382957</v>
          </cell>
        </row>
        <row r="11285">
          <cell r="A11285">
            <v>382988</v>
          </cell>
        </row>
        <row r="11286">
          <cell r="A11286">
            <v>383019</v>
          </cell>
        </row>
        <row r="11287">
          <cell r="A11287">
            <v>383049</v>
          </cell>
        </row>
        <row r="11288">
          <cell r="A11288">
            <v>383080</v>
          </cell>
        </row>
        <row r="11289">
          <cell r="A11289">
            <v>383110</v>
          </cell>
        </row>
        <row r="11290">
          <cell r="A11290">
            <v>383141</v>
          </cell>
        </row>
        <row r="11291">
          <cell r="A11291">
            <v>383172</v>
          </cell>
        </row>
        <row r="11292">
          <cell r="A11292">
            <v>383200</v>
          </cell>
        </row>
        <row r="11293">
          <cell r="A11293">
            <v>383231</v>
          </cell>
        </row>
        <row r="11294">
          <cell r="A11294">
            <v>383261</v>
          </cell>
        </row>
        <row r="11295">
          <cell r="A11295">
            <v>383292</v>
          </cell>
        </row>
        <row r="11296">
          <cell r="A11296">
            <v>383322</v>
          </cell>
        </row>
        <row r="11297">
          <cell r="A11297">
            <v>383353</v>
          </cell>
        </row>
        <row r="11298">
          <cell r="A11298">
            <v>383384</v>
          </cell>
        </row>
        <row r="11299">
          <cell r="A11299">
            <v>383414</v>
          </cell>
        </row>
        <row r="11300">
          <cell r="A11300">
            <v>383445</v>
          </cell>
        </row>
        <row r="11301">
          <cell r="A11301">
            <v>383475</v>
          </cell>
        </row>
        <row r="11302">
          <cell r="A11302">
            <v>383506</v>
          </cell>
        </row>
        <row r="11303">
          <cell r="A11303">
            <v>383537</v>
          </cell>
        </row>
        <row r="11304">
          <cell r="A11304">
            <v>383565</v>
          </cell>
        </row>
        <row r="11305">
          <cell r="A11305">
            <v>383596</v>
          </cell>
        </row>
        <row r="11306">
          <cell r="A11306">
            <v>383626</v>
          </cell>
        </row>
        <row r="11307">
          <cell r="A11307">
            <v>383657</v>
          </cell>
        </row>
        <row r="11308">
          <cell r="A11308">
            <v>383687</v>
          </cell>
        </row>
        <row r="11309">
          <cell r="A11309">
            <v>383718</v>
          </cell>
        </row>
        <row r="11310">
          <cell r="A11310">
            <v>383749</v>
          </cell>
        </row>
        <row r="11311">
          <cell r="A11311">
            <v>383779</v>
          </cell>
        </row>
        <row r="11312">
          <cell r="A11312">
            <v>383810</v>
          </cell>
        </row>
        <row r="11313">
          <cell r="A11313">
            <v>383840</v>
          </cell>
        </row>
        <row r="11314">
          <cell r="A11314">
            <v>383871</v>
          </cell>
        </row>
        <row r="11315">
          <cell r="A11315">
            <v>383902</v>
          </cell>
        </row>
        <row r="11316">
          <cell r="A11316">
            <v>383930</v>
          </cell>
        </row>
        <row r="11317">
          <cell r="A11317">
            <v>383961</v>
          </cell>
        </row>
        <row r="11318">
          <cell r="A11318">
            <v>383991</v>
          </cell>
        </row>
        <row r="11319">
          <cell r="A11319">
            <v>384022</v>
          </cell>
        </row>
        <row r="11320">
          <cell r="A11320">
            <v>384052</v>
          </cell>
        </row>
        <row r="11321">
          <cell r="A11321">
            <v>384083</v>
          </cell>
        </row>
        <row r="11322">
          <cell r="A11322">
            <v>384114</v>
          </cell>
        </row>
        <row r="11323">
          <cell r="A11323">
            <v>384144</v>
          </cell>
        </row>
        <row r="11324">
          <cell r="A11324">
            <v>384175</v>
          </cell>
        </row>
        <row r="11325">
          <cell r="A11325">
            <v>384205</v>
          </cell>
        </row>
        <row r="11326">
          <cell r="A11326">
            <v>384236</v>
          </cell>
        </row>
        <row r="11327">
          <cell r="A11327">
            <v>384267</v>
          </cell>
        </row>
        <row r="11328">
          <cell r="A11328">
            <v>384296</v>
          </cell>
        </row>
        <row r="11329">
          <cell r="A11329">
            <v>384327</v>
          </cell>
        </row>
        <row r="11330">
          <cell r="A11330">
            <v>384357</v>
          </cell>
        </row>
        <row r="11331">
          <cell r="A11331">
            <v>384388</v>
          </cell>
        </row>
        <row r="11332">
          <cell r="A11332">
            <v>384418</v>
          </cell>
        </row>
        <row r="11333">
          <cell r="A11333">
            <v>384449</v>
          </cell>
        </row>
        <row r="11334">
          <cell r="A11334">
            <v>384480</v>
          </cell>
        </row>
        <row r="11335">
          <cell r="A11335">
            <v>384510</v>
          </cell>
        </row>
        <row r="11336">
          <cell r="A11336">
            <v>384541</v>
          </cell>
        </row>
        <row r="11337">
          <cell r="A11337">
            <v>384571</v>
          </cell>
        </row>
        <row r="11338">
          <cell r="A11338">
            <v>384602</v>
          </cell>
        </row>
        <row r="11339">
          <cell r="A11339">
            <v>384633</v>
          </cell>
        </row>
        <row r="11340">
          <cell r="A11340">
            <v>384661</v>
          </cell>
        </row>
        <row r="11341">
          <cell r="A11341">
            <v>384692</v>
          </cell>
        </row>
        <row r="11342">
          <cell r="A11342">
            <v>384722</v>
          </cell>
        </row>
        <row r="11343">
          <cell r="A11343">
            <v>384753</v>
          </cell>
        </row>
        <row r="11344">
          <cell r="A11344">
            <v>384783</v>
          </cell>
        </row>
        <row r="11345">
          <cell r="A11345">
            <v>384814</v>
          </cell>
        </row>
        <row r="11346">
          <cell r="A11346">
            <v>384845</v>
          </cell>
        </row>
        <row r="11347">
          <cell r="A11347">
            <v>384875</v>
          </cell>
        </row>
        <row r="11348">
          <cell r="A11348">
            <v>384906</v>
          </cell>
        </row>
        <row r="11349">
          <cell r="A11349">
            <v>384936</v>
          </cell>
        </row>
        <row r="11350">
          <cell r="A11350">
            <v>384967</v>
          </cell>
        </row>
        <row r="11351">
          <cell r="A11351">
            <v>384998</v>
          </cell>
        </row>
        <row r="11352">
          <cell r="A11352">
            <v>385026</v>
          </cell>
        </row>
        <row r="11353">
          <cell r="A11353">
            <v>385057</v>
          </cell>
        </row>
        <row r="11354">
          <cell r="A11354">
            <v>385087</v>
          </cell>
        </row>
        <row r="11355">
          <cell r="A11355">
            <v>385118</v>
          </cell>
        </row>
        <row r="11356">
          <cell r="A11356">
            <v>385148</v>
          </cell>
        </row>
        <row r="11357">
          <cell r="A11357">
            <v>385179</v>
          </cell>
        </row>
        <row r="11358">
          <cell r="A11358">
            <v>385210</v>
          </cell>
        </row>
        <row r="11359">
          <cell r="A11359">
            <v>385240</v>
          </cell>
        </row>
        <row r="11360">
          <cell r="A11360">
            <v>385271</v>
          </cell>
        </row>
        <row r="11361">
          <cell r="A11361">
            <v>385301</v>
          </cell>
        </row>
        <row r="11362">
          <cell r="A11362">
            <v>385332</v>
          </cell>
        </row>
        <row r="11363">
          <cell r="A11363">
            <v>385363</v>
          </cell>
        </row>
        <row r="11364">
          <cell r="A11364">
            <v>385391</v>
          </cell>
        </row>
        <row r="11365">
          <cell r="A11365">
            <v>385422</v>
          </cell>
        </row>
        <row r="11366">
          <cell r="A11366">
            <v>385452</v>
          </cell>
        </row>
        <row r="11367">
          <cell r="A11367">
            <v>385483</v>
          </cell>
        </row>
        <row r="11368">
          <cell r="A11368">
            <v>385513</v>
          </cell>
        </row>
        <row r="11369">
          <cell r="A11369">
            <v>385544</v>
          </cell>
        </row>
        <row r="11370">
          <cell r="A11370">
            <v>385575</v>
          </cell>
        </row>
        <row r="11371">
          <cell r="A11371">
            <v>385605</v>
          </cell>
        </row>
        <row r="11372">
          <cell r="A11372">
            <v>385636</v>
          </cell>
        </row>
        <row r="11373">
          <cell r="A11373">
            <v>385666</v>
          </cell>
        </row>
        <row r="11374">
          <cell r="A11374">
            <v>385697</v>
          </cell>
        </row>
        <row r="11375">
          <cell r="A11375">
            <v>385728</v>
          </cell>
        </row>
        <row r="11376">
          <cell r="A11376">
            <v>385757</v>
          </cell>
        </row>
        <row r="11377">
          <cell r="A11377">
            <v>385788</v>
          </cell>
        </row>
        <row r="11378">
          <cell r="A11378">
            <v>385818</v>
          </cell>
        </row>
        <row r="11379">
          <cell r="A11379">
            <v>385849</v>
          </cell>
        </row>
        <row r="11380">
          <cell r="A11380">
            <v>385879</v>
          </cell>
        </row>
        <row r="11381">
          <cell r="A11381">
            <v>385910</v>
          </cell>
        </row>
        <row r="11382">
          <cell r="A11382">
            <v>385941</v>
          </cell>
        </row>
        <row r="11383">
          <cell r="A11383">
            <v>385971</v>
          </cell>
        </row>
        <row r="11384">
          <cell r="A11384">
            <v>386002</v>
          </cell>
        </row>
        <row r="11385">
          <cell r="A11385">
            <v>386032</v>
          </cell>
        </row>
        <row r="11386">
          <cell r="A11386">
            <v>386063</v>
          </cell>
        </row>
        <row r="11387">
          <cell r="A11387">
            <v>386094</v>
          </cell>
        </row>
        <row r="11388">
          <cell r="A11388">
            <v>386122</v>
          </cell>
        </row>
        <row r="11389">
          <cell r="A11389">
            <v>386153</v>
          </cell>
        </row>
        <row r="11390">
          <cell r="A11390">
            <v>386183</v>
          </cell>
        </row>
        <row r="11391">
          <cell r="A11391">
            <v>386214</v>
          </cell>
        </row>
        <row r="11392">
          <cell r="A11392">
            <v>386244</v>
          </cell>
        </row>
        <row r="11393">
          <cell r="A11393">
            <v>386275</v>
          </cell>
        </row>
        <row r="11394">
          <cell r="A11394">
            <v>386306</v>
          </cell>
        </row>
        <row r="11395">
          <cell r="A11395">
            <v>386336</v>
          </cell>
        </row>
        <row r="11396">
          <cell r="A11396">
            <v>386367</v>
          </cell>
        </row>
        <row r="11397">
          <cell r="A11397">
            <v>386397</v>
          </cell>
        </row>
        <row r="11398">
          <cell r="A11398">
            <v>386428</v>
          </cell>
        </row>
        <row r="11399">
          <cell r="A11399">
            <v>386459</v>
          </cell>
        </row>
        <row r="11400">
          <cell r="A11400">
            <v>386487</v>
          </cell>
        </row>
        <row r="11401">
          <cell r="A11401">
            <v>386518</v>
          </cell>
        </row>
        <row r="11402">
          <cell r="A11402">
            <v>386548</v>
          </cell>
        </row>
        <row r="11403">
          <cell r="A11403">
            <v>386579</v>
          </cell>
        </row>
        <row r="11404">
          <cell r="A11404">
            <v>386609</v>
          </cell>
        </row>
        <row r="11405">
          <cell r="A11405">
            <v>386640</v>
          </cell>
        </row>
        <row r="11406">
          <cell r="A11406">
            <v>386671</v>
          </cell>
        </row>
        <row r="11407">
          <cell r="A11407">
            <v>386701</v>
          </cell>
        </row>
        <row r="11408">
          <cell r="A11408">
            <v>386732</v>
          </cell>
        </row>
        <row r="11409">
          <cell r="A11409">
            <v>386762</v>
          </cell>
        </row>
        <row r="11410">
          <cell r="A11410">
            <v>386793</v>
          </cell>
        </row>
        <row r="11411">
          <cell r="A11411">
            <v>386824</v>
          </cell>
        </row>
        <row r="11412">
          <cell r="A11412">
            <v>386852</v>
          </cell>
        </row>
        <row r="11413">
          <cell r="A11413">
            <v>386883</v>
          </cell>
        </row>
        <row r="11414">
          <cell r="A11414">
            <v>386913</v>
          </cell>
        </row>
        <row r="11415">
          <cell r="A11415">
            <v>386944</v>
          </cell>
        </row>
        <row r="11416">
          <cell r="A11416">
            <v>386974</v>
          </cell>
        </row>
        <row r="11417">
          <cell r="A11417">
            <v>387005</v>
          </cell>
        </row>
        <row r="11418">
          <cell r="A11418">
            <v>387036</v>
          </cell>
        </row>
        <row r="11419">
          <cell r="A11419">
            <v>387066</v>
          </cell>
        </row>
        <row r="11420">
          <cell r="A11420">
            <v>387097</v>
          </cell>
        </row>
        <row r="11421">
          <cell r="A11421">
            <v>387127</v>
          </cell>
        </row>
        <row r="11422">
          <cell r="A11422">
            <v>387158</v>
          </cell>
        </row>
        <row r="11423">
          <cell r="A11423">
            <v>387189</v>
          </cell>
        </row>
        <row r="11424">
          <cell r="A11424">
            <v>387218</v>
          </cell>
        </row>
        <row r="11425">
          <cell r="A11425">
            <v>387249</v>
          </cell>
        </row>
        <row r="11426">
          <cell r="A11426">
            <v>387279</v>
          </cell>
        </row>
        <row r="11427">
          <cell r="A11427">
            <v>387310</v>
          </cell>
        </row>
        <row r="11428">
          <cell r="A11428">
            <v>387340</v>
          </cell>
        </row>
        <row r="11429">
          <cell r="A11429">
            <v>387371</v>
          </cell>
        </row>
        <row r="11430">
          <cell r="A11430">
            <v>387402</v>
          </cell>
        </row>
        <row r="11431">
          <cell r="A11431">
            <v>387432</v>
          </cell>
        </row>
        <row r="11432">
          <cell r="A11432">
            <v>387463</v>
          </cell>
        </row>
        <row r="11433">
          <cell r="A11433">
            <v>387493</v>
          </cell>
        </row>
        <row r="11434">
          <cell r="A11434">
            <v>387524</v>
          </cell>
        </row>
        <row r="11435">
          <cell r="A11435">
            <v>387555</v>
          </cell>
        </row>
        <row r="11436">
          <cell r="A11436">
            <v>387583</v>
          </cell>
        </row>
        <row r="11437">
          <cell r="A11437">
            <v>387614</v>
          </cell>
        </row>
        <row r="11438">
          <cell r="A11438">
            <v>387644</v>
          </cell>
        </row>
        <row r="11439">
          <cell r="A11439">
            <v>387675</v>
          </cell>
        </row>
        <row r="11440">
          <cell r="A11440">
            <v>387705</v>
          </cell>
        </row>
        <row r="11441">
          <cell r="A11441">
            <v>387736</v>
          </cell>
        </row>
        <row r="11442">
          <cell r="A11442">
            <v>387767</v>
          </cell>
        </row>
        <row r="11443">
          <cell r="A11443">
            <v>387797</v>
          </cell>
        </row>
        <row r="11444">
          <cell r="A11444">
            <v>387828</v>
          </cell>
        </row>
        <row r="11445">
          <cell r="A11445">
            <v>387858</v>
          </cell>
        </row>
        <row r="11446">
          <cell r="A11446">
            <v>387889</v>
          </cell>
        </row>
        <row r="11447">
          <cell r="A11447">
            <v>387920</v>
          </cell>
        </row>
        <row r="11448">
          <cell r="A11448">
            <v>387948</v>
          </cell>
        </row>
        <row r="11449">
          <cell r="A11449">
            <v>387979</v>
          </cell>
        </row>
        <row r="11450">
          <cell r="A11450">
            <v>388009</v>
          </cell>
        </row>
        <row r="11451">
          <cell r="A11451">
            <v>388040</v>
          </cell>
        </row>
        <row r="11452">
          <cell r="A11452">
            <v>388070</v>
          </cell>
        </row>
        <row r="11453">
          <cell r="A11453">
            <v>388101</v>
          </cell>
        </row>
        <row r="11454">
          <cell r="A11454">
            <v>388132</v>
          </cell>
        </row>
        <row r="11455">
          <cell r="A11455">
            <v>388162</v>
          </cell>
        </row>
        <row r="11456">
          <cell r="A11456">
            <v>388193</v>
          </cell>
        </row>
        <row r="11457">
          <cell r="A11457">
            <v>388223</v>
          </cell>
        </row>
        <row r="11458">
          <cell r="A11458">
            <v>388254</v>
          </cell>
        </row>
        <row r="11459">
          <cell r="A11459">
            <v>388285</v>
          </cell>
        </row>
        <row r="11460">
          <cell r="A11460">
            <v>388313</v>
          </cell>
        </row>
        <row r="11461">
          <cell r="A11461">
            <v>388344</v>
          </cell>
        </row>
        <row r="11462">
          <cell r="A11462">
            <v>388374</v>
          </cell>
        </row>
        <row r="11463">
          <cell r="A11463">
            <v>388405</v>
          </cell>
        </row>
        <row r="11464">
          <cell r="A11464">
            <v>388435</v>
          </cell>
        </row>
        <row r="11465">
          <cell r="A11465">
            <v>388466</v>
          </cell>
        </row>
        <row r="11466">
          <cell r="A11466">
            <v>388497</v>
          </cell>
        </row>
        <row r="11467">
          <cell r="A11467">
            <v>388527</v>
          </cell>
        </row>
        <row r="11468">
          <cell r="A11468">
            <v>388558</v>
          </cell>
        </row>
        <row r="11469">
          <cell r="A11469">
            <v>388588</v>
          </cell>
        </row>
        <row r="11470">
          <cell r="A11470">
            <v>388619</v>
          </cell>
        </row>
        <row r="11471">
          <cell r="A11471">
            <v>388650</v>
          </cell>
        </row>
        <row r="11472">
          <cell r="A11472">
            <v>388679</v>
          </cell>
        </row>
        <row r="11473">
          <cell r="A11473">
            <v>388710</v>
          </cell>
        </row>
        <row r="11474">
          <cell r="A11474">
            <v>388740</v>
          </cell>
        </row>
        <row r="11475">
          <cell r="A11475">
            <v>388771</v>
          </cell>
        </row>
        <row r="11476">
          <cell r="A11476">
            <v>388801</v>
          </cell>
        </row>
        <row r="11477">
          <cell r="A11477">
            <v>388832</v>
          </cell>
        </row>
        <row r="11478">
          <cell r="A11478">
            <v>388863</v>
          </cell>
        </row>
        <row r="11479">
          <cell r="A11479">
            <v>388893</v>
          </cell>
        </row>
        <row r="11480">
          <cell r="A11480">
            <v>388924</v>
          </cell>
        </row>
        <row r="11481">
          <cell r="A11481">
            <v>388954</v>
          </cell>
        </row>
        <row r="11482">
          <cell r="A11482">
            <v>388985</v>
          </cell>
        </row>
        <row r="11483">
          <cell r="A11483">
            <v>389016</v>
          </cell>
        </row>
        <row r="11484">
          <cell r="A11484">
            <v>389044</v>
          </cell>
        </row>
        <row r="11485">
          <cell r="A11485">
            <v>389075</v>
          </cell>
        </row>
        <row r="11486">
          <cell r="A11486">
            <v>389105</v>
          </cell>
        </row>
        <row r="11487">
          <cell r="A11487">
            <v>389136</v>
          </cell>
        </row>
        <row r="11488">
          <cell r="A11488">
            <v>389166</v>
          </cell>
        </row>
        <row r="11489">
          <cell r="A11489">
            <v>389197</v>
          </cell>
        </row>
        <row r="11490">
          <cell r="A11490">
            <v>389228</v>
          </cell>
        </row>
        <row r="11491">
          <cell r="A11491">
            <v>389258</v>
          </cell>
        </row>
        <row r="11492">
          <cell r="A11492">
            <v>389289</v>
          </cell>
        </row>
        <row r="11493">
          <cell r="A11493">
            <v>389319</v>
          </cell>
        </row>
        <row r="11494">
          <cell r="A11494">
            <v>389350</v>
          </cell>
        </row>
        <row r="11495">
          <cell r="A11495">
            <v>389381</v>
          </cell>
        </row>
        <row r="11496">
          <cell r="A11496">
            <v>389409</v>
          </cell>
        </row>
        <row r="11497">
          <cell r="A11497">
            <v>389440</v>
          </cell>
        </row>
        <row r="11498">
          <cell r="A11498">
            <v>389470</v>
          </cell>
        </row>
        <row r="11499">
          <cell r="A11499">
            <v>389501</v>
          </cell>
        </row>
        <row r="11500">
          <cell r="A11500">
            <v>389531</v>
          </cell>
        </row>
        <row r="11501">
          <cell r="A11501">
            <v>389562</v>
          </cell>
        </row>
        <row r="11502">
          <cell r="A11502">
            <v>389593</v>
          </cell>
        </row>
        <row r="11503">
          <cell r="A11503">
            <v>389623</v>
          </cell>
        </row>
        <row r="11504">
          <cell r="A11504">
            <v>389654</v>
          </cell>
        </row>
        <row r="11505">
          <cell r="A11505">
            <v>389684</v>
          </cell>
        </row>
        <row r="11506">
          <cell r="A11506">
            <v>389715</v>
          </cell>
        </row>
        <row r="11507">
          <cell r="A11507">
            <v>389746</v>
          </cell>
        </row>
        <row r="11508">
          <cell r="A11508">
            <v>389774</v>
          </cell>
        </row>
        <row r="11509">
          <cell r="A11509">
            <v>389805</v>
          </cell>
        </row>
        <row r="11510">
          <cell r="A11510">
            <v>389835</v>
          </cell>
        </row>
        <row r="11511">
          <cell r="A11511">
            <v>389866</v>
          </cell>
        </row>
        <row r="11512">
          <cell r="A11512">
            <v>389896</v>
          </cell>
        </row>
        <row r="11513">
          <cell r="A11513">
            <v>389927</v>
          </cell>
        </row>
        <row r="11514">
          <cell r="A11514">
            <v>389958</v>
          </cell>
        </row>
        <row r="11515">
          <cell r="A11515">
            <v>389988</v>
          </cell>
        </row>
        <row r="11516">
          <cell r="A11516">
            <v>390019</v>
          </cell>
        </row>
        <row r="11517">
          <cell r="A11517">
            <v>390049</v>
          </cell>
        </row>
        <row r="11518">
          <cell r="A11518">
            <v>390080</v>
          </cell>
        </row>
        <row r="11519">
          <cell r="A11519">
            <v>390111</v>
          </cell>
        </row>
        <row r="11520">
          <cell r="A11520">
            <v>390140</v>
          </cell>
        </row>
        <row r="11521">
          <cell r="A11521">
            <v>390171</v>
          </cell>
        </row>
        <row r="11522">
          <cell r="A11522">
            <v>390201</v>
          </cell>
        </row>
        <row r="11523">
          <cell r="A11523">
            <v>390232</v>
          </cell>
        </row>
        <row r="11524">
          <cell r="A11524">
            <v>390262</v>
          </cell>
        </row>
        <row r="11525">
          <cell r="A11525">
            <v>390293</v>
          </cell>
        </row>
        <row r="11526">
          <cell r="A11526">
            <v>390324</v>
          </cell>
        </row>
        <row r="11527">
          <cell r="A11527">
            <v>390354</v>
          </cell>
        </row>
        <row r="11528">
          <cell r="A11528">
            <v>390385</v>
          </cell>
        </row>
        <row r="11529">
          <cell r="A11529">
            <v>390415</v>
          </cell>
        </row>
        <row r="11530">
          <cell r="A11530">
            <v>390446</v>
          </cell>
        </row>
        <row r="11531">
          <cell r="A11531">
            <v>390477</v>
          </cell>
        </row>
        <row r="11532">
          <cell r="A11532">
            <v>390505</v>
          </cell>
        </row>
        <row r="11533">
          <cell r="A11533">
            <v>390536</v>
          </cell>
        </row>
        <row r="11534">
          <cell r="A11534">
            <v>390566</v>
          </cell>
        </row>
        <row r="11535">
          <cell r="A11535">
            <v>390597</v>
          </cell>
        </row>
        <row r="11536">
          <cell r="A11536">
            <v>390627</v>
          </cell>
        </row>
        <row r="11537">
          <cell r="A11537">
            <v>390658</v>
          </cell>
        </row>
        <row r="11538">
          <cell r="A11538">
            <v>390689</v>
          </cell>
        </row>
        <row r="11539">
          <cell r="A11539">
            <v>390719</v>
          </cell>
        </row>
        <row r="11540">
          <cell r="A11540">
            <v>390750</v>
          </cell>
        </row>
        <row r="11541">
          <cell r="A11541">
            <v>390780</v>
          </cell>
        </row>
        <row r="11542">
          <cell r="A11542">
            <v>390811</v>
          </cell>
        </row>
        <row r="11543">
          <cell r="A11543">
            <v>390842</v>
          </cell>
        </row>
        <row r="11544">
          <cell r="A11544">
            <v>390870</v>
          </cell>
        </row>
        <row r="11545">
          <cell r="A11545">
            <v>390901</v>
          </cell>
        </row>
        <row r="11546">
          <cell r="A11546">
            <v>390931</v>
          </cell>
        </row>
        <row r="11547">
          <cell r="A11547">
            <v>390962</v>
          </cell>
        </row>
        <row r="11548">
          <cell r="A11548">
            <v>390992</v>
          </cell>
        </row>
        <row r="11549">
          <cell r="A11549">
            <v>391023</v>
          </cell>
        </row>
        <row r="11550">
          <cell r="A11550">
            <v>391054</v>
          </cell>
        </row>
        <row r="11551">
          <cell r="A11551">
            <v>391084</v>
          </cell>
        </row>
        <row r="11552">
          <cell r="A11552">
            <v>391115</v>
          </cell>
        </row>
        <row r="11553">
          <cell r="A11553">
            <v>391145</v>
          </cell>
        </row>
        <row r="11554">
          <cell r="A11554">
            <v>391176</v>
          </cell>
        </row>
        <row r="11555">
          <cell r="A11555">
            <v>391207</v>
          </cell>
        </row>
        <row r="11556">
          <cell r="A11556">
            <v>391235</v>
          </cell>
        </row>
        <row r="11557">
          <cell r="A11557">
            <v>391266</v>
          </cell>
        </row>
        <row r="11558">
          <cell r="A11558">
            <v>391296</v>
          </cell>
        </row>
        <row r="11559">
          <cell r="A11559">
            <v>391327</v>
          </cell>
        </row>
        <row r="11560">
          <cell r="A11560">
            <v>391357</v>
          </cell>
        </row>
        <row r="11561">
          <cell r="A11561">
            <v>391388</v>
          </cell>
        </row>
        <row r="11562">
          <cell r="A11562">
            <v>391419</v>
          </cell>
        </row>
        <row r="11563">
          <cell r="A11563">
            <v>391449</v>
          </cell>
        </row>
        <row r="11564">
          <cell r="A11564">
            <v>391480</v>
          </cell>
        </row>
        <row r="11565">
          <cell r="A11565">
            <v>391510</v>
          </cell>
        </row>
        <row r="11566">
          <cell r="A11566">
            <v>391541</v>
          </cell>
        </row>
        <row r="11567">
          <cell r="A11567">
            <v>391572</v>
          </cell>
        </row>
        <row r="11568">
          <cell r="A11568">
            <v>391601</v>
          </cell>
        </row>
        <row r="11569">
          <cell r="A11569">
            <v>391632</v>
          </cell>
        </row>
        <row r="11570">
          <cell r="A11570">
            <v>391662</v>
          </cell>
        </row>
        <row r="11571">
          <cell r="A11571">
            <v>391693</v>
          </cell>
        </row>
        <row r="11572">
          <cell r="A11572">
            <v>391723</v>
          </cell>
        </row>
        <row r="11573">
          <cell r="A11573">
            <v>391754</v>
          </cell>
        </row>
        <row r="11574">
          <cell r="A11574">
            <v>391785</v>
          </cell>
        </row>
        <row r="11575">
          <cell r="A11575">
            <v>391815</v>
          </cell>
        </row>
        <row r="11576">
          <cell r="A11576">
            <v>391846</v>
          </cell>
        </row>
        <row r="11577">
          <cell r="A11577">
            <v>391876</v>
          </cell>
        </row>
        <row r="11578">
          <cell r="A11578">
            <v>391907</v>
          </cell>
        </row>
        <row r="11579">
          <cell r="A11579">
            <v>391938</v>
          </cell>
        </row>
        <row r="11580">
          <cell r="A11580">
            <v>391966</v>
          </cell>
        </row>
        <row r="11581">
          <cell r="A11581">
            <v>391997</v>
          </cell>
        </row>
        <row r="11582">
          <cell r="A11582">
            <v>392027</v>
          </cell>
        </row>
        <row r="11583">
          <cell r="A11583">
            <v>392058</v>
          </cell>
        </row>
        <row r="11584">
          <cell r="A11584">
            <v>392088</v>
          </cell>
        </row>
        <row r="11585">
          <cell r="A11585">
            <v>392119</v>
          </cell>
        </row>
        <row r="11586">
          <cell r="A11586">
            <v>392150</v>
          </cell>
        </row>
        <row r="11587">
          <cell r="A11587">
            <v>392180</v>
          </cell>
        </row>
        <row r="11588">
          <cell r="A11588">
            <v>392211</v>
          </cell>
        </row>
        <row r="11589">
          <cell r="A11589">
            <v>392241</v>
          </cell>
        </row>
        <row r="11590">
          <cell r="A11590">
            <v>392272</v>
          </cell>
        </row>
        <row r="11591">
          <cell r="A11591">
            <v>392303</v>
          </cell>
        </row>
        <row r="11592">
          <cell r="A11592">
            <v>392331</v>
          </cell>
        </row>
        <row r="11593">
          <cell r="A11593">
            <v>392362</v>
          </cell>
        </row>
        <row r="11594">
          <cell r="A11594">
            <v>392392</v>
          </cell>
        </row>
        <row r="11595">
          <cell r="A11595">
            <v>392423</v>
          </cell>
        </row>
        <row r="11596">
          <cell r="A11596">
            <v>392453</v>
          </cell>
        </row>
        <row r="11597">
          <cell r="A11597">
            <v>392484</v>
          </cell>
        </row>
        <row r="11598">
          <cell r="A11598">
            <v>392515</v>
          </cell>
        </row>
        <row r="11599">
          <cell r="A11599">
            <v>392545</v>
          </cell>
        </row>
        <row r="11600">
          <cell r="A11600">
            <v>392576</v>
          </cell>
        </row>
        <row r="11601">
          <cell r="A11601">
            <v>392606</v>
          </cell>
        </row>
        <row r="11602">
          <cell r="A11602">
            <v>392637</v>
          </cell>
        </row>
        <row r="11603">
          <cell r="A11603">
            <v>392668</v>
          </cell>
        </row>
        <row r="11604">
          <cell r="A11604">
            <v>392696</v>
          </cell>
        </row>
        <row r="11605">
          <cell r="A11605">
            <v>392727</v>
          </cell>
        </row>
        <row r="11606">
          <cell r="A11606">
            <v>392757</v>
          </cell>
        </row>
        <row r="11607">
          <cell r="A11607">
            <v>392788</v>
          </cell>
        </row>
        <row r="11608">
          <cell r="A11608">
            <v>392818</v>
          </cell>
        </row>
        <row r="11609">
          <cell r="A11609">
            <v>392849</v>
          </cell>
        </row>
        <row r="11610">
          <cell r="A11610">
            <v>392880</v>
          </cell>
        </row>
        <row r="11611">
          <cell r="A11611">
            <v>392910</v>
          </cell>
        </row>
        <row r="11612">
          <cell r="A11612">
            <v>392941</v>
          </cell>
        </row>
        <row r="11613">
          <cell r="A11613">
            <v>392971</v>
          </cell>
        </row>
        <row r="11614">
          <cell r="A11614">
            <v>393002</v>
          </cell>
        </row>
        <row r="11615">
          <cell r="A11615">
            <v>393033</v>
          </cell>
        </row>
        <row r="11616">
          <cell r="A11616">
            <v>393062</v>
          </cell>
        </row>
        <row r="11617">
          <cell r="A11617">
            <v>393093</v>
          </cell>
        </row>
        <row r="11618">
          <cell r="A11618">
            <v>393123</v>
          </cell>
        </row>
        <row r="11619">
          <cell r="A11619">
            <v>393154</v>
          </cell>
        </row>
        <row r="11620">
          <cell r="A11620">
            <v>393184</v>
          </cell>
        </row>
        <row r="11621">
          <cell r="A11621">
            <v>393215</v>
          </cell>
        </row>
        <row r="11622">
          <cell r="A11622">
            <v>393246</v>
          </cell>
        </row>
        <row r="11623">
          <cell r="A11623">
            <v>393276</v>
          </cell>
        </row>
        <row r="11624">
          <cell r="A11624">
            <v>393307</v>
          </cell>
        </row>
        <row r="11625">
          <cell r="A11625">
            <v>393337</v>
          </cell>
        </row>
        <row r="11626">
          <cell r="A11626">
            <v>393368</v>
          </cell>
        </row>
        <row r="11627">
          <cell r="A11627">
            <v>393399</v>
          </cell>
        </row>
        <row r="11628">
          <cell r="A11628">
            <v>393427</v>
          </cell>
        </row>
        <row r="11629">
          <cell r="A11629">
            <v>393458</v>
          </cell>
        </row>
        <row r="11630">
          <cell r="A11630">
            <v>393488</v>
          </cell>
        </row>
        <row r="11631">
          <cell r="A11631">
            <v>393519</v>
          </cell>
        </row>
        <row r="11632">
          <cell r="A11632">
            <v>393549</v>
          </cell>
        </row>
        <row r="11633">
          <cell r="A11633">
            <v>393580</v>
          </cell>
        </row>
        <row r="11634">
          <cell r="A11634">
            <v>393611</v>
          </cell>
        </row>
        <row r="11635">
          <cell r="A11635">
            <v>393641</v>
          </cell>
        </row>
        <row r="11636">
          <cell r="A11636">
            <v>393672</v>
          </cell>
        </row>
        <row r="11637">
          <cell r="A11637">
            <v>393702</v>
          </cell>
        </row>
        <row r="11638">
          <cell r="A11638">
            <v>393733</v>
          </cell>
        </row>
        <row r="11639">
          <cell r="A11639">
            <v>393764</v>
          </cell>
        </row>
        <row r="11640">
          <cell r="A11640">
            <v>393792</v>
          </cell>
        </row>
        <row r="11641">
          <cell r="A11641">
            <v>393823</v>
          </cell>
        </row>
        <row r="11642">
          <cell r="A11642">
            <v>393853</v>
          </cell>
        </row>
        <row r="11643">
          <cell r="A11643">
            <v>393884</v>
          </cell>
        </row>
        <row r="11644">
          <cell r="A11644">
            <v>393914</v>
          </cell>
        </row>
        <row r="11645">
          <cell r="A11645">
            <v>393945</v>
          </cell>
        </row>
        <row r="11646">
          <cell r="A11646">
            <v>393976</v>
          </cell>
        </row>
        <row r="11647">
          <cell r="A11647">
            <v>394006</v>
          </cell>
        </row>
        <row r="11648">
          <cell r="A11648">
            <v>394037</v>
          </cell>
        </row>
        <row r="11649">
          <cell r="A11649">
            <v>394067</v>
          </cell>
        </row>
        <row r="11650">
          <cell r="A11650">
            <v>394098</v>
          </cell>
        </row>
        <row r="11651">
          <cell r="A11651">
            <v>394129</v>
          </cell>
        </row>
        <row r="11652">
          <cell r="A11652">
            <v>394157</v>
          </cell>
        </row>
        <row r="11653">
          <cell r="A11653">
            <v>394188</v>
          </cell>
        </row>
        <row r="11654">
          <cell r="A11654">
            <v>394218</v>
          </cell>
        </row>
        <row r="11655">
          <cell r="A11655">
            <v>394249</v>
          </cell>
        </row>
        <row r="11656">
          <cell r="A11656">
            <v>394279</v>
          </cell>
        </row>
        <row r="11657">
          <cell r="A11657">
            <v>394310</v>
          </cell>
        </row>
        <row r="11658">
          <cell r="A11658">
            <v>394341</v>
          </cell>
        </row>
        <row r="11659">
          <cell r="A11659">
            <v>394371</v>
          </cell>
        </row>
        <row r="11660">
          <cell r="A11660">
            <v>394402</v>
          </cell>
        </row>
        <row r="11661">
          <cell r="A11661">
            <v>394432</v>
          </cell>
        </row>
        <row r="11662">
          <cell r="A11662">
            <v>394463</v>
          </cell>
        </row>
        <row r="11663">
          <cell r="A11663">
            <v>394494</v>
          </cell>
        </row>
        <row r="11664">
          <cell r="A11664">
            <v>394523</v>
          </cell>
        </row>
        <row r="11665">
          <cell r="A11665">
            <v>394554</v>
          </cell>
        </row>
        <row r="11666">
          <cell r="A11666">
            <v>394584</v>
          </cell>
        </row>
        <row r="11667">
          <cell r="A11667">
            <v>394615</v>
          </cell>
        </row>
        <row r="11668">
          <cell r="A11668">
            <v>394645</v>
          </cell>
        </row>
        <row r="11669">
          <cell r="A11669">
            <v>394676</v>
          </cell>
        </row>
        <row r="11670">
          <cell r="A11670">
            <v>394707</v>
          </cell>
        </row>
        <row r="11671">
          <cell r="A11671">
            <v>394737</v>
          </cell>
        </row>
        <row r="11672">
          <cell r="A11672">
            <v>394768</v>
          </cell>
        </row>
        <row r="11673">
          <cell r="A11673">
            <v>394798</v>
          </cell>
        </row>
        <row r="11674">
          <cell r="A11674">
            <v>394829</v>
          </cell>
        </row>
        <row r="11675">
          <cell r="A11675">
            <v>394860</v>
          </cell>
        </row>
        <row r="11676">
          <cell r="A11676">
            <v>394888</v>
          </cell>
        </row>
        <row r="11677">
          <cell r="A11677">
            <v>394919</v>
          </cell>
        </row>
        <row r="11678">
          <cell r="A11678">
            <v>394949</v>
          </cell>
        </row>
        <row r="11679">
          <cell r="A11679">
            <v>394980</v>
          </cell>
        </row>
        <row r="11680">
          <cell r="A11680">
            <v>395010</v>
          </cell>
        </row>
        <row r="11681">
          <cell r="A11681">
            <v>395041</v>
          </cell>
        </row>
        <row r="11682">
          <cell r="A11682">
            <v>395072</v>
          </cell>
        </row>
        <row r="11683">
          <cell r="A11683">
            <v>395102</v>
          </cell>
        </row>
        <row r="11684">
          <cell r="A11684">
            <v>395133</v>
          </cell>
        </row>
        <row r="11685">
          <cell r="A11685">
            <v>395163</v>
          </cell>
        </row>
        <row r="11686">
          <cell r="A11686">
            <v>395194</v>
          </cell>
        </row>
        <row r="11687">
          <cell r="A11687">
            <v>395225</v>
          </cell>
        </row>
        <row r="11688">
          <cell r="A11688">
            <v>395253</v>
          </cell>
        </row>
        <row r="11689">
          <cell r="A11689">
            <v>395284</v>
          </cell>
        </row>
        <row r="11690">
          <cell r="A11690">
            <v>395314</v>
          </cell>
        </row>
        <row r="11691">
          <cell r="A11691">
            <v>395345</v>
          </cell>
        </row>
        <row r="11692">
          <cell r="A11692">
            <v>395375</v>
          </cell>
        </row>
        <row r="11693">
          <cell r="A11693">
            <v>395406</v>
          </cell>
        </row>
        <row r="11694">
          <cell r="A11694">
            <v>395437</v>
          </cell>
        </row>
        <row r="11695">
          <cell r="A11695">
            <v>395467</v>
          </cell>
        </row>
        <row r="11696">
          <cell r="A11696">
            <v>395498</v>
          </cell>
        </row>
        <row r="11697">
          <cell r="A11697">
            <v>395528</v>
          </cell>
        </row>
        <row r="11698">
          <cell r="A11698">
            <v>395559</v>
          </cell>
        </row>
        <row r="11699">
          <cell r="A11699">
            <v>395590</v>
          </cell>
        </row>
        <row r="11700">
          <cell r="A11700">
            <v>395618</v>
          </cell>
        </row>
        <row r="11701">
          <cell r="A11701">
            <v>395649</v>
          </cell>
        </row>
        <row r="11702">
          <cell r="A11702">
            <v>395679</v>
          </cell>
        </row>
        <row r="11703">
          <cell r="A11703">
            <v>395710</v>
          </cell>
        </row>
        <row r="11704">
          <cell r="A11704">
            <v>395740</v>
          </cell>
        </row>
        <row r="11705">
          <cell r="A11705">
            <v>395771</v>
          </cell>
        </row>
        <row r="11706">
          <cell r="A11706">
            <v>395802</v>
          </cell>
        </row>
        <row r="11707">
          <cell r="A11707">
            <v>395832</v>
          </cell>
        </row>
        <row r="11708">
          <cell r="A11708">
            <v>395863</v>
          </cell>
        </row>
        <row r="11709">
          <cell r="A11709">
            <v>395893</v>
          </cell>
        </row>
        <row r="11710">
          <cell r="A11710">
            <v>395924</v>
          </cell>
        </row>
        <row r="11711">
          <cell r="A11711">
            <v>395955</v>
          </cell>
        </row>
        <row r="11712">
          <cell r="A11712">
            <v>395984</v>
          </cell>
        </row>
        <row r="11713">
          <cell r="A11713">
            <v>396015</v>
          </cell>
        </row>
        <row r="11714">
          <cell r="A11714">
            <v>396045</v>
          </cell>
        </row>
        <row r="11715">
          <cell r="A11715">
            <v>396076</v>
          </cell>
        </row>
        <row r="11716">
          <cell r="A11716">
            <v>396106</v>
          </cell>
        </row>
        <row r="11717">
          <cell r="A11717">
            <v>396137</v>
          </cell>
        </row>
        <row r="11718">
          <cell r="A11718">
            <v>396168</v>
          </cell>
        </row>
        <row r="11719">
          <cell r="A11719">
            <v>396198</v>
          </cell>
        </row>
        <row r="11720">
          <cell r="A11720">
            <v>396229</v>
          </cell>
        </row>
        <row r="11721">
          <cell r="A11721">
            <v>396259</v>
          </cell>
        </row>
        <row r="11722">
          <cell r="A11722">
            <v>396290</v>
          </cell>
        </row>
        <row r="11723">
          <cell r="A11723">
            <v>396321</v>
          </cell>
        </row>
        <row r="11724">
          <cell r="A11724">
            <v>396349</v>
          </cell>
        </row>
        <row r="11725">
          <cell r="A11725">
            <v>396380</v>
          </cell>
        </row>
        <row r="11726">
          <cell r="A11726">
            <v>396410</v>
          </cell>
        </row>
        <row r="11727">
          <cell r="A11727">
            <v>396441</v>
          </cell>
        </row>
        <row r="11728">
          <cell r="A11728">
            <v>396471</v>
          </cell>
        </row>
        <row r="11729">
          <cell r="A11729">
            <v>396502</v>
          </cell>
        </row>
        <row r="11730">
          <cell r="A11730">
            <v>396533</v>
          </cell>
        </row>
        <row r="11731">
          <cell r="A11731">
            <v>396563</v>
          </cell>
        </row>
        <row r="11732">
          <cell r="A11732">
            <v>396594</v>
          </cell>
        </row>
        <row r="11733">
          <cell r="A11733">
            <v>396624</v>
          </cell>
        </row>
        <row r="11734">
          <cell r="A11734">
            <v>396655</v>
          </cell>
        </row>
        <row r="11735">
          <cell r="A11735">
            <v>396686</v>
          </cell>
        </row>
        <row r="11736">
          <cell r="A11736">
            <v>396714</v>
          </cell>
        </row>
        <row r="11737">
          <cell r="A11737">
            <v>396745</v>
          </cell>
        </row>
        <row r="11738">
          <cell r="A11738">
            <v>396775</v>
          </cell>
        </row>
        <row r="11739">
          <cell r="A11739">
            <v>396806</v>
          </cell>
        </row>
        <row r="11740">
          <cell r="A11740">
            <v>396836</v>
          </cell>
        </row>
        <row r="11741">
          <cell r="A11741">
            <v>396867</v>
          </cell>
        </row>
        <row r="11742">
          <cell r="A11742">
            <v>396898</v>
          </cell>
        </row>
        <row r="11743">
          <cell r="A11743">
            <v>396928</v>
          </cell>
        </row>
        <row r="11744">
          <cell r="A11744">
            <v>396959</v>
          </cell>
        </row>
        <row r="11745">
          <cell r="A11745">
            <v>396989</v>
          </cell>
        </row>
        <row r="11746">
          <cell r="A11746">
            <v>397020</v>
          </cell>
        </row>
        <row r="11747">
          <cell r="A11747">
            <v>397051</v>
          </cell>
        </row>
        <row r="11748">
          <cell r="A11748">
            <v>397079</v>
          </cell>
        </row>
        <row r="11749">
          <cell r="A11749">
            <v>397110</v>
          </cell>
        </row>
        <row r="11750">
          <cell r="A11750">
            <v>397140</v>
          </cell>
        </row>
        <row r="11751">
          <cell r="A11751">
            <v>397171</v>
          </cell>
        </row>
        <row r="11752">
          <cell r="A11752">
            <v>397201</v>
          </cell>
        </row>
        <row r="11753">
          <cell r="A11753">
            <v>397232</v>
          </cell>
        </row>
        <row r="11754">
          <cell r="A11754">
            <v>397263</v>
          </cell>
        </row>
        <row r="11755">
          <cell r="A11755">
            <v>397293</v>
          </cell>
        </row>
        <row r="11756">
          <cell r="A11756">
            <v>397324</v>
          </cell>
        </row>
        <row r="11757">
          <cell r="A11757">
            <v>397354</v>
          </cell>
        </row>
        <row r="11758">
          <cell r="A11758">
            <v>397385</v>
          </cell>
        </row>
        <row r="11759">
          <cell r="A11759">
            <v>397416</v>
          </cell>
        </row>
        <row r="11760">
          <cell r="A11760">
            <v>397445</v>
          </cell>
        </row>
        <row r="11761">
          <cell r="A11761">
            <v>397476</v>
          </cell>
        </row>
        <row r="11762">
          <cell r="A11762">
            <v>397506</v>
          </cell>
        </row>
        <row r="11763">
          <cell r="A11763">
            <v>397537</v>
          </cell>
        </row>
        <row r="11764">
          <cell r="A11764">
            <v>397567</v>
          </cell>
        </row>
        <row r="11765">
          <cell r="A11765">
            <v>397598</v>
          </cell>
        </row>
        <row r="11766">
          <cell r="A11766">
            <v>397629</v>
          </cell>
        </row>
        <row r="11767">
          <cell r="A11767">
            <v>397659</v>
          </cell>
        </row>
        <row r="11768">
          <cell r="A11768">
            <v>397690</v>
          </cell>
        </row>
        <row r="11769">
          <cell r="A11769">
            <v>397720</v>
          </cell>
        </row>
        <row r="11770">
          <cell r="A11770">
            <v>397751</v>
          </cell>
        </row>
        <row r="11771">
          <cell r="A11771">
            <v>397782</v>
          </cell>
        </row>
        <row r="11772">
          <cell r="A11772">
            <v>397810</v>
          </cell>
        </row>
        <row r="11773">
          <cell r="A11773">
            <v>397841</v>
          </cell>
        </row>
        <row r="11774">
          <cell r="A11774">
            <v>397871</v>
          </cell>
        </row>
        <row r="11775">
          <cell r="A11775">
            <v>397902</v>
          </cell>
        </row>
        <row r="11776">
          <cell r="A11776">
            <v>397932</v>
          </cell>
        </row>
        <row r="11777">
          <cell r="A11777">
            <v>397963</v>
          </cell>
        </row>
        <row r="11778">
          <cell r="A11778">
            <v>397994</v>
          </cell>
        </row>
        <row r="11779">
          <cell r="A11779">
            <v>398024</v>
          </cell>
        </row>
        <row r="11780">
          <cell r="A11780">
            <v>398055</v>
          </cell>
        </row>
        <row r="11781">
          <cell r="A11781">
            <v>398085</v>
          </cell>
        </row>
        <row r="11782">
          <cell r="A11782">
            <v>398116</v>
          </cell>
        </row>
        <row r="11783">
          <cell r="A11783">
            <v>398147</v>
          </cell>
        </row>
        <row r="11784">
          <cell r="A11784">
            <v>398175</v>
          </cell>
        </row>
        <row r="11785">
          <cell r="A11785">
            <v>398206</v>
          </cell>
        </row>
        <row r="11786">
          <cell r="A11786">
            <v>398236</v>
          </cell>
        </row>
        <row r="11787">
          <cell r="A11787">
            <v>398267</v>
          </cell>
        </row>
        <row r="11788">
          <cell r="A11788">
            <v>398297</v>
          </cell>
        </row>
        <row r="11789">
          <cell r="A11789">
            <v>398328</v>
          </cell>
        </row>
        <row r="11790">
          <cell r="A11790">
            <v>398359</v>
          </cell>
        </row>
        <row r="11791">
          <cell r="A11791">
            <v>398389</v>
          </cell>
        </row>
        <row r="11792">
          <cell r="A11792">
            <v>398420</v>
          </cell>
        </row>
        <row r="11793">
          <cell r="A11793">
            <v>398450</v>
          </cell>
        </row>
        <row r="11794">
          <cell r="A11794">
            <v>398481</v>
          </cell>
        </row>
        <row r="11795">
          <cell r="A11795">
            <v>398512</v>
          </cell>
        </row>
        <row r="11796">
          <cell r="A11796">
            <v>398540</v>
          </cell>
        </row>
        <row r="11797">
          <cell r="A11797">
            <v>398571</v>
          </cell>
        </row>
        <row r="11798">
          <cell r="A11798">
            <v>398601</v>
          </cell>
        </row>
        <row r="11799">
          <cell r="A11799">
            <v>398632</v>
          </cell>
        </row>
        <row r="11800">
          <cell r="A11800">
            <v>398662</v>
          </cell>
        </row>
        <row r="11801">
          <cell r="A11801">
            <v>398693</v>
          </cell>
        </row>
        <row r="11802">
          <cell r="A11802">
            <v>398724</v>
          </cell>
        </row>
        <row r="11803">
          <cell r="A11803">
            <v>398754</v>
          </cell>
        </row>
        <row r="11804">
          <cell r="A11804">
            <v>398785</v>
          </cell>
        </row>
        <row r="11805">
          <cell r="A11805">
            <v>398815</v>
          </cell>
        </row>
        <row r="11806">
          <cell r="A11806">
            <v>398846</v>
          </cell>
        </row>
        <row r="11807">
          <cell r="A11807">
            <v>398877</v>
          </cell>
        </row>
        <row r="11808">
          <cell r="A11808">
            <v>398906</v>
          </cell>
        </row>
        <row r="11809">
          <cell r="A11809">
            <v>398937</v>
          </cell>
        </row>
        <row r="11810">
          <cell r="A11810">
            <v>398967</v>
          </cell>
        </row>
        <row r="11811">
          <cell r="A11811">
            <v>398998</v>
          </cell>
        </row>
        <row r="11812">
          <cell r="A11812">
            <v>399028</v>
          </cell>
        </row>
        <row r="11813">
          <cell r="A11813">
            <v>399059</v>
          </cell>
        </row>
        <row r="11814">
          <cell r="A11814">
            <v>399090</v>
          </cell>
        </row>
        <row r="11815">
          <cell r="A11815">
            <v>399120</v>
          </cell>
        </row>
        <row r="11816">
          <cell r="A11816">
            <v>399151</v>
          </cell>
        </row>
        <row r="11817">
          <cell r="A11817">
            <v>399181</v>
          </cell>
        </row>
        <row r="11818">
          <cell r="A11818">
            <v>399212</v>
          </cell>
        </row>
        <row r="11819">
          <cell r="A11819">
            <v>399243</v>
          </cell>
        </row>
        <row r="11820">
          <cell r="A11820">
            <v>399271</v>
          </cell>
        </row>
        <row r="11821">
          <cell r="A11821">
            <v>399302</v>
          </cell>
        </row>
        <row r="11822">
          <cell r="A11822">
            <v>399332</v>
          </cell>
        </row>
        <row r="11823">
          <cell r="A11823">
            <v>399363</v>
          </cell>
        </row>
        <row r="11824">
          <cell r="A11824">
            <v>399393</v>
          </cell>
        </row>
        <row r="11825">
          <cell r="A11825">
            <v>399424</v>
          </cell>
        </row>
        <row r="11826">
          <cell r="A11826">
            <v>399455</v>
          </cell>
        </row>
        <row r="11827">
          <cell r="A11827">
            <v>399485</v>
          </cell>
        </row>
        <row r="11828">
          <cell r="A11828">
            <v>399516</v>
          </cell>
        </row>
        <row r="11829">
          <cell r="A11829">
            <v>399546</v>
          </cell>
        </row>
        <row r="11830">
          <cell r="A11830">
            <v>399577</v>
          </cell>
        </row>
        <row r="11831">
          <cell r="A11831">
            <v>399608</v>
          </cell>
        </row>
        <row r="11832">
          <cell r="A11832">
            <v>399636</v>
          </cell>
        </row>
        <row r="11833">
          <cell r="A11833">
            <v>399667</v>
          </cell>
        </row>
        <row r="11834">
          <cell r="A11834">
            <v>399697</v>
          </cell>
        </row>
        <row r="11835">
          <cell r="A11835">
            <v>399728</v>
          </cell>
        </row>
        <row r="11836">
          <cell r="A11836">
            <v>399758</v>
          </cell>
        </row>
        <row r="11837">
          <cell r="A11837">
            <v>399789</v>
          </cell>
        </row>
        <row r="11838">
          <cell r="A11838">
            <v>399820</v>
          </cell>
        </row>
        <row r="11839">
          <cell r="A11839">
            <v>399850</v>
          </cell>
        </row>
        <row r="11840">
          <cell r="A11840">
            <v>399881</v>
          </cell>
        </row>
        <row r="11841">
          <cell r="A11841">
            <v>399911</v>
          </cell>
        </row>
        <row r="11842">
          <cell r="A11842">
            <v>399942</v>
          </cell>
        </row>
        <row r="11843">
          <cell r="A11843">
            <v>399973</v>
          </cell>
        </row>
        <row r="11844">
          <cell r="A11844">
            <v>400001</v>
          </cell>
        </row>
        <row r="11845">
          <cell r="A11845">
            <v>400032</v>
          </cell>
        </row>
        <row r="11846">
          <cell r="A11846">
            <v>400062</v>
          </cell>
        </row>
        <row r="11847">
          <cell r="A11847">
            <v>400093</v>
          </cell>
        </row>
        <row r="11848">
          <cell r="A11848">
            <v>400123</v>
          </cell>
        </row>
        <row r="11849">
          <cell r="A11849">
            <v>400154</v>
          </cell>
        </row>
        <row r="11850">
          <cell r="A11850">
            <v>400185</v>
          </cell>
        </row>
        <row r="11851">
          <cell r="A11851">
            <v>400215</v>
          </cell>
        </row>
        <row r="11852">
          <cell r="A11852">
            <v>400246</v>
          </cell>
        </row>
        <row r="11853">
          <cell r="A11853">
            <v>400276</v>
          </cell>
        </row>
        <row r="11854">
          <cell r="A11854">
            <v>400307</v>
          </cell>
        </row>
        <row r="11855">
          <cell r="A11855">
            <v>400338</v>
          </cell>
        </row>
        <row r="11856">
          <cell r="A11856">
            <v>400367</v>
          </cell>
        </row>
        <row r="11857">
          <cell r="A11857">
            <v>400398</v>
          </cell>
        </row>
        <row r="11858">
          <cell r="A11858">
            <v>400428</v>
          </cell>
        </row>
        <row r="11859">
          <cell r="A11859">
            <v>400459</v>
          </cell>
        </row>
        <row r="11860">
          <cell r="A11860">
            <v>400489</v>
          </cell>
        </row>
        <row r="11861">
          <cell r="A11861">
            <v>400520</v>
          </cell>
        </row>
        <row r="11862">
          <cell r="A11862">
            <v>400551</v>
          </cell>
        </row>
        <row r="11863">
          <cell r="A11863">
            <v>400581</v>
          </cell>
        </row>
        <row r="11864">
          <cell r="A11864">
            <v>400612</v>
          </cell>
        </row>
        <row r="11865">
          <cell r="A11865">
            <v>400642</v>
          </cell>
        </row>
        <row r="11866">
          <cell r="A11866">
            <v>400673</v>
          </cell>
        </row>
        <row r="11867">
          <cell r="A11867">
            <v>400704</v>
          </cell>
        </row>
        <row r="11868">
          <cell r="A11868">
            <v>400732</v>
          </cell>
        </row>
        <row r="11869">
          <cell r="A11869">
            <v>400763</v>
          </cell>
        </row>
        <row r="11870">
          <cell r="A11870">
            <v>400793</v>
          </cell>
        </row>
        <row r="11871">
          <cell r="A11871">
            <v>400824</v>
          </cell>
        </row>
        <row r="11872">
          <cell r="A11872">
            <v>400854</v>
          </cell>
        </row>
        <row r="11873">
          <cell r="A11873">
            <v>400885</v>
          </cell>
        </row>
        <row r="11874">
          <cell r="A11874">
            <v>400916</v>
          </cell>
        </row>
        <row r="11875">
          <cell r="A11875">
            <v>400946</v>
          </cell>
        </row>
        <row r="11876">
          <cell r="A11876">
            <v>400977</v>
          </cell>
        </row>
        <row r="11877">
          <cell r="A11877">
            <v>401007</v>
          </cell>
        </row>
        <row r="11878">
          <cell r="A11878">
            <v>401038</v>
          </cell>
        </row>
        <row r="11879">
          <cell r="A11879">
            <v>401069</v>
          </cell>
        </row>
        <row r="11880">
          <cell r="A11880">
            <v>401097</v>
          </cell>
        </row>
        <row r="11881">
          <cell r="A11881">
            <v>401128</v>
          </cell>
        </row>
        <row r="11882">
          <cell r="A11882">
            <v>401158</v>
          </cell>
        </row>
        <row r="11883">
          <cell r="A11883">
            <v>401189</v>
          </cell>
        </row>
        <row r="11884">
          <cell r="A11884">
            <v>401219</v>
          </cell>
        </row>
        <row r="11885">
          <cell r="A11885">
            <v>401250</v>
          </cell>
        </row>
        <row r="11886">
          <cell r="A11886">
            <v>401281</v>
          </cell>
        </row>
        <row r="11887">
          <cell r="A11887">
            <v>401311</v>
          </cell>
        </row>
        <row r="11888">
          <cell r="A11888">
            <v>401342</v>
          </cell>
        </row>
        <row r="11889">
          <cell r="A11889">
            <v>401372</v>
          </cell>
        </row>
        <row r="11890">
          <cell r="A11890">
            <v>401403</v>
          </cell>
        </row>
        <row r="11891">
          <cell r="A11891">
            <v>401434</v>
          </cell>
        </row>
        <row r="11892">
          <cell r="A11892">
            <v>401462</v>
          </cell>
        </row>
        <row r="11893">
          <cell r="A11893">
            <v>401493</v>
          </cell>
        </row>
        <row r="11894">
          <cell r="A11894">
            <v>401523</v>
          </cell>
        </row>
        <row r="11895">
          <cell r="A11895">
            <v>401554</v>
          </cell>
        </row>
        <row r="11896">
          <cell r="A11896">
            <v>401584</v>
          </cell>
        </row>
        <row r="11897">
          <cell r="A11897">
            <v>401615</v>
          </cell>
        </row>
        <row r="11898">
          <cell r="A11898">
            <v>401646</v>
          </cell>
        </row>
        <row r="11899">
          <cell r="A11899">
            <v>401676</v>
          </cell>
        </row>
        <row r="11900">
          <cell r="A11900">
            <v>401707</v>
          </cell>
        </row>
        <row r="11901">
          <cell r="A11901">
            <v>401737</v>
          </cell>
        </row>
        <row r="11902">
          <cell r="A11902">
            <v>401768</v>
          </cell>
        </row>
        <row r="11903">
          <cell r="A11903">
            <v>401799</v>
          </cell>
        </row>
        <row r="11904">
          <cell r="A11904">
            <v>401827</v>
          </cell>
        </row>
        <row r="11905">
          <cell r="A11905">
            <v>401858</v>
          </cell>
        </row>
        <row r="11906">
          <cell r="A11906">
            <v>401888</v>
          </cell>
        </row>
        <row r="11907">
          <cell r="A11907">
            <v>401919</v>
          </cell>
        </row>
        <row r="11908">
          <cell r="A11908">
            <v>401949</v>
          </cell>
        </row>
        <row r="11909">
          <cell r="A11909">
            <v>401980</v>
          </cell>
        </row>
        <row r="11910">
          <cell r="A11910">
            <v>402011</v>
          </cell>
        </row>
        <row r="11911">
          <cell r="A11911">
            <v>402041</v>
          </cell>
        </row>
        <row r="11912">
          <cell r="A11912">
            <v>402072</v>
          </cell>
        </row>
        <row r="11913">
          <cell r="A11913">
            <v>402102</v>
          </cell>
        </row>
        <row r="11914">
          <cell r="A11914">
            <v>402133</v>
          </cell>
        </row>
        <row r="11915">
          <cell r="A11915">
            <v>402164</v>
          </cell>
        </row>
        <row r="11916">
          <cell r="A11916">
            <v>402192</v>
          </cell>
        </row>
        <row r="11917">
          <cell r="A11917">
            <v>402223</v>
          </cell>
        </row>
        <row r="11918">
          <cell r="A11918">
            <v>402253</v>
          </cell>
        </row>
        <row r="11919">
          <cell r="A11919">
            <v>402284</v>
          </cell>
        </row>
        <row r="11920">
          <cell r="A11920">
            <v>402314</v>
          </cell>
        </row>
        <row r="11921">
          <cell r="A11921">
            <v>402345</v>
          </cell>
        </row>
        <row r="11922">
          <cell r="A11922">
            <v>402376</v>
          </cell>
        </row>
        <row r="11923">
          <cell r="A11923">
            <v>402406</v>
          </cell>
        </row>
        <row r="11924">
          <cell r="A11924">
            <v>402437</v>
          </cell>
        </row>
        <row r="11925">
          <cell r="A11925">
            <v>402467</v>
          </cell>
        </row>
        <row r="11926">
          <cell r="A11926">
            <v>402498</v>
          </cell>
        </row>
        <row r="11927">
          <cell r="A11927">
            <v>402529</v>
          </cell>
        </row>
        <row r="11928">
          <cell r="A11928">
            <v>402557</v>
          </cell>
        </row>
        <row r="11929">
          <cell r="A11929">
            <v>402588</v>
          </cell>
        </row>
        <row r="11930">
          <cell r="A11930">
            <v>402618</v>
          </cell>
        </row>
        <row r="11931">
          <cell r="A11931">
            <v>402649</v>
          </cell>
        </row>
        <row r="11932">
          <cell r="A11932">
            <v>402679</v>
          </cell>
        </row>
        <row r="11933">
          <cell r="A11933">
            <v>402710</v>
          </cell>
        </row>
        <row r="11934">
          <cell r="A11934">
            <v>402741</v>
          </cell>
        </row>
        <row r="11935">
          <cell r="A11935">
            <v>402771</v>
          </cell>
        </row>
        <row r="11936">
          <cell r="A11936">
            <v>402802</v>
          </cell>
        </row>
        <row r="11937">
          <cell r="A11937">
            <v>402832</v>
          </cell>
        </row>
        <row r="11938">
          <cell r="A11938">
            <v>402863</v>
          </cell>
        </row>
        <row r="11939">
          <cell r="A11939">
            <v>402894</v>
          </cell>
        </row>
        <row r="11940">
          <cell r="A11940">
            <v>402922</v>
          </cell>
        </row>
        <row r="11941">
          <cell r="A11941">
            <v>402953</v>
          </cell>
        </row>
        <row r="11942">
          <cell r="A11942">
            <v>402983</v>
          </cell>
        </row>
        <row r="11943">
          <cell r="A11943">
            <v>403014</v>
          </cell>
        </row>
        <row r="11944">
          <cell r="A11944">
            <v>403044</v>
          </cell>
        </row>
        <row r="11945">
          <cell r="A11945">
            <v>403075</v>
          </cell>
        </row>
        <row r="11946">
          <cell r="A11946">
            <v>403106</v>
          </cell>
        </row>
        <row r="11947">
          <cell r="A11947">
            <v>403136</v>
          </cell>
        </row>
        <row r="11948">
          <cell r="A11948">
            <v>403167</v>
          </cell>
        </row>
        <row r="11949">
          <cell r="A11949">
            <v>403197</v>
          </cell>
        </row>
        <row r="11950">
          <cell r="A11950">
            <v>403228</v>
          </cell>
        </row>
        <row r="11951">
          <cell r="A11951">
            <v>403259</v>
          </cell>
        </row>
        <row r="11952">
          <cell r="A11952">
            <v>403288</v>
          </cell>
        </row>
        <row r="11953">
          <cell r="A11953">
            <v>403319</v>
          </cell>
        </row>
        <row r="11954">
          <cell r="A11954">
            <v>403349</v>
          </cell>
        </row>
        <row r="11955">
          <cell r="A11955">
            <v>403380</v>
          </cell>
        </row>
        <row r="11956">
          <cell r="A11956">
            <v>403410</v>
          </cell>
        </row>
        <row r="11957">
          <cell r="A11957">
            <v>403441</v>
          </cell>
        </row>
        <row r="11958">
          <cell r="A11958">
            <v>403472</v>
          </cell>
        </row>
        <row r="11959">
          <cell r="A11959">
            <v>403502</v>
          </cell>
        </row>
        <row r="11960">
          <cell r="A11960">
            <v>403533</v>
          </cell>
        </row>
        <row r="11961">
          <cell r="A11961">
            <v>403563</v>
          </cell>
        </row>
        <row r="11962">
          <cell r="A11962">
            <v>403594</v>
          </cell>
        </row>
        <row r="11963">
          <cell r="A11963">
            <v>403625</v>
          </cell>
        </row>
        <row r="11964">
          <cell r="A11964">
            <v>403653</v>
          </cell>
        </row>
        <row r="11965">
          <cell r="A11965">
            <v>403684</v>
          </cell>
        </row>
        <row r="11966">
          <cell r="A11966">
            <v>403714</v>
          </cell>
        </row>
        <row r="11967">
          <cell r="A11967">
            <v>403745</v>
          </cell>
        </row>
        <row r="11968">
          <cell r="A11968">
            <v>403775</v>
          </cell>
        </row>
        <row r="11969">
          <cell r="A11969">
            <v>403806</v>
          </cell>
        </row>
        <row r="11970">
          <cell r="A11970">
            <v>403837</v>
          </cell>
        </row>
        <row r="11971">
          <cell r="A11971">
            <v>403867</v>
          </cell>
        </row>
        <row r="11972">
          <cell r="A11972">
            <v>403898</v>
          </cell>
        </row>
        <row r="11973">
          <cell r="A11973">
            <v>403928</v>
          </cell>
        </row>
        <row r="11974">
          <cell r="A11974">
            <v>403959</v>
          </cell>
        </row>
        <row r="11975">
          <cell r="A11975">
            <v>403990</v>
          </cell>
        </row>
        <row r="11976">
          <cell r="A11976">
            <v>404018</v>
          </cell>
        </row>
        <row r="11977">
          <cell r="A11977">
            <v>404049</v>
          </cell>
        </row>
        <row r="11978">
          <cell r="A11978">
            <v>404079</v>
          </cell>
        </row>
        <row r="11979">
          <cell r="A11979">
            <v>404110</v>
          </cell>
        </row>
        <row r="11980">
          <cell r="A11980">
            <v>404140</v>
          </cell>
        </row>
        <row r="11981">
          <cell r="A11981">
            <v>404171</v>
          </cell>
        </row>
        <row r="11982">
          <cell r="A11982">
            <v>404202</v>
          </cell>
        </row>
        <row r="11983">
          <cell r="A11983">
            <v>404232</v>
          </cell>
        </row>
        <row r="11984">
          <cell r="A11984">
            <v>404263</v>
          </cell>
        </row>
        <row r="11985">
          <cell r="A11985">
            <v>404293</v>
          </cell>
        </row>
        <row r="11986">
          <cell r="A11986">
            <v>404324</v>
          </cell>
        </row>
        <row r="11987">
          <cell r="A11987">
            <v>404355</v>
          </cell>
        </row>
        <row r="11988">
          <cell r="A11988">
            <v>404383</v>
          </cell>
        </row>
        <row r="11989">
          <cell r="A11989">
            <v>404414</v>
          </cell>
        </row>
        <row r="11990">
          <cell r="A11990">
            <v>404444</v>
          </cell>
        </row>
        <row r="11991">
          <cell r="A11991">
            <v>404475</v>
          </cell>
        </row>
        <row r="11992">
          <cell r="A11992">
            <v>404505</v>
          </cell>
        </row>
        <row r="11993">
          <cell r="A11993">
            <v>404536</v>
          </cell>
        </row>
        <row r="11994">
          <cell r="A11994">
            <v>404567</v>
          </cell>
        </row>
        <row r="11995">
          <cell r="A11995">
            <v>404597</v>
          </cell>
        </row>
        <row r="11996">
          <cell r="A11996">
            <v>404628</v>
          </cell>
        </row>
        <row r="11997">
          <cell r="A11997">
            <v>404658</v>
          </cell>
        </row>
        <row r="11998">
          <cell r="A11998">
            <v>404689</v>
          </cell>
        </row>
        <row r="11999">
          <cell r="A11999">
            <v>404720</v>
          </cell>
        </row>
        <row r="12000">
          <cell r="A12000">
            <v>404749</v>
          </cell>
        </row>
        <row r="12001">
          <cell r="A12001">
            <v>404780</v>
          </cell>
        </row>
        <row r="12002">
          <cell r="A12002">
            <v>404810</v>
          </cell>
        </row>
        <row r="12003">
          <cell r="A12003">
            <v>404841</v>
          </cell>
        </row>
        <row r="12004">
          <cell r="A12004">
            <v>404871</v>
          </cell>
        </row>
        <row r="12005">
          <cell r="A12005">
            <v>404902</v>
          </cell>
        </row>
        <row r="12006">
          <cell r="A12006">
            <v>404933</v>
          </cell>
        </row>
        <row r="12007">
          <cell r="A12007">
            <v>404963</v>
          </cell>
        </row>
        <row r="12008">
          <cell r="A12008">
            <v>404994</v>
          </cell>
        </row>
        <row r="12009">
          <cell r="A12009">
            <v>405024</v>
          </cell>
        </row>
        <row r="12010">
          <cell r="A12010">
            <v>405055</v>
          </cell>
        </row>
        <row r="12011">
          <cell r="A12011">
            <v>405086</v>
          </cell>
        </row>
        <row r="12012">
          <cell r="A12012">
            <v>405114</v>
          </cell>
        </row>
        <row r="12013">
          <cell r="A12013">
            <v>405145</v>
          </cell>
        </row>
        <row r="12014">
          <cell r="A12014">
            <v>405175</v>
          </cell>
        </row>
        <row r="12015">
          <cell r="A12015">
            <v>405206</v>
          </cell>
        </row>
        <row r="12016">
          <cell r="A12016">
            <v>405236</v>
          </cell>
        </row>
        <row r="12017">
          <cell r="A12017">
            <v>405267</v>
          </cell>
        </row>
        <row r="12018">
          <cell r="A12018">
            <v>405298</v>
          </cell>
        </row>
        <row r="12019">
          <cell r="A12019">
            <v>405328</v>
          </cell>
        </row>
        <row r="12020">
          <cell r="A12020">
            <v>405359</v>
          </cell>
        </row>
        <row r="12021">
          <cell r="A12021">
            <v>405389</v>
          </cell>
        </row>
        <row r="12022">
          <cell r="A12022">
            <v>405420</v>
          </cell>
        </row>
        <row r="12023">
          <cell r="A12023">
            <v>405451</v>
          </cell>
        </row>
        <row r="12024">
          <cell r="A12024">
            <v>405479</v>
          </cell>
        </row>
        <row r="12025">
          <cell r="A12025">
            <v>405510</v>
          </cell>
        </row>
        <row r="12026">
          <cell r="A12026">
            <v>405540</v>
          </cell>
        </row>
        <row r="12027">
          <cell r="A12027">
            <v>405571</v>
          </cell>
        </row>
        <row r="12028">
          <cell r="A12028">
            <v>405601</v>
          </cell>
        </row>
        <row r="12029">
          <cell r="A12029">
            <v>405632</v>
          </cell>
        </row>
        <row r="12030">
          <cell r="A12030">
            <v>405663</v>
          </cell>
        </row>
        <row r="12031">
          <cell r="A12031">
            <v>405693</v>
          </cell>
        </row>
        <row r="12032">
          <cell r="A12032">
            <v>405724</v>
          </cell>
        </row>
        <row r="12033">
          <cell r="A12033">
            <v>405754</v>
          </cell>
        </row>
        <row r="12034">
          <cell r="A12034">
            <v>405785</v>
          </cell>
        </row>
        <row r="12035">
          <cell r="A12035">
            <v>405816</v>
          </cell>
        </row>
        <row r="12036">
          <cell r="A12036">
            <v>405844</v>
          </cell>
        </row>
        <row r="12037">
          <cell r="A12037">
            <v>405875</v>
          </cell>
        </row>
        <row r="12038">
          <cell r="A12038">
            <v>405905</v>
          </cell>
        </row>
        <row r="12039">
          <cell r="A12039">
            <v>405936</v>
          </cell>
        </row>
        <row r="12040">
          <cell r="A12040">
            <v>405966</v>
          </cell>
        </row>
        <row r="12041">
          <cell r="A12041">
            <v>405997</v>
          </cell>
        </row>
        <row r="12042">
          <cell r="A12042">
            <v>406028</v>
          </cell>
        </row>
        <row r="12043">
          <cell r="A12043">
            <v>406058</v>
          </cell>
        </row>
        <row r="12044">
          <cell r="A12044">
            <v>406089</v>
          </cell>
        </row>
        <row r="12045">
          <cell r="A12045">
            <v>406119</v>
          </cell>
        </row>
        <row r="12046">
          <cell r="A12046">
            <v>406150</v>
          </cell>
        </row>
        <row r="12047">
          <cell r="A12047">
            <v>406181</v>
          </cell>
        </row>
        <row r="12048">
          <cell r="A12048">
            <v>406210</v>
          </cell>
        </row>
        <row r="12049">
          <cell r="A12049">
            <v>406241</v>
          </cell>
        </row>
        <row r="12050">
          <cell r="A12050">
            <v>406271</v>
          </cell>
        </row>
        <row r="12051">
          <cell r="A12051">
            <v>406302</v>
          </cell>
        </row>
        <row r="12052">
          <cell r="A12052">
            <v>406332</v>
          </cell>
        </row>
        <row r="12053">
          <cell r="A12053">
            <v>406363</v>
          </cell>
        </row>
        <row r="12054">
          <cell r="A12054">
            <v>406394</v>
          </cell>
        </row>
        <row r="12055">
          <cell r="A12055">
            <v>406424</v>
          </cell>
        </row>
        <row r="12056">
          <cell r="A12056">
            <v>406455</v>
          </cell>
        </row>
        <row r="12057">
          <cell r="A12057">
            <v>406485</v>
          </cell>
        </row>
        <row r="12058">
          <cell r="A12058">
            <v>406516</v>
          </cell>
        </row>
        <row r="12059">
          <cell r="A12059">
            <v>406547</v>
          </cell>
        </row>
        <row r="12060">
          <cell r="A12060">
            <v>406575</v>
          </cell>
        </row>
        <row r="12061">
          <cell r="A12061">
            <v>406606</v>
          </cell>
        </row>
        <row r="12062">
          <cell r="A12062">
            <v>406636</v>
          </cell>
        </row>
        <row r="12063">
          <cell r="A12063">
            <v>406667</v>
          </cell>
        </row>
        <row r="12064">
          <cell r="A12064">
            <v>406697</v>
          </cell>
        </row>
        <row r="12065">
          <cell r="A12065">
            <v>406728</v>
          </cell>
        </row>
        <row r="12066">
          <cell r="A12066">
            <v>406759</v>
          </cell>
        </row>
        <row r="12067">
          <cell r="A12067">
            <v>406789</v>
          </cell>
        </row>
        <row r="12068">
          <cell r="A12068">
            <v>406820</v>
          </cell>
        </row>
        <row r="12069">
          <cell r="A12069">
            <v>406850</v>
          </cell>
        </row>
        <row r="12070">
          <cell r="A12070">
            <v>406881</v>
          </cell>
        </row>
        <row r="12071">
          <cell r="A12071">
            <v>406912</v>
          </cell>
        </row>
        <row r="12072">
          <cell r="A12072">
            <v>406940</v>
          </cell>
        </row>
        <row r="12073">
          <cell r="A12073">
            <v>406971</v>
          </cell>
        </row>
        <row r="12074">
          <cell r="A12074">
            <v>407001</v>
          </cell>
        </row>
        <row r="12075">
          <cell r="A12075">
            <v>407032</v>
          </cell>
        </row>
        <row r="12076">
          <cell r="A12076">
            <v>407062</v>
          </cell>
        </row>
        <row r="12077">
          <cell r="A12077">
            <v>407093</v>
          </cell>
        </row>
        <row r="12078">
          <cell r="A12078">
            <v>407124</v>
          </cell>
        </row>
        <row r="12079">
          <cell r="A12079">
            <v>407154</v>
          </cell>
        </row>
        <row r="12080">
          <cell r="A12080">
            <v>407185</v>
          </cell>
        </row>
        <row r="12081">
          <cell r="A12081">
            <v>407215</v>
          </cell>
        </row>
        <row r="12082">
          <cell r="A12082">
            <v>407246</v>
          </cell>
        </row>
        <row r="12083">
          <cell r="A12083">
            <v>407277</v>
          </cell>
        </row>
        <row r="12084">
          <cell r="A12084">
            <v>407305</v>
          </cell>
        </row>
        <row r="12085">
          <cell r="A12085">
            <v>407336</v>
          </cell>
        </row>
        <row r="12086">
          <cell r="A12086">
            <v>407366</v>
          </cell>
        </row>
        <row r="12087">
          <cell r="A12087">
            <v>407397</v>
          </cell>
        </row>
        <row r="12088">
          <cell r="A12088">
            <v>407427</v>
          </cell>
        </row>
        <row r="12089">
          <cell r="A12089">
            <v>407458</v>
          </cell>
        </row>
        <row r="12090">
          <cell r="A12090">
            <v>407489</v>
          </cell>
        </row>
        <row r="12091">
          <cell r="A12091">
            <v>407519</v>
          </cell>
        </row>
        <row r="12092">
          <cell r="A12092">
            <v>407550</v>
          </cell>
        </row>
        <row r="12093">
          <cell r="A12093">
            <v>407580</v>
          </cell>
        </row>
        <row r="12094">
          <cell r="A12094">
            <v>407611</v>
          </cell>
        </row>
        <row r="12095">
          <cell r="A12095">
            <v>407642</v>
          </cell>
        </row>
        <row r="12096">
          <cell r="A12096">
            <v>407671</v>
          </cell>
        </row>
        <row r="12097">
          <cell r="A12097">
            <v>407702</v>
          </cell>
        </row>
        <row r="12098">
          <cell r="A12098">
            <v>407732</v>
          </cell>
        </row>
        <row r="12099">
          <cell r="A12099">
            <v>407763</v>
          </cell>
        </row>
        <row r="12100">
          <cell r="A12100">
            <v>407793</v>
          </cell>
        </row>
        <row r="12101">
          <cell r="A12101">
            <v>407824</v>
          </cell>
        </row>
        <row r="12102">
          <cell r="A12102">
            <v>407855</v>
          </cell>
        </row>
        <row r="12103">
          <cell r="A12103">
            <v>407885</v>
          </cell>
        </row>
        <row r="12104">
          <cell r="A12104">
            <v>407916</v>
          </cell>
        </row>
        <row r="12105">
          <cell r="A12105">
            <v>407946</v>
          </cell>
        </row>
        <row r="12106">
          <cell r="A12106">
            <v>407977</v>
          </cell>
        </row>
        <row r="12107">
          <cell r="A12107">
            <v>408008</v>
          </cell>
        </row>
        <row r="12108">
          <cell r="A12108">
            <v>408036</v>
          </cell>
        </row>
        <row r="12109">
          <cell r="A12109">
            <v>408067</v>
          </cell>
        </row>
        <row r="12110">
          <cell r="A12110">
            <v>408097</v>
          </cell>
        </row>
        <row r="12111">
          <cell r="A12111">
            <v>408128</v>
          </cell>
        </row>
        <row r="12112">
          <cell r="A12112">
            <v>408158</v>
          </cell>
        </row>
        <row r="12113">
          <cell r="A12113">
            <v>408189</v>
          </cell>
        </row>
        <row r="12114">
          <cell r="A12114">
            <v>408220</v>
          </cell>
        </row>
        <row r="12115">
          <cell r="A12115">
            <v>408250</v>
          </cell>
        </row>
        <row r="12116">
          <cell r="A12116">
            <v>408281</v>
          </cell>
        </row>
        <row r="12117">
          <cell r="A12117">
            <v>408311</v>
          </cell>
        </row>
        <row r="12118">
          <cell r="A12118">
            <v>408342</v>
          </cell>
        </row>
        <row r="12119">
          <cell r="A12119">
            <v>408373</v>
          </cell>
        </row>
        <row r="12120">
          <cell r="A12120">
            <v>408401</v>
          </cell>
        </row>
        <row r="12121">
          <cell r="A12121">
            <v>408432</v>
          </cell>
        </row>
        <row r="12122">
          <cell r="A12122">
            <v>408462</v>
          </cell>
        </row>
        <row r="12123">
          <cell r="A12123">
            <v>408493</v>
          </cell>
        </row>
        <row r="12124">
          <cell r="A12124">
            <v>408523</v>
          </cell>
        </row>
        <row r="12125">
          <cell r="A12125">
            <v>408554</v>
          </cell>
        </row>
        <row r="12126">
          <cell r="A12126">
            <v>408585</v>
          </cell>
        </row>
        <row r="12127">
          <cell r="A12127">
            <v>408615</v>
          </cell>
        </row>
        <row r="12128">
          <cell r="A12128">
            <v>408646</v>
          </cell>
        </row>
        <row r="12129">
          <cell r="A12129">
            <v>408676</v>
          </cell>
        </row>
        <row r="12130">
          <cell r="A12130">
            <v>408707</v>
          </cell>
        </row>
        <row r="12131">
          <cell r="A12131">
            <v>408738</v>
          </cell>
        </row>
        <row r="12132">
          <cell r="A12132">
            <v>408766</v>
          </cell>
        </row>
        <row r="12133">
          <cell r="A12133">
            <v>408797</v>
          </cell>
        </row>
        <row r="12134">
          <cell r="A12134">
            <v>408827</v>
          </cell>
        </row>
        <row r="12135">
          <cell r="A12135">
            <v>408858</v>
          </cell>
        </row>
        <row r="12136">
          <cell r="A12136">
            <v>408888</v>
          </cell>
        </row>
        <row r="12137">
          <cell r="A12137">
            <v>408919</v>
          </cell>
        </row>
        <row r="12138">
          <cell r="A12138">
            <v>408950</v>
          </cell>
        </row>
        <row r="12139">
          <cell r="A12139">
            <v>408980</v>
          </cell>
        </row>
        <row r="12140">
          <cell r="A12140">
            <v>409011</v>
          </cell>
        </row>
        <row r="12141">
          <cell r="A12141">
            <v>409041</v>
          </cell>
        </row>
        <row r="12142">
          <cell r="A12142">
            <v>409072</v>
          </cell>
        </row>
        <row r="12143">
          <cell r="A12143">
            <v>409103</v>
          </cell>
        </row>
        <row r="12144">
          <cell r="A12144">
            <v>409132</v>
          </cell>
        </row>
        <row r="12145">
          <cell r="A12145">
            <v>409163</v>
          </cell>
        </row>
        <row r="12146">
          <cell r="A12146">
            <v>409193</v>
          </cell>
        </row>
        <row r="12147">
          <cell r="A12147">
            <v>409224</v>
          </cell>
        </row>
        <row r="12148">
          <cell r="A12148">
            <v>409254</v>
          </cell>
        </row>
        <row r="12149">
          <cell r="A12149">
            <v>409285</v>
          </cell>
        </row>
        <row r="12150">
          <cell r="A12150">
            <v>409316</v>
          </cell>
        </row>
        <row r="12151">
          <cell r="A12151">
            <v>409346</v>
          </cell>
        </row>
        <row r="12152">
          <cell r="A12152">
            <v>409377</v>
          </cell>
        </row>
        <row r="12153">
          <cell r="A12153">
            <v>409407</v>
          </cell>
        </row>
        <row r="12154">
          <cell r="A12154">
            <v>409438</v>
          </cell>
        </row>
        <row r="12155">
          <cell r="A12155">
            <v>409469</v>
          </cell>
        </row>
        <row r="12156">
          <cell r="A12156">
            <v>409497</v>
          </cell>
        </row>
        <row r="12157">
          <cell r="A12157">
            <v>409528</v>
          </cell>
        </row>
        <row r="12158">
          <cell r="A12158">
            <v>409558</v>
          </cell>
        </row>
        <row r="12159">
          <cell r="A12159">
            <v>409589</v>
          </cell>
        </row>
        <row r="12160">
          <cell r="A12160">
            <v>409619</v>
          </cell>
        </row>
        <row r="12161">
          <cell r="A12161">
            <v>409650</v>
          </cell>
        </row>
        <row r="12162">
          <cell r="A12162">
            <v>409681</v>
          </cell>
        </row>
        <row r="12163">
          <cell r="A12163">
            <v>409711</v>
          </cell>
        </row>
        <row r="12164">
          <cell r="A12164">
            <v>409742</v>
          </cell>
        </row>
        <row r="12165">
          <cell r="A12165">
            <v>409772</v>
          </cell>
        </row>
        <row r="12166">
          <cell r="A12166">
            <v>409803</v>
          </cell>
        </row>
        <row r="12167">
          <cell r="A12167">
            <v>409834</v>
          </cell>
        </row>
        <row r="12168">
          <cell r="A12168">
            <v>409862</v>
          </cell>
        </row>
        <row r="12169">
          <cell r="A12169">
            <v>409893</v>
          </cell>
        </row>
        <row r="12170">
          <cell r="A12170">
            <v>409923</v>
          </cell>
        </row>
        <row r="12171">
          <cell r="A12171">
            <v>409954</v>
          </cell>
        </row>
        <row r="12172">
          <cell r="A12172">
            <v>409984</v>
          </cell>
        </row>
        <row r="12173">
          <cell r="A12173">
            <v>410015</v>
          </cell>
        </row>
        <row r="12174">
          <cell r="A12174">
            <v>410046</v>
          </cell>
        </row>
        <row r="12175">
          <cell r="A12175">
            <v>410076</v>
          </cell>
        </row>
        <row r="12176">
          <cell r="A12176">
            <v>410107</v>
          </cell>
        </row>
        <row r="12177">
          <cell r="A12177">
            <v>410137</v>
          </cell>
        </row>
        <row r="12178">
          <cell r="A12178">
            <v>410168</v>
          </cell>
        </row>
        <row r="12179">
          <cell r="A12179">
            <v>410199</v>
          </cell>
        </row>
        <row r="12180">
          <cell r="A12180">
            <v>410227</v>
          </cell>
        </row>
        <row r="12181">
          <cell r="A12181">
            <v>410258</v>
          </cell>
        </row>
        <row r="12182">
          <cell r="A12182">
            <v>410288</v>
          </cell>
        </row>
        <row r="12183">
          <cell r="A12183">
            <v>410319</v>
          </cell>
        </row>
        <row r="12184">
          <cell r="A12184">
            <v>410349</v>
          </cell>
        </row>
        <row r="12185">
          <cell r="A12185">
            <v>410380</v>
          </cell>
        </row>
        <row r="12186">
          <cell r="A12186">
            <v>410411</v>
          </cell>
        </row>
        <row r="12187">
          <cell r="A12187">
            <v>410441</v>
          </cell>
        </row>
        <row r="12188">
          <cell r="A12188">
            <v>410472</v>
          </cell>
        </row>
        <row r="12189">
          <cell r="A12189">
            <v>410502</v>
          </cell>
        </row>
        <row r="12190">
          <cell r="A12190">
            <v>410533</v>
          </cell>
        </row>
        <row r="12191">
          <cell r="A12191">
            <v>410564</v>
          </cell>
        </row>
        <row r="12192">
          <cell r="A12192">
            <v>410593</v>
          </cell>
        </row>
        <row r="12193">
          <cell r="A12193">
            <v>410624</v>
          </cell>
        </row>
        <row r="12194">
          <cell r="A12194">
            <v>410654</v>
          </cell>
        </row>
        <row r="12195">
          <cell r="A12195">
            <v>410685</v>
          </cell>
        </row>
        <row r="12196">
          <cell r="A12196">
            <v>410715</v>
          </cell>
        </row>
        <row r="12197">
          <cell r="A12197">
            <v>410746</v>
          </cell>
        </row>
        <row r="12198">
          <cell r="A12198">
            <v>410777</v>
          </cell>
        </row>
        <row r="12199">
          <cell r="A12199">
            <v>410807</v>
          </cell>
        </row>
        <row r="12200">
          <cell r="A12200">
            <v>410838</v>
          </cell>
        </row>
        <row r="12201">
          <cell r="A12201">
            <v>410868</v>
          </cell>
        </row>
        <row r="12202">
          <cell r="A12202">
            <v>410899</v>
          </cell>
        </row>
        <row r="12203">
          <cell r="A12203">
            <v>410930</v>
          </cell>
        </row>
        <row r="12204">
          <cell r="A12204">
            <v>410958</v>
          </cell>
        </row>
        <row r="12205">
          <cell r="A12205">
            <v>410989</v>
          </cell>
        </row>
        <row r="12206">
          <cell r="A12206">
            <v>411019</v>
          </cell>
        </row>
        <row r="12207">
          <cell r="A12207">
            <v>411050</v>
          </cell>
        </row>
        <row r="12208">
          <cell r="A12208">
            <v>411080</v>
          </cell>
        </row>
        <row r="12209">
          <cell r="A12209">
            <v>411111</v>
          </cell>
        </row>
        <row r="12210">
          <cell r="A12210">
            <v>411142</v>
          </cell>
        </row>
        <row r="12211">
          <cell r="A12211">
            <v>411172</v>
          </cell>
        </row>
        <row r="12212">
          <cell r="A12212">
            <v>411203</v>
          </cell>
        </row>
        <row r="12213">
          <cell r="A12213">
            <v>411233</v>
          </cell>
        </row>
        <row r="12214">
          <cell r="A12214">
            <v>411264</v>
          </cell>
        </row>
        <row r="12215">
          <cell r="A12215">
            <v>411295</v>
          </cell>
        </row>
        <row r="12216">
          <cell r="A12216">
            <v>411323</v>
          </cell>
        </row>
        <row r="12217">
          <cell r="A12217">
            <v>411354</v>
          </cell>
        </row>
        <row r="12218">
          <cell r="A12218">
            <v>411384</v>
          </cell>
        </row>
        <row r="12219">
          <cell r="A12219">
            <v>411415</v>
          </cell>
        </row>
        <row r="12220">
          <cell r="A12220">
            <v>411445</v>
          </cell>
        </row>
        <row r="12221">
          <cell r="A12221">
            <v>411476</v>
          </cell>
        </row>
        <row r="12222">
          <cell r="A12222">
            <v>411507</v>
          </cell>
        </row>
        <row r="12223">
          <cell r="A12223">
            <v>411537</v>
          </cell>
        </row>
        <row r="12224">
          <cell r="A12224">
            <v>411568</v>
          </cell>
        </row>
        <row r="12225">
          <cell r="A12225">
            <v>411598</v>
          </cell>
        </row>
        <row r="12226">
          <cell r="A12226">
            <v>411629</v>
          </cell>
        </row>
        <row r="12227">
          <cell r="A12227">
            <v>411660</v>
          </cell>
        </row>
        <row r="12228">
          <cell r="A12228">
            <v>411688</v>
          </cell>
        </row>
        <row r="12229">
          <cell r="A12229">
            <v>411719</v>
          </cell>
        </row>
        <row r="12230">
          <cell r="A12230">
            <v>411749</v>
          </cell>
        </row>
        <row r="12231">
          <cell r="A12231">
            <v>411780</v>
          </cell>
        </row>
        <row r="12232">
          <cell r="A12232">
            <v>411810</v>
          </cell>
        </row>
        <row r="12233">
          <cell r="A12233">
            <v>411841</v>
          </cell>
        </row>
        <row r="12234">
          <cell r="A12234">
            <v>411872</v>
          </cell>
        </row>
        <row r="12235">
          <cell r="A12235">
            <v>411902</v>
          </cell>
        </row>
        <row r="12236">
          <cell r="A12236">
            <v>411933</v>
          </cell>
        </row>
        <row r="12237">
          <cell r="A12237">
            <v>411963</v>
          </cell>
        </row>
        <row r="12238">
          <cell r="A12238">
            <v>411994</v>
          </cell>
        </row>
        <row r="12239">
          <cell r="A12239">
            <v>412025</v>
          </cell>
        </row>
        <row r="12240">
          <cell r="A12240">
            <v>412054</v>
          </cell>
        </row>
        <row r="12241">
          <cell r="A12241">
            <v>412085</v>
          </cell>
        </row>
        <row r="12242">
          <cell r="A12242">
            <v>412115</v>
          </cell>
        </row>
        <row r="12243">
          <cell r="A12243">
            <v>412146</v>
          </cell>
        </row>
        <row r="12244">
          <cell r="A12244">
            <v>412176</v>
          </cell>
        </row>
        <row r="12245">
          <cell r="A12245">
            <v>412207</v>
          </cell>
        </row>
        <row r="12246">
          <cell r="A12246">
            <v>412238</v>
          </cell>
        </row>
        <row r="12247">
          <cell r="A12247">
            <v>412268</v>
          </cell>
        </row>
        <row r="12248">
          <cell r="A12248">
            <v>412299</v>
          </cell>
        </row>
        <row r="12249">
          <cell r="A12249">
            <v>412329</v>
          </cell>
        </row>
        <row r="12250">
          <cell r="A12250">
            <v>412360</v>
          </cell>
        </row>
        <row r="12251">
          <cell r="A12251">
            <v>412391</v>
          </cell>
        </row>
        <row r="12252">
          <cell r="A12252">
            <v>412419</v>
          </cell>
        </row>
        <row r="12253">
          <cell r="A12253">
            <v>412450</v>
          </cell>
        </row>
        <row r="12254">
          <cell r="A12254">
            <v>412480</v>
          </cell>
        </row>
        <row r="12255">
          <cell r="A12255">
            <v>412511</v>
          </cell>
        </row>
        <row r="12256">
          <cell r="A12256">
            <v>412541</v>
          </cell>
        </row>
        <row r="12257">
          <cell r="A12257">
            <v>412572</v>
          </cell>
        </row>
        <row r="12258">
          <cell r="A12258">
            <v>412603</v>
          </cell>
        </row>
        <row r="12259">
          <cell r="A12259">
            <v>412633</v>
          </cell>
        </row>
        <row r="12260">
          <cell r="A12260">
            <v>412664</v>
          </cell>
        </row>
        <row r="12261">
          <cell r="A12261">
            <v>412694</v>
          </cell>
        </row>
        <row r="12262">
          <cell r="A12262">
            <v>412725</v>
          </cell>
        </row>
        <row r="12263">
          <cell r="A12263">
            <v>412756</v>
          </cell>
        </row>
        <row r="12264">
          <cell r="A12264">
            <v>412784</v>
          </cell>
        </row>
        <row r="12265">
          <cell r="A12265">
            <v>412815</v>
          </cell>
        </row>
        <row r="12266">
          <cell r="A12266">
            <v>412845</v>
          </cell>
        </row>
        <row r="12267">
          <cell r="A12267">
            <v>412876</v>
          </cell>
        </row>
        <row r="12268">
          <cell r="A12268">
            <v>412906</v>
          </cell>
        </row>
        <row r="12269">
          <cell r="A12269">
            <v>412937</v>
          </cell>
        </row>
        <row r="12270">
          <cell r="A12270">
            <v>412968</v>
          </cell>
        </row>
        <row r="12271">
          <cell r="A12271">
            <v>412998</v>
          </cell>
        </row>
        <row r="12272">
          <cell r="A12272">
            <v>413029</v>
          </cell>
        </row>
        <row r="12273">
          <cell r="A12273">
            <v>413059</v>
          </cell>
        </row>
        <row r="12274">
          <cell r="A12274">
            <v>413090</v>
          </cell>
        </row>
        <row r="12275">
          <cell r="A12275">
            <v>413121</v>
          </cell>
        </row>
        <row r="12276">
          <cell r="A12276">
            <v>413149</v>
          </cell>
        </row>
        <row r="12277">
          <cell r="A12277">
            <v>413180</v>
          </cell>
        </row>
        <row r="12278">
          <cell r="A12278">
            <v>413210</v>
          </cell>
        </row>
        <row r="12279">
          <cell r="A12279">
            <v>413241</v>
          </cell>
        </row>
        <row r="12280">
          <cell r="A12280">
            <v>413271</v>
          </cell>
        </row>
        <row r="12281">
          <cell r="A12281">
            <v>413302</v>
          </cell>
        </row>
        <row r="12282">
          <cell r="A12282">
            <v>413333</v>
          </cell>
        </row>
        <row r="12283">
          <cell r="A12283">
            <v>413363</v>
          </cell>
        </row>
        <row r="12284">
          <cell r="A12284">
            <v>413394</v>
          </cell>
        </row>
        <row r="12285">
          <cell r="A12285">
            <v>413424</v>
          </cell>
        </row>
        <row r="12286">
          <cell r="A12286">
            <v>413455</v>
          </cell>
        </row>
        <row r="12287">
          <cell r="A12287">
            <v>413486</v>
          </cell>
        </row>
        <row r="12288">
          <cell r="A12288">
            <v>413515</v>
          </cell>
        </row>
        <row r="12289">
          <cell r="A12289">
            <v>413546</v>
          </cell>
        </row>
        <row r="12290">
          <cell r="A12290">
            <v>413576</v>
          </cell>
        </row>
        <row r="12291">
          <cell r="A12291">
            <v>413607</v>
          </cell>
        </row>
        <row r="12292">
          <cell r="A12292">
            <v>413637</v>
          </cell>
        </row>
        <row r="12293">
          <cell r="A12293">
            <v>413668</v>
          </cell>
        </row>
        <row r="12294">
          <cell r="A12294">
            <v>413699</v>
          </cell>
        </row>
        <row r="12295">
          <cell r="A12295">
            <v>413729</v>
          </cell>
        </row>
        <row r="12296">
          <cell r="A12296">
            <v>413760</v>
          </cell>
        </row>
        <row r="12297">
          <cell r="A12297">
            <v>413790</v>
          </cell>
        </row>
        <row r="12298">
          <cell r="A12298">
            <v>413821</v>
          </cell>
        </row>
        <row r="12299">
          <cell r="A12299">
            <v>413852</v>
          </cell>
        </row>
        <row r="12300">
          <cell r="A12300">
            <v>413880</v>
          </cell>
        </row>
        <row r="12301">
          <cell r="A12301">
            <v>413911</v>
          </cell>
        </row>
        <row r="12302">
          <cell r="A12302">
            <v>413941</v>
          </cell>
        </row>
        <row r="12303">
          <cell r="A12303">
            <v>413972</v>
          </cell>
        </row>
        <row r="12304">
          <cell r="A12304">
            <v>414002</v>
          </cell>
        </row>
        <row r="12305">
          <cell r="A12305">
            <v>414033</v>
          </cell>
        </row>
        <row r="12306">
          <cell r="A12306">
            <v>414064</v>
          </cell>
        </row>
        <row r="12307">
          <cell r="A12307">
            <v>414094</v>
          </cell>
        </row>
        <row r="12308">
          <cell r="A12308">
            <v>414125</v>
          </cell>
        </row>
        <row r="12309">
          <cell r="A12309">
            <v>414155</v>
          </cell>
        </row>
        <row r="12310">
          <cell r="A12310">
            <v>414186</v>
          </cell>
        </row>
        <row r="12311">
          <cell r="A12311">
            <v>414217</v>
          </cell>
        </row>
        <row r="12312">
          <cell r="A12312">
            <v>414245</v>
          </cell>
        </row>
        <row r="12313">
          <cell r="A12313">
            <v>414276</v>
          </cell>
        </row>
        <row r="12314">
          <cell r="A12314">
            <v>414306</v>
          </cell>
        </row>
        <row r="12315">
          <cell r="A12315">
            <v>414337</v>
          </cell>
        </row>
        <row r="12316">
          <cell r="A12316">
            <v>414367</v>
          </cell>
        </row>
        <row r="12317">
          <cell r="A12317">
            <v>414398</v>
          </cell>
        </row>
        <row r="12318">
          <cell r="A12318">
            <v>414429</v>
          </cell>
        </row>
        <row r="12319">
          <cell r="A12319">
            <v>414459</v>
          </cell>
        </row>
        <row r="12320">
          <cell r="A12320">
            <v>414490</v>
          </cell>
        </row>
        <row r="12321">
          <cell r="A12321">
            <v>414520</v>
          </cell>
        </row>
        <row r="12322">
          <cell r="A12322">
            <v>414551</v>
          </cell>
        </row>
        <row r="12323">
          <cell r="A12323">
            <v>414582</v>
          </cell>
        </row>
        <row r="12324">
          <cell r="A12324">
            <v>414610</v>
          </cell>
        </row>
        <row r="12325">
          <cell r="A12325">
            <v>414641</v>
          </cell>
        </row>
        <row r="12326">
          <cell r="A12326">
            <v>414671</v>
          </cell>
        </row>
        <row r="12327">
          <cell r="A12327">
            <v>414702</v>
          </cell>
        </row>
        <row r="12328">
          <cell r="A12328">
            <v>414732</v>
          </cell>
        </row>
        <row r="12329">
          <cell r="A12329">
            <v>414763</v>
          </cell>
        </row>
        <row r="12330">
          <cell r="A12330">
            <v>414794</v>
          </cell>
        </row>
        <row r="12331">
          <cell r="A12331">
            <v>414824</v>
          </cell>
        </row>
        <row r="12332">
          <cell r="A12332">
            <v>414855</v>
          </cell>
        </row>
        <row r="12333">
          <cell r="A12333">
            <v>414885</v>
          </cell>
        </row>
        <row r="12334">
          <cell r="A12334">
            <v>414916</v>
          </cell>
        </row>
        <row r="12335">
          <cell r="A12335">
            <v>414947</v>
          </cell>
        </row>
        <row r="12336">
          <cell r="A12336">
            <v>414976</v>
          </cell>
        </row>
        <row r="12337">
          <cell r="A12337">
            <v>415007</v>
          </cell>
        </row>
        <row r="12338">
          <cell r="A12338">
            <v>415037</v>
          </cell>
        </row>
        <row r="12339">
          <cell r="A12339">
            <v>415068</v>
          </cell>
        </row>
        <row r="12340">
          <cell r="A12340">
            <v>415098</v>
          </cell>
        </row>
        <row r="12341">
          <cell r="A12341">
            <v>415129</v>
          </cell>
        </row>
        <row r="12342">
          <cell r="A12342">
            <v>415160</v>
          </cell>
        </row>
        <row r="12343">
          <cell r="A12343">
            <v>415190</v>
          </cell>
        </row>
        <row r="12344">
          <cell r="A12344">
            <v>415221</v>
          </cell>
        </row>
        <row r="12345">
          <cell r="A12345">
            <v>415251</v>
          </cell>
        </row>
        <row r="12346">
          <cell r="A12346">
            <v>415282</v>
          </cell>
        </row>
        <row r="12347">
          <cell r="A12347">
            <v>415313</v>
          </cell>
        </row>
        <row r="12348">
          <cell r="A12348">
            <v>415341</v>
          </cell>
        </row>
        <row r="12349">
          <cell r="A12349">
            <v>415372</v>
          </cell>
        </row>
        <row r="12350">
          <cell r="A12350">
            <v>415402</v>
          </cell>
        </row>
        <row r="12351">
          <cell r="A12351">
            <v>415433</v>
          </cell>
        </row>
        <row r="12352">
          <cell r="A12352">
            <v>415463</v>
          </cell>
        </row>
        <row r="12353">
          <cell r="A12353">
            <v>415494</v>
          </cell>
        </row>
        <row r="12354">
          <cell r="A12354">
            <v>415525</v>
          </cell>
        </row>
        <row r="12355">
          <cell r="A12355">
            <v>415555</v>
          </cell>
        </row>
        <row r="12356">
          <cell r="A12356">
            <v>415586</v>
          </cell>
        </row>
        <row r="12357">
          <cell r="A12357">
            <v>415616</v>
          </cell>
        </row>
        <row r="12358">
          <cell r="A12358">
            <v>415647</v>
          </cell>
        </row>
        <row r="12359">
          <cell r="A12359">
            <v>415678</v>
          </cell>
        </row>
        <row r="12360">
          <cell r="A12360">
            <v>415706</v>
          </cell>
        </row>
        <row r="12361">
          <cell r="A12361">
            <v>415737</v>
          </cell>
        </row>
        <row r="12362">
          <cell r="A12362">
            <v>415767</v>
          </cell>
        </row>
        <row r="12363">
          <cell r="A12363">
            <v>415798</v>
          </cell>
        </row>
        <row r="12364">
          <cell r="A12364">
            <v>415828</v>
          </cell>
        </row>
        <row r="12365">
          <cell r="A12365">
            <v>415859</v>
          </cell>
        </row>
        <row r="12366">
          <cell r="A12366">
            <v>415890</v>
          </cell>
        </row>
        <row r="12367">
          <cell r="A12367">
            <v>415920</v>
          </cell>
        </row>
        <row r="12368">
          <cell r="A12368">
            <v>415951</v>
          </cell>
        </row>
        <row r="12369">
          <cell r="A12369">
            <v>415981</v>
          </cell>
        </row>
        <row r="12370">
          <cell r="A12370">
            <v>416012</v>
          </cell>
        </row>
        <row r="12371">
          <cell r="A12371">
            <v>416043</v>
          </cell>
        </row>
        <row r="12372">
          <cell r="A12372">
            <v>416071</v>
          </cell>
        </row>
        <row r="12373">
          <cell r="A12373">
            <v>416102</v>
          </cell>
        </row>
        <row r="12374">
          <cell r="A12374">
            <v>416132</v>
          </cell>
        </row>
        <row r="12375">
          <cell r="A12375">
            <v>416163</v>
          </cell>
        </row>
        <row r="12376">
          <cell r="A12376">
            <v>416193</v>
          </cell>
        </row>
        <row r="12377">
          <cell r="A12377">
            <v>416224</v>
          </cell>
        </row>
        <row r="12378">
          <cell r="A12378">
            <v>416255</v>
          </cell>
        </row>
        <row r="12379">
          <cell r="A12379">
            <v>416285</v>
          </cell>
        </row>
        <row r="12380">
          <cell r="A12380">
            <v>416316</v>
          </cell>
        </row>
        <row r="12381">
          <cell r="A12381">
            <v>416346</v>
          </cell>
        </row>
        <row r="12382">
          <cell r="A12382">
            <v>416377</v>
          </cell>
        </row>
        <row r="12383">
          <cell r="A12383">
            <v>416408</v>
          </cell>
        </row>
        <row r="12384">
          <cell r="A12384">
            <v>416437</v>
          </cell>
        </row>
        <row r="12385">
          <cell r="A12385">
            <v>416468</v>
          </cell>
        </row>
        <row r="12386">
          <cell r="A12386">
            <v>416498</v>
          </cell>
        </row>
        <row r="12387">
          <cell r="A12387">
            <v>416529</v>
          </cell>
        </row>
        <row r="12388">
          <cell r="A12388">
            <v>416559</v>
          </cell>
        </row>
        <row r="12389">
          <cell r="A12389">
            <v>416590</v>
          </cell>
        </row>
        <row r="12390">
          <cell r="A12390">
            <v>416621</v>
          </cell>
        </row>
        <row r="12391">
          <cell r="A12391">
            <v>416651</v>
          </cell>
        </row>
        <row r="12392">
          <cell r="A12392">
            <v>416682</v>
          </cell>
        </row>
        <row r="12393">
          <cell r="A12393">
            <v>416712</v>
          </cell>
        </row>
        <row r="12394">
          <cell r="A12394">
            <v>416743</v>
          </cell>
        </row>
        <row r="12395">
          <cell r="A12395">
            <v>416774</v>
          </cell>
        </row>
        <row r="12396">
          <cell r="A12396">
            <v>416802</v>
          </cell>
        </row>
        <row r="12397">
          <cell r="A12397">
            <v>416833</v>
          </cell>
        </row>
        <row r="12398">
          <cell r="A12398">
            <v>416863</v>
          </cell>
        </row>
        <row r="12399">
          <cell r="A12399">
            <v>416894</v>
          </cell>
        </row>
        <row r="12400">
          <cell r="A12400">
            <v>416924</v>
          </cell>
        </row>
        <row r="12401">
          <cell r="A12401">
            <v>416955</v>
          </cell>
        </row>
        <row r="12402">
          <cell r="A12402">
            <v>416986</v>
          </cell>
        </row>
        <row r="12403">
          <cell r="A12403">
            <v>417016</v>
          </cell>
        </row>
        <row r="12404">
          <cell r="A12404">
            <v>417047</v>
          </cell>
        </row>
        <row r="12405">
          <cell r="A12405">
            <v>417077</v>
          </cell>
        </row>
        <row r="12406">
          <cell r="A12406">
            <v>417108</v>
          </cell>
        </row>
        <row r="12407">
          <cell r="A12407">
            <v>417139</v>
          </cell>
        </row>
        <row r="12408">
          <cell r="A12408">
            <v>417167</v>
          </cell>
        </row>
        <row r="12409">
          <cell r="A12409">
            <v>417198</v>
          </cell>
        </row>
        <row r="12410">
          <cell r="A12410">
            <v>417228</v>
          </cell>
        </row>
        <row r="12411">
          <cell r="A12411">
            <v>417259</v>
          </cell>
        </row>
        <row r="12412">
          <cell r="A12412">
            <v>417289</v>
          </cell>
        </row>
        <row r="12413">
          <cell r="A12413">
            <v>417320</v>
          </cell>
        </row>
        <row r="12414">
          <cell r="A12414">
            <v>417351</v>
          </cell>
        </row>
        <row r="12415">
          <cell r="A12415">
            <v>417381</v>
          </cell>
        </row>
        <row r="12416">
          <cell r="A12416">
            <v>417412</v>
          </cell>
        </row>
        <row r="12417">
          <cell r="A12417">
            <v>417442</v>
          </cell>
        </row>
        <row r="12418">
          <cell r="A12418">
            <v>417473</v>
          </cell>
        </row>
        <row r="12419">
          <cell r="A12419">
            <v>417504</v>
          </cell>
        </row>
        <row r="12420">
          <cell r="A12420">
            <v>417532</v>
          </cell>
        </row>
        <row r="12421">
          <cell r="A12421">
            <v>417563</v>
          </cell>
        </row>
        <row r="12422">
          <cell r="A12422">
            <v>417593</v>
          </cell>
        </row>
        <row r="12423">
          <cell r="A12423">
            <v>417624</v>
          </cell>
        </row>
        <row r="12424">
          <cell r="A12424">
            <v>417654</v>
          </cell>
        </row>
        <row r="12425">
          <cell r="A12425">
            <v>417685</v>
          </cell>
        </row>
        <row r="12426">
          <cell r="A12426">
            <v>417716</v>
          </cell>
        </row>
        <row r="12427">
          <cell r="A12427">
            <v>417746</v>
          </cell>
        </row>
        <row r="12428">
          <cell r="A12428">
            <v>417777</v>
          </cell>
        </row>
        <row r="12429">
          <cell r="A12429">
            <v>417807</v>
          </cell>
        </row>
        <row r="12430">
          <cell r="A12430">
            <v>417838</v>
          </cell>
        </row>
        <row r="12431">
          <cell r="A12431">
            <v>417869</v>
          </cell>
        </row>
        <row r="12432">
          <cell r="A12432">
            <v>417898</v>
          </cell>
        </row>
        <row r="12433">
          <cell r="A12433">
            <v>417929</v>
          </cell>
        </row>
        <row r="12434">
          <cell r="A12434">
            <v>417959</v>
          </cell>
        </row>
        <row r="12435">
          <cell r="A12435">
            <v>417990</v>
          </cell>
        </row>
        <row r="12436">
          <cell r="A12436">
            <v>418020</v>
          </cell>
        </row>
        <row r="12437">
          <cell r="A12437">
            <v>418051</v>
          </cell>
        </row>
        <row r="12438">
          <cell r="A12438">
            <v>418082</v>
          </cell>
        </row>
        <row r="12439">
          <cell r="A12439">
            <v>418112</v>
          </cell>
        </row>
        <row r="12440">
          <cell r="A12440">
            <v>418143</v>
          </cell>
        </row>
        <row r="12441">
          <cell r="A12441">
            <v>418173</v>
          </cell>
        </row>
        <row r="12442">
          <cell r="A12442">
            <v>418204</v>
          </cell>
        </row>
        <row r="12443">
          <cell r="A12443">
            <v>418235</v>
          </cell>
        </row>
        <row r="12444">
          <cell r="A12444">
            <v>418263</v>
          </cell>
        </row>
        <row r="12445">
          <cell r="A12445">
            <v>418294</v>
          </cell>
        </row>
        <row r="12446">
          <cell r="A12446">
            <v>418324</v>
          </cell>
        </row>
        <row r="12447">
          <cell r="A12447">
            <v>418355</v>
          </cell>
        </row>
        <row r="12448">
          <cell r="A12448">
            <v>418385</v>
          </cell>
        </row>
        <row r="12449">
          <cell r="A12449">
            <v>418416</v>
          </cell>
        </row>
        <row r="12450">
          <cell r="A12450">
            <v>418447</v>
          </cell>
        </row>
        <row r="12451">
          <cell r="A12451">
            <v>418477</v>
          </cell>
        </row>
        <row r="12452">
          <cell r="A12452">
            <v>418508</v>
          </cell>
        </row>
        <row r="12453">
          <cell r="A12453">
            <v>418538</v>
          </cell>
        </row>
        <row r="12454">
          <cell r="A12454">
            <v>418569</v>
          </cell>
        </row>
        <row r="12455">
          <cell r="A12455">
            <v>418600</v>
          </cell>
        </row>
        <row r="12456">
          <cell r="A12456">
            <v>418628</v>
          </cell>
        </row>
        <row r="12457">
          <cell r="A12457">
            <v>418659</v>
          </cell>
        </row>
        <row r="12458">
          <cell r="A12458">
            <v>418689</v>
          </cell>
        </row>
        <row r="12459">
          <cell r="A12459">
            <v>418720</v>
          </cell>
        </row>
        <row r="12460">
          <cell r="A12460">
            <v>418750</v>
          </cell>
        </row>
        <row r="12461">
          <cell r="A12461">
            <v>418781</v>
          </cell>
        </row>
        <row r="12462">
          <cell r="A12462">
            <v>418812</v>
          </cell>
        </row>
        <row r="12463">
          <cell r="A12463">
            <v>418842</v>
          </cell>
        </row>
        <row r="12464">
          <cell r="A12464">
            <v>418873</v>
          </cell>
        </row>
        <row r="12465">
          <cell r="A12465">
            <v>418903</v>
          </cell>
        </row>
        <row r="12466">
          <cell r="A12466">
            <v>418934</v>
          </cell>
        </row>
        <row r="12467">
          <cell r="A12467">
            <v>418965</v>
          </cell>
        </row>
        <row r="12468">
          <cell r="A12468">
            <v>418993</v>
          </cell>
        </row>
        <row r="12469">
          <cell r="A12469">
            <v>419024</v>
          </cell>
        </row>
        <row r="12470">
          <cell r="A12470">
            <v>419054</v>
          </cell>
        </row>
        <row r="12471">
          <cell r="A12471">
            <v>419085</v>
          </cell>
        </row>
        <row r="12472">
          <cell r="A12472">
            <v>419115</v>
          </cell>
        </row>
        <row r="12473">
          <cell r="A12473">
            <v>419146</v>
          </cell>
        </row>
        <row r="12474">
          <cell r="A12474">
            <v>419177</v>
          </cell>
        </row>
        <row r="12475">
          <cell r="A12475">
            <v>419207</v>
          </cell>
        </row>
        <row r="12476">
          <cell r="A12476">
            <v>419238</v>
          </cell>
        </row>
        <row r="12477">
          <cell r="A12477">
            <v>419268</v>
          </cell>
        </row>
        <row r="12478">
          <cell r="A12478">
            <v>419299</v>
          </cell>
        </row>
        <row r="12479">
          <cell r="A12479">
            <v>419330</v>
          </cell>
        </row>
        <row r="12480">
          <cell r="A12480">
            <v>419359</v>
          </cell>
        </row>
        <row r="12481">
          <cell r="A12481">
            <v>419390</v>
          </cell>
        </row>
        <row r="12482">
          <cell r="A12482">
            <v>419420</v>
          </cell>
        </row>
        <row r="12483">
          <cell r="A12483">
            <v>419451</v>
          </cell>
        </row>
        <row r="12484">
          <cell r="A12484">
            <v>419481</v>
          </cell>
        </row>
        <row r="12485">
          <cell r="A12485">
            <v>419512</v>
          </cell>
        </row>
        <row r="12486">
          <cell r="A12486">
            <v>419543</v>
          </cell>
        </row>
        <row r="12487">
          <cell r="A12487">
            <v>419573</v>
          </cell>
        </row>
        <row r="12488">
          <cell r="A12488">
            <v>419604</v>
          </cell>
        </row>
        <row r="12489">
          <cell r="A12489">
            <v>419634</v>
          </cell>
        </row>
        <row r="12490">
          <cell r="A12490">
            <v>419665</v>
          </cell>
        </row>
        <row r="12491">
          <cell r="A12491">
            <v>419696</v>
          </cell>
        </row>
        <row r="12492">
          <cell r="A12492">
            <v>419724</v>
          </cell>
        </row>
        <row r="12493">
          <cell r="A12493">
            <v>419755</v>
          </cell>
        </row>
        <row r="12494">
          <cell r="A12494">
            <v>419785</v>
          </cell>
        </row>
        <row r="12495">
          <cell r="A12495">
            <v>419816</v>
          </cell>
        </row>
        <row r="12496">
          <cell r="A12496">
            <v>419846</v>
          </cell>
        </row>
        <row r="12497">
          <cell r="A12497">
            <v>419877</v>
          </cell>
        </row>
        <row r="12498">
          <cell r="A12498">
            <v>419908</v>
          </cell>
        </row>
        <row r="12499">
          <cell r="A12499">
            <v>419938</v>
          </cell>
        </row>
        <row r="12500">
          <cell r="A12500">
            <v>419969</v>
          </cell>
        </row>
        <row r="12501">
          <cell r="A12501">
            <v>419999</v>
          </cell>
        </row>
        <row r="12502">
          <cell r="A12502">
            <v>420030</v>
          </cell>
        </row>
        <row r="12503">
          <cell r="A12503">
            <v>420061</v>
          </cell>
        </row>
        <row r="12504">
          <cell r="A12504">
            <v>420089</v>
          </cell>
        </row>
        <row r="12505">
          <cell r="A12505">
            <v>420120</v>
          </cell>
        </row>
        <row r="12506">
          <cell r="A12506">
            <v>420150</v>
          </cell>
        </row>
        <row r="12507">
          <cell r="A12507">
            <v>420181</v>
          </cell>
        </row>
        <row r="12508">
          <cell r="A12508">
            <v>420211</v>
          </cell>
        </row>
        <row r="12509">
          <cell r="A12509">
            <v>420242</v>
          </cell>
        </row>
        <row r="12510">
          <cell r="A12510">
            <v>420273</v>
          </cell>
        </row>
        <row r="12511">
          <cell r="A12511">
            <v>420303</v>
          </cell>
        </row>
        <row r="12512">
          <cell r="A12512">
            <v>420334</v>
          </cell>
        </row>
        <row r="12513">
          <cell r="A12513">
            <v>420364</v>
          </cell>
        </row>
        <row r="12514">
          <cell r="A12514">
            <v>420395</v>
          </cell>
        </row>
        <row r="12515">
          <cell r="A12515">
            <v>420426</v>
          </cell>
        </row>
        <row r="12516">
          <cell r="A12516">
            <v>420454</v>
          </cell>
        </row>
        <row r="12517">
          <cell r="A12517">
            <v>420485</v>
          </cell>
        </row>
        <row r="12518">
          <cell r="A12518">
            <v>420515</v>
          </cell>
        </row>
        <row r="12519">
          <cell r="A12519">
            <v>420546</v>
          </cell>
        </row>
        <row r="12520">
          <cell r="A12520">
            <v>420576</v>
          </cell>
        </row>
        <row r="12521">
          <cell r="A12521">
            <v>420607</v>
          </cell>
        </row>
        <row r="12522">
          <cell r="A12522">
            <v>420638</v>
          </cell>
        </row>
        <row r="12523">
          <cell r="A12523">
            <v>420668</v>
          </cell>
        </row>
        <row r="12524">
          <cell r="A12524">
            <v>420699</v>
          </cell>
        </row>
        <row r="12525">
          <cell r="A12525">
            <v>420729</v>
          </cell>
        </row>
        <row r="12526">
          <cell r="A12526">
            <v>420760</v>
          </cell>
        </row>
        <row r="12527">
          <cell r="A12527">
            <v>420791</v>
          </cell>
        </row>
        <row r="12528">
          <cell r="A12528">
            <v>420820</v>
          </cell>
        </row>
        <row r="12529">
          <cell r="A12529">
            <v>420851</v>
          </cell>
        </row>
        <row r="12530">
          <cell r="A12530">
            <v>420881</v>
          </cell>
        </row>
        <row r="12531">
          <cell r="A12531">
            <v>420912</v>
          </cell>
        </row>
        <row r="12532">
          <cell r="A12532">
            <v>420942</v>
          </cell>
        </row>
        <row r="12533">
          <cell r="A12533">
            <v>420973</v>
          </cell>
        </row>
        <row r="12534">
          <cell r="A12534">
            <v>421004</v>
          </cell>
        </row>
        <row r="12535">
          <cell r="A12535">
            <v>421034</v>
          </cell>
        </row>
        <row r="12536">
          <cell r="A12536">
            <v>421065</v>
          </cell>
        </row>
        <row r="12537">
          <cell r="A12537">
            <v>421095</v>
          </cell>
        </row>
        <row r="12538">
          <cell r="A12538">
            <v>421126</v>
          </cell>
        </row>
        <row r="12539">
          <cell r="A12539">
            <v>421157</v>
          </cell>
        </row>
        <row r="12540">
          <cell r="A12540">
            <v>421185</v>
          </cell>
        </row>
        <row r="12541">
          <cell r="A12541">
            <v>421216</v>
          </cell>
        </row>
        <row r="12542">
          <cell r="A12542">
            <v>421246</v>
          </cell>
        </row>
        <row r="12543">
          <cell r="A12543">
            <v>421277</v>
          </cell>
        </row>
        <row r="12544">
          <cell r="A12544">
            <v>421307</v>
          </cell>
        </row>
        <row r="12545">
          <cell r="A12545">
            <v>421338</v>
          </cell>
        </row>
        <row r="12546">
          <cell r="A12546">
            <v>421369</v>
          </cell>
        </row>
        <row r="12547">
          <cell r="A12547">
            <v>421399</v>
          </cell>
        </row>
        <row r="12548">
          <cell r="A12548">
            <v>421430</v>
          </cell>
        </row>
        <row r="12549">
          <cell r="A12549">
            <v>421460</v>
          </cell>
        </row>
        <row r="12550">
          <cell r="A12550">
            <v>421491</v>
          </cell>
        </row>
        <row r="12551">
          <cell r="A12551">
            <v>421522</v>
          </cell>
        </row>
        <row r="12552">
          <cell r="A12552">
            <v>421550</v>
          </cell>
        </row>
        <row r="12553">
          <cell r="A12553">
            <v>421581</v>
          </cell>
        </row>
        <row r="12554">
          <cell r="A12554">
            <v>421611</v>
          </cell>
        </row>
        <row r="12555">
          <cell r="A12555">
            <v>421642</v>
          </cell>
        </row>
        <row r="12556">
          <cell r="A12556">
            <v>421672</v>
          </cell>
        </row>
        <row r="12557">
          <cell r="A12557">
            <v>421703</v>
          </cell>
        </row>
        <row r="12558">
          <cell r="A12558">
            <v>421734</v>
          </cell>
        </row>
        <row r="12559">
          <cell r="A12559">
            <v>421764</v>
          </cell>
        </row>
        <row r="12560">
          <cell r="A12560">
            <v>421795</v>
          </cell>
        </row>
        <row r="12561">
          <cell r="A12561">
            <v>421825</v>
          </cell>
        </row>
        <row r="12562">
          <cell r="A12562">
            <v>421856</v>
          </cell>
        </row>
        <row r="12563">
          <cell r="A12563">
            <v>421887</v>
          </cell>
        </row>
        <row r="12564">
          <cell r="A12564">
            <v>421915</v>
          </cell>
        </row>
        <row r="12565">
          <cell r="A12565">
            <v>421946</v>
          </cell>
        </row>
        <row r="12566">
          <cell r="A12566">
            <v>421976</v>
          </cell>
        </row>
        <row r="12567">
          <cell r="A12567">
            <v>422007</v>
          </cell>
        </row>
        <row r="12568">
          <cell r="A12568">
            <v>422037</v>
          </cell>
        </row>
        <row r="12569">
          <cell r="A12569">
            <v>422068</v>
          </cell>
        </row>
        <row r="12570">
          <cell r="A12570">
            <v>422099</v>
          </cell>
        </row>
        <row r="12571">
          <cell r="A12571">
            <v>422129</v>
          </cell>
        </row>
        <row r="12572">
          <cell r="A12572">
            <v>422160</v>
          </cell>
        </row>
        <row r="12573">
          <cell r="A12573">
            <v>422190</v>
          </cell>
        </row>
        <row r="12574">
          <cell r="A12574">
            <v>422221</v>
          </cell>
        </row>
        <row r="12575">
          <cell r="A12575">
            <v>422252</v>
          </cell>
        </row>
        <row r="12576">
          <cell r="A12576">
            <v>422281</v>
          </cell>
        </row>
        <row r="12577">
          <cell r="A12577">
            <v>422312</v>
          </cell>
        </row>
        <row r="12578">
          <cell r="A12578">
            <v>422342</v>
          </cell>
        </row>
        <row r="12579">
          <cell r="A12579">
            <v>422373</v>
          </cell>
        </row>
        <row r="12580">
          <cell r="A12580">
            <v>422403</v>
          </cell>
        </row>
        <row r="12581">
          <cell r="A12581">
            <v>422434</v>
          </cell>
        </row>
        <row r="12582">
          <cell r="A12582">
            <v>422465</v>
          </cell>
        </row>
        <row r="12583">
          <cell r="A12583">
            <v>422495</v>
          </cell>
        </row>
        <row r="12584">
          <cell r="A12584">
            <v>422526</v>
          </cell>
        </row>
        <row r="12585">
          <cell r="A12585">
            <v>422556</v>
          </cell>
        </row>
        <row r="12586">
          <cell r="A12586">
            <v>422587</v>
          </cell>
        </row>
        <row r="12587">
          <cell r="A12587">
            <v>422618</v>
          </cell>
        </row>
        <row r="12588">
          <cell r="A12588">
            <v>422646</v>
          </cell>
        </row>
        <row r="12589">
          <cell r="A12589">
            <v>422677</v>
          </cell>
        </row>
        <row r="12590">
          <cell r="A12590">
            <v>422707</v>
          </cell>
        </row>
        <row r="12591">
          <cell r="A12591">
            <v>422738</v>
          </cell>
        </row>
        <row r="12592">
          <cell r="A12592">
            <v>422768</v>
          </cell>
        </row>
        <row r="12593">
          <cell r="A12593">
            <v>422799</v>
          </cell>
        </row>
        <row r="12594">
          <cell r="A12594">
            <v>422830</v>
          </cell>
        </row>
        <row r="12595">
          <cell r="A12595">
            <v>422860</v>
          </cell>
        </row>
        <row r="12596">
          <cell r="A12596">
            <v>422891</v>
          </cell>
        </row>
        <row r="12597">
          <cell r="A12597">
            <v>422921</v>
          </cell>
        </row>
        <row r="12598">
          <cell r="A12598">
            <v>422952</v>
          </cell>
        </row>
        <row r="12599">
          <cell r="A12599">
            <v>422983</v>
          </cell>
        </row>
        <row r="12600">
          <cell r="A12600">
            <v>423011</v>
          </cell>
        </row>
        <row r="12601">
          <cell r="A12601">
            <v>423042</v>
          </cell>
        </row>
        <row r="12602">
          <cell r="A12602">
            <v>423072</v>
          </cell>
        </row>
        <row r="12603">
          <cell r="A12603">
            <v>423103</v>
          </cell>
        </row>
        <row r="12604">
          <cell r="A12604">
            <v>423133</v>
          </cell>
        </row>
        <row r="12605">
          <cell r="A12605">
            <v>423164</v>
          </cell>
        </row>
        <row r="12606">
          <cell r="A12606">
            <v>423195</v>
          </cell>
        </row>
        <row r="12607">
          <cell r="A12607">
            <v>423225</v>
          </cell>
        </row>
        <row r="12608">
          <cell r="A12608">
            <v>423256</v>
          </cell>
        </row>
        <row r="12609">
          <cell r="A12609">
            <v>423286</v>
          </cell>
        </row>
        <row r="12610">
          <cell r="A12610">
            <v>423317</v>
          </cell>
        </row>
        <row r="12611">
          <cell r="A12611">
            <v>423348</v>
          </cell>
        </row>
        <row r="12612">
          <cell r="A12612">
            <v>423376</v>
          </cell>
        </row>
        <row r="12613">
          <cell r="A12613">
            <v>423407</v>
          </cell>
        </row>
        <row r="12614">
          <cell r="A12614">
            <v>423437</v>
          </cell>
        </row>
        <row r="12615">
          <cell r="A12615">
            <v>423468</v>
          </cell>
        </row>
        <row r="12616">
          <cell r="A12616">
            <v>423498</v>
          </cell>
        </row>
        <row r="12617">
          <cell r="A12617">
            <v>423529</v>
          </cell>
        </row>
        <row r="12618">
          <cell r="A12618">
            <v>423560</v>
          </cell>
        </row>
        <row r="12619">
          <cell r="A12619">
            <v>423590</v>
          </cell>
        </row>
        <row r="12620">
          <cell r="A12620">
            <v>423621</v>
          </cell>
        </row>
        <row r="12621">
          <cell r="A12621">
            <v>423651</v>
          </cell>
        </row>
        <row r="12622">
          <cell r="A12622">
            <v>423682</v>
          </cell>
        </row>
        <row r="12623">
          <cell r="A12623">
            <v>423713</v>
          </cell>
        </row>
        <row r="12624">
          <cell r="A12624">
            <v>423742</v>
          </cell>
        </row>
        <row r="12625">
          <cell r="A12625">
            <v>423773</v>
          </cell>
        </row>
        <row r="12626">
          <cell r="A12626">
            <v>423803</v>
          </cell>
        </row>
        <row r="12627">
          <cell r="A12627">
            <v>423834</v>
          </cell>
        </row>
        <row r="12628">
          <cell r="A12628">
            <v>423864</v>
          </cell>
        </row>
        <row r="12629">
          <cell r="A12629">
            <v>423895</v>
          </cell>
        </row>
        <row r="12630">
          <cell r="A12630">
            <v>423926</v>
          </cell>
        </row>
        <row r="12631">
          <cell r="A12631">
            <v>423956</v>
          </cell>
        </row>
        <row r="12632">
          <cell r="A12632">
            <v>423987</v>
          </cell>
        </row>
        <row r="12633">
          <cell r="A12633">
            <v>424017</v>
          </cell>
        </row>
        <row r="12634">
          <cell r="A12634">
            <v>424048</v>
          </cell>
        </row>
        <row r="12635">
          <cell r="A12635">
            <v>424079</v>
          </cell>
        </row>
        <row r="12636">
          <cell r="A12636">
            <v>424107</v>
          </cell>
        </row>
        <row r="12637">
          <cell r="A12637">
            <v>424138</v>
          </cell>
        </row>
        <row r="12638">
          <cell r="A12638">
            <v>424168</v>
          </cell>
        </row>
        <row r="12639">
          <cell r="A12639">
            <v>424199</v>
          </cell>
        </row>
        <row r="12640">
          <cell r="A12640">
            <v>424229</v>
          </cell>
        </row>
        <row r="12641">
          <cell r="A12641">
            <v>424260</v>
          </cell>
        </row>
        <row r="12642">
          <cell r="A12642">
            <v>424291</v>
          </cell>
        </row>
        <row r="12643">
          <cell r="A12643">
            <v>424321</v>
          </cell>
        </row>
        <row r="12644">
          <cell r="A12644">
            <v>424352</v>
          </cell>
        </row>
        <row r="12645">
          <cell r="A12645">
            <v>424382</v>
          </cell>
        </row>
        <row r="12646">
          <cell r="A12646">
            <v>424413</v>
          </cell>
        </row>
        <row r="12647">
          <cell r="A12647">
            <v>424444</v>
          </cell>
        </row>
        <row r="12648">
          <cell r="A12648">
            <v>424472</v>
          </cell>
        </row>
        <row r="12649">
          <cell r="A12649">
            <v>424503</v>
          </cell>
        </row>
        <row r="12650">
          <cell r="A12650">
            <v>424533</v>
          </cell>
        </row>
        <row r="12651">
          <cell r="A12651">
            <v>424564</v>
          </cell>
        </row>
        <row r="12652">
          <cell r="A12652">
            <v>424594</v>
          </cell>
        </row>
        <row r="12653">
          <cell r="A12653">
            <v>424625</v>
          </cell>
        </row>
        <row r="12654">
          <cell r="A12654">
            <v>424656</v>
          </cell>
        </row>
        <row r="12655">
          <cell r="A12655">
            <v>424686</v>
          </cell>
        </row>
        <row r="12656">
          <cell r="A12656">
            <v>424717</v>
          </cell>
        </row>
        <row r="12657">
          <cell r="A12657">
            <v>424747</v>
          </cell>
        </row>
        <row r="12658">
          <cell r="A12658">
            <v>424778</v>
          </cell>
        </row>
        <row r="12659">
          <cell r="A12659">
            <v>424809</v>
          </cell>
        </row>
        <row r="12660">
          <cell r="A12660">
            <v>424837</v>
          </cell>
        </row>
        <row r="12661">
          <cell r="A12661">
            <v>424868</v>
          </cell>
        </row>
        <row r="12662">
          <cell r="A12662">
            <v>424898</v>
          </cell>
        </row>
        <row r="12663">
          <cell r="A12663">
            <v>424929</v>
          </cell>
        </row>
        <row r="12664">
          <cell r="A12664">
            <v>424959</v>
          </cell>
        </row>
        <row r="12665">
          <cell r="A12665">
            <v>424990</v>
          </cell>
        </row>
        <row r="12666">
          <cell r="A12666">
            <v>425021</v>
          </cell>
        </row>
        <row r="12667">
          <cell r="A12667">
            <v>425051</v>
          </cell>
        </row>
        <row r="12668">
          <cell r="A12668">
            <v>425082</v>
          </cell>
        </row>
        <row r="12669">
          <cell r="A12669">
            <v>425112</v>
          </cell>
        </row>
        <row r="12670">
          <cell r="A12670">
            <v>425143</v>
          </cell>
        </row>
        <row r="12671">
          <cell r="A12671">
            <v>425174</v>
          </cell>
        </row>
        <row r="12672">
          <cell r="A12672">
            <v>425203</v>
          </cell>
        </row>
        <row r="12673">
          <cell r="A12673">
            <v>425234</v>
          </cell>
        </row>
        <row r="12674">
          <cell r="A12674">
            <v>425264</v>
          </cell>
        </row>
        <row r="12675">
          <cell r="A12675">
            <v>425295</v>
          </cell>
        </row>
        <row r="12676">
          <cell r="A12676">
            <v>425325</v>
          </cell>
        </row>
        <row r="12677">
          <cell r="A12677">
            <v>425356</v>
          </cell>
        </row>
        <row r="12678">
          <cell r="A12678">
            <v>425387</v>
          </cell>
        </row>
        <row r="12679">
          <cell r="A12679">
            <v>425417</v>
          </cell>
        </row>
        <row r="12680">
          <cell r="A12680">
            <v>425448</v>
          </cell>
        </row>
        <row r="12681">
          <cell r="A12681">
            <v>425478</v>
          </cell>
        </row>
        <row r="12682">
          <cell r="A12682">
            <v>425509</v>
          </cell>
        </row>
        <row r="12683">
          <cell r="A12683">
            <v>425540</v>
          </cell>
        </row>
        <row r="12684">
          <cell r="A12684">
            <v>425568</v>
          </cell>
        </row>
        <row r="12685">
          <cell r="A12685">
            <v>425599</v>
          </cell>
        </row>
        <row r="12686">
          <cell r="A12686">
            <v>425629</v>
          </cell>
        </row>
        <row r="12687">
          <cell r="A12687">
            <v>425660</v>
          </cell>
        </row>
        <row r="12688">
          <cell r="A12688">
            <v>425690</v>
          </cell>
        </row>
        <row r="12689">
          <cell r="A12689">
            <v>425721</v>
          </cell>
        </row>
        <row r="12690">
          <cell r="A12690">
            <v>425752</v>
          </cell>
        </row>
        <row r="12691">
          <cell r="A12691">
            <v>425782</v>
          </cell>
        </row>
        <row r="12692">
          <cell r="A12692">
            <v>425813</v>
          </cell>
        </row>
        <row r="12693">
          <cell r="A12693">
            <v>425843</v>
          </cell>
        </row>
        <row r="12694">
          <cell r="A12694">
            <v>425874</v>
          </cell>
        </row>
        <row r="12695">
          <cell r="A12695">
            <v>425905</v>
          </cell>
        </row>
        <row r="12696">
          <cell r="A12696">
            <v>425933</v>
          </cell>
        </row>
        <row r="12697">
          <cell r="A12697">
            <v>425964</v>
          </cell>
        </row>
        <row r="12698">
          <cell r="A12698">
            <v>425994</v>
          </cell>
        </row>
        <row r="12699">
          <cell r="A12699">
            <v>426025</v>
          </cell>
        </row>
        <row r="12700">
          <cell r="A12700">
            <v>426055</v>
          </cell>
        </row>
        <row r="12701">
          <cell r="A12701">
            <v>426086</v>
          </cell>
        </row>
        <row r="12702">
          <cell r="A12702">
            <v>426117</v>
          </cell>
        </row>
        <row r="12703">
          <cell r="A12703">
            <v>426147</v>
          </cell>
        </row>
        <row r="12704">
          <cell r="A12704">
            <v>426178</v>
          </cell>
        </row>
        <row r="12705">
          <cell r="A12705">
            <v>426208</v>
          </cell>
        </row>
        <row r="12706">
          <cell r="A12706">
            <v>426239</v>
          </cell>
        </row>
        <row r="12707">
          <cell r="A12707">
            <v>426270</v>
          </cell>
        </row>
        <row r="12708">
          <cell r="A12708">
            <v>426298</v>
          </cell>
        </row>
        <row r="12709">
          <cell r="A12709">
            <v>426329</v>
          </cell>
        </row>
        <row r="12710">
          <cell r="A12710">
            <v>426359</v>
          </cell>
        </row>
        <row r="12711">
          <cell r="A12711">
            <v>426390</v>
          </cell>
        </row>
        <row r="12712">
          <cell r="A12712">
            <v>426420</v>
          </cell>
        </row>
        <row r="12713">
          <cell r="A12713">
            <v>426451</v>
          </cell>
        </row>
        <row r="12714">
          <cell r="A12714">
            <v>426482</v>
          </cell>
        </row>
        <row r="12715">
          <cell r="A12715">
            <v>426512</v>
          </cell>
        </row>
        <row r="12716">
          <cell r="A12716">
            <v>426543</v>
          </cell>
        </row>
        <row r="12717">
          <cell r="A12717">
            <v>426573</v>
          </cell>
        </row>
        <row r="12718">
          <cell r="A12718">
            <v>426604</v>
          </cell>
        </row>
        <row r="12719">
          <cell r="A12719">
            <v>426635</v>
          </cell>
        </row>
        <row r="12720">
          <cell r="A12720">
            <v>426664</v>
          </cell>
        </row>
        <row r="12721">
          <cell r="A12721">
            <v>426695</v>
          </cell>
        </row>
        <row r="12722">
          <cell r="A12722">
            <v>426725</v>
          </cell>
        </row>
        <row r="12723">
          <cell r="A12723">
            <v>426756</v>
          </cell>
        </row>
        <row r="12724">
          <cell r="A12724">
            <v>426786</v>
          </cell>
        </row>
        <row r="12725">
          <cell r="A12725">
            <v>426817</v>
          </cell>
        </row>
        <row r="12726">
          <cell r="A12726">
            <v>426848</v>
          </cell>
        </row>
        <row r="12727">
          <cell r="A12727">
            <v>426878</v>
          </cell>
        </row>
        <row r="12728">
          <cell r="A12728">
            <v>426909</v>
          </cell>
        </row>
        <row r="12729">
          <cell r="A12729">
            <v>426939</v>
          </cell>
        </row>
        <row r="12730">
          <cell r="A12730">
            <v>426970</v>
          </cell>
        </row>
        <row r="12731">
          <cell r="A12731">
            <v>427001</v>
          </cell>
        </row>
        <row r="12732">
          <cell r="A12732">
            <v>427029</v>
          </cell>
        </row>
        <row r="12733">
          <cell r="A12733">
            <v>427060</v>
          </cell>
        </row>
        <row r="12734">
          <cell r="A12734">
            <v>427090</v>
          </cell>
        </row>
        <row r="12735">
          <cell r="A12735">
            <v>427121</v>
          </cell>
        </row>
        <row r="12736">
          <cell r="A12736">
            <v>427151</v>
          </cell>
        </row>
        <row r="12737">
          <cell r="A12737">
            <v>427182</v>
          </cell>
        </row>
        <row r="12738">
          <cell r="A12738">
            <v>427213</v>
          </cell>
        </row>
        <row r="12739">
          <cell r="A12739">
            <v>427243</v>
          </cell>
        </row>
        <row r="12740">
          <cell r="A12740">
            <v>427274</v>
          </cell>
        </row>
        <row r="12741">
          <cell r="A12741">
            <v>427304</v>
          </cell>
        </row>
        <row r="12742">
          <cell r="A12742">
            <v>427335</v>
          </cell>
        </row>
        <row r="12743">
          <cell r="A12743">
            <v>427366</v>
          </cell>
        </row>
        <row r="12744">
          <cell r="A12744">
            <v>427394</v>
          </cell>
        </row>
        <row r="12745">
          <cell r="A12745">
            <v>427425</v>
          </cell>
        </row>
        <row r="12746">
          <cell r="A12746">
            <v>427455</v>
          </cell>
        </row>
        <row r="12747">
          <cell r="A12747">
            <v>427486</v>
          </cell>
        </row>
        <row r="12748">
          <cell r="A12748">
            <v>427516</v>
          </cell>
        </row>
        <row r="12749">
          <cell r="A12749">
            <v>427547</v>
          </cell>
        </row>
        <row r="12750">
          <cell r="A12750">
            <v>427578</v>
          </cell>
        </row>
        <row r="12751">
          <cell r="A12751">
            <v>427608</v>
          </cell>
        </row>
        <row r="12752">
          <cell r="A12752">
            <v>427639</v>
          </cell>
        </row>
        <row r="12753">
          <cell r="A12753">
            <v>427669</v>
          </cell>
        </row>
        <row r="12754">
          <cell r="A12754">
            <v>427700</v>
          </cell>
        </row>
        <row r="12755">
          <cell r="A12755">
            <v>427731</v>
          </cell>
        </row>
        <row r="12756">
          <cell r="A12756">
            <v>427759</v>
          </cell>
        </row>
        <row r="12757">
          <cell r="A12757">
            <v>427790</v>
          </cell>
        </row>
        <row r="12758">
          <cell r="A12758">
            <v>427820</v>
          </cell>
        </row>
        <row r="12759">
          <cell r="A12759">
            <v>427851</v>
          </cell>
        </row>
        <row r="12760">
          <cell r="A12760">
            <v>427881</v>
          </cell>
        </row>
        <row r="12761">
          <cell r="A12761">
            <v>427912</v>
          </cell>
        </row>
        <row r="12762">
          <cell r="A12762">
            <v>427943</v>
          </cell>
        </row>
        <row r="12763">
          <cell r="A12763">
            <v>427973</v>
          </cell>
        </row>
        <row r="12764">
          <cell r="A12764">
            <v>428004</v>
          </cell>
        </row>
        <row r="12765">
          <cell r="A12765">
            <v>428034</v>
          </cell>
        </row>
        <row r="12766">
          <cell r="A12766">
            <v>428065</v>
          </cell>
        </row>
        <row r="12767">
          <cell r="A12767">
            <v>428096</v>
          </cell>
        </row>
        <row r="12768">
          <cell r="A12768">
            <v>428125</v>
          </cell>
        </row>
        <row r="12769">
          <cell r="A12769">
            <v>428156</v>
          </cell>
        </row>
        <row r="12770">
          <cell r="A12770">
            <v>428186</v>
          </cell>
        </row>
        <row r="12771">
          <cell r="A12771">
            <v>428217</v>
          </cell>
        </row>
        <row r="12772">
          <cell r="A12772">
            <v>428247</v>
          </cell>
        </row>
        <row r="12773">
          <cell r="A12773">
            <v>428278</v>
          </cell>
        </row>
        <row r="12774">
          <cell r="A12774">
            <v>428309</v>
          </cell>
        </row>
        <row r="12775">
          <cell r="A12775">
            <v>428339</v>
          </cell>
        </row>
        <row r="12776">
          <cell r="A12776">
            <v>428370</v>
          </cell>
        </row>
        <row r="12777">
          <cell r="A12777">
            <v>428400</v>
          </cell>
        </row>
        <row r="12778">
          <cell r="A12778">
            <v>428431</v>
          </cell>
        </row>
        <row r="12779">
          <cell r="A12779">
            <v>428462</v>
          </cell>
        </row>
        <row r="12780">
          <cell r="A12780">
            <v>428490</v>
          </cell>
        </row>
        <row r="12781">
          <cell r="A12781">
            <v>428521</v>
          </cell>
        </row>
        <row r="12782">
          <cell r="A12782">
            <v>428551</v>
          </cell>
        </row>
        <row r="12783">
          <cell r="A12783">
            <v>428582</v>
          </cell>
        </row>
        <row r="12784">
          <cell r="A12784">
            <v>428612</v>
          </cell>
        </row>
        <row r="12785">
          <cell r="A12785">
            <v>428643</v>
          </cell>
        </row>
        <row r="12786">
          <cell r="A12786">
            <v>428674</v>
          </cell>
        </row>
        <row r="12787">
          <cell r="A12787">
            <v>428704</v>
          </cell>
        </row>
        <row r="12788">
          <cell r="A12788">
            <v>428735</v>
          </cell>
        </row>
        <row r="12789">
          <cell r="A12789">
            <v>428765</v>
          </cell>
        </row>
        <row r="12790">
          <cell r="A12790">
            <v>428796</v>
          </cell>
        </row>
        <row r="12791">
          <cell r="A12791">
            <v>428827</v>
          </cell>
        </row>
        <row r="12792">
          <cell r="A12792">
            <v>428855</v>
          </cell>
        </row>
        <row r="12793">
          <cell r="A12793">
            <v>428886</v>
          </cell>
        </row>
        <row r="12794">
          <cell r="A12794">
            <v>428916</v>
          </cell>
        </row>
        <row r="12795">
          <cell r="A12795">
            <v>428947</v>
          </cell>
        </row>
        <row r="12796">
          <cell r="A12796">
            <v>428977</v>
          </cell>
        </row>
        <row r="12797">
          <cell r="A12797">
            <v>429008</v>
          </cell>
        </row>
        <row r="12798">
          <cell r="A12798">
            <v>429039</v>
          </cell>
        </row>
        <row r="12799">
          <cell r="A12799">
            <v>429069</v>
          </cell>
        </row>
        <row r="12800">
          <cell r="A12800">
            <v>429100</v>
          </cell>
        </row>
        <row r="12801">
          <cell r="A12801">
            <v>429130</v>
          </cell>
        </row>
        <row r="12802">
          <cell r="A12802">
            <v>429161</v>
          </cell>
        </row>
        <row r="12803">
          <cell r="A12803">
            <v>429192</v>
          </cell>
        </row>
        <row r="12804">
          <cell r="A12804">
            <v>429220</v>
          </cell>
        </row>
        <row r="12805">
          <cell r="A12805">
            <v>429251</v>
          </cell>
        </row>
        <row r="12806">
          <cell r="A12806">
            <v>429281</v>
          </cell>
        </row>
        <row r="12807">
          <cell r="A12807">
            <v>429312</v>
          </cell>
        </row>
        <row r="12808">
          <cell r="A12808">
            <v>429342</v>
          </cell>
        </row>
        <row r="12809">
          <cell r="A12809">
            <v>429373</v>
          </cell>
        </row>
        <row r="12810">
          <cell r="A12810">
            <v>429404</v>
          </cell>
        </row>
        <row r="12811">
          <cell r="A12811">
            <v>429434</v>
          </cell>
        </row>
        <row r="12812">
          <cell r="A12812">
            <v>429465</v>
          </cell>
        </row>
        <row r="12813">
          <cell r="A12813">
            <v>429495</v>
          </cell>
        </row>
        <row r="12814">
          <cell r="A12814">
            <v>429526</v>
          </cell>
        </row>
        <row r="12815">
          <cell r="A12815">
            <v>429557</v>
          </cell>
        </row>
        <row r="12816">
          <cell r="A12816">
            <v>429586</v>
          </cell>
        </row>
        <row r="12817">
          <cell r="A12817">
            <v>429617</v>
          </cell>
        </row>
        <row r="12818">
          <cell r="A12818">
            <v>429647</v>
          </cell>
        </row>
        <row r="12819">
          <cell r="A12819">
            <v>429678</v>
          </cell>
        </row>
        <row r="12820">
          <cell r="A12820">
            <v>429708</v>
          </cell>
        </row>
        <row r="12821">
          <cell r="A12821">
            <v>429739</v>
          </cell>
        </row>
        <row r="12822">
          <cell r="A12822">
            <v>429770</v>
          </cell>
        </row>
        <row r="12823">
          <cell r="A12823">
            <v>429800</v>
          </cell>
        </row>
        <row r="12824">
          <cell r="A12824">
            <v>429831</v>
          </cell>
        </row>
        <row r="12825">
          <cell r="A12825">
            <v>429861</v>
          </cell>
        </row>
        <row r="12826">
          <cell r="A12826">
            <v>429892</v>
          </cell>
        </row>
        <row r="12827">
          <cell r="A12827">
            <v>429923</v>
          </cell>
        </row>
        <row r="12828">
          <cell r="A12828">
            <v>429951</v>
          </cell>
        </row>
        <row r="12829">
          <cell r="A12829">
            <v>429982</v>
          </cell>
        </row>
        <row r="12830">
          <cell r="A12830">
            <v>430012</v>
          </cell>
        </row>
        <row r="12831">
          <cell r="A12831">
            <v>430043</v>
          </cell>
        </row>
        <row r="12832">
          <cell r="A12832">
            <v>430073</v>
          </cell>
        </row>
        <row r="12833">
          <cell r="A12833">
            <v>430104</v>
          </cell>
        </row>
        <row r="12834">
          <cell r="A12834">
            <v>430135</v>
          </cell>
        </row>
        <row r="12835">
          <cell r="A12835">
            <v>430165</v>
          </cell>
        </row>
        <row r="12836">
          <cell r="A12836">
            <v>430196</v>
          </cell>
        </row>
        <row r="12837">
          <cell r="A12837">
            <v>430226</v>
          </cell>
        </row>
        <row r="12838">
          <cell r="A12838">
            <v>430257</v>
          </cell>
        </row>
        <row r="12839">
          <cell r="A12839">
            <v>430288</v>
          </cell>
        </row>
        <row r="12840">
          <cell r="A12840">
            <v>430316</v>
          </cell>
        </row>
        <row r="12841">
          <cell r="A12841">
            <v>430347</v>
          </cell>
        </row>
        <row r="12842">
          <cell r="A12842">
            <v>430377</v>
          </cell>
        </row>
        <row r="12843">
          <cell r="A12843">
            <v>430408</v>
          </cell>
        </row>
        <row r="12844">
          <cell r="A12844">
            <v>430438</v>
          </cell>
        </row>
        <row r="12845">
          <cell r="A12845">
            <v>430469</v>
          </cell>
        </row>
        <row r="12846">
          <cell r="A12846">
            <v>430500</v>
          </cell>
        </row>
        <row r="12847">
          <cell r="A12847">
            <v>430530</v>
          </cell>
        </row>
        <row r="12848">
          <cell r="A12848">
            <v>430561</v>
          </cell>
        </row>
        <row r="12849">
          <cell r="A12849">
            <v>430591</v>
          </cell>
        </row>
        <row r="12850">
          <cell r="A12850">
            <v>430622</v>
          </cell>
        </row>
        <row r="12851">
          <cell r="A12851">
            <v>430653</v>
          </cell>
        </row>
        <row r="12852">
          <cell r="A12852">
            <v>430681</v>
          </cell>
        </row>
        <row r="12853">
          <cell r="A12853">
            <v>430712</v>
          </cell>
        </row>
        <row r="12854">
          <cell r="A12854">
            <v>430742</v>
          </cell>
        </row>
        <row r="12855">
          <cell r="A12855">
            <v>430773</v>
          </cell>
        </row>
        <row r="12856">
          <cell r="A12856">
            <v>430803</v>
          </cell>
        </row>
        <row r="12857">
          <cell r="A12857">
            <v>430834</v>
          </cell>
        </row>
        <row r="12858">
          <cell r="A12858">
            <v>430865</v>
          </cell>
        </row>
        <row r="12859">
          <cell r="A12859">
            <v>430895</v>
          </cell>
        </row>
        <row r="12860">
          <cell r="A12860">
            <v>430926</v>
          </cell>
        </row>
        <row r="12861">
          <cell r="A12861">
            <v>430956</v>
          </cell>
        </row>
        <row r="12862">
          <cell r="A12862">
            <v>430987</v>
          </cell>
        </row>
        <row r="12863">
          <cell r="A12863">
            <v>431018</v>
          </cell>
        </row>
        <row r="12864">
          <cell r="A12864">
            <v>431047</v>
          </cell>
        </row>
        <row r="12865">
          <cell r="A12865">
            <v>431078</v>
          </cell>
        </row>
        <row r="12866">
          <cell r="A12866">
            <v>431108</v>
          </cell>
        </row>
        <row r="12867">
          <cell r="A12867">
            <v>431139</v>
          </cell>
        </row>
        <row r="12868">
          <cell r="A12868">
            <v>431169</v>
          </cell>
        </row>
        <row r="12869">
          <cell r="A12869">
            <v>431200</v>
          </cell>
        </row>
        <row r="12870">
          <cell r="A12870">
            <v>431231</v>
          </cell>
        </row>
        <row r="12871">
          <cell r="A12871">
            <v>431261</v>
          </cell>
        </row>
        <row r="12872">
          <cell r="A12872">
            <v>431292</v>
          </cell>
        </row>
        <row r="12873">
          <cell r="A12873">
            <v>431322</v>
          </cell>
        </row>
        <row r="12874">
          <cell r="A12874">
            <v>431353</v>
          </cell>
        </row>
        <row r="12875">
          <cell r="A12875">
            <v>431384</v>
          </cell>
        </row>
        <row r="12876">
          <cell r="A12876">
            <v>431412</v>
          </cell>
        </row>
        <row r="12877">
          <cell r="A12877">
            <v>431443</v>
          </cell>
        </row>
        <row r="12878">
          <cell r="A12878">
            <v>431473</v>
          </cell>
        </row>
        <row r="12879">
          <cell r="A12879">
            <v>431504</v>
          </cell>
        </row>
        <row r="12880">
          <cell r="A12880">
            <v>431534</v>
          </cell>
        </row>
        <row r="12881">
          <cell r="A12881">
            <v>431565</v>
          </cell>
        </row>
        <row r="12882">
          <cell r="A12882">
            <v>431596</v>
          </cell>
        </row>
        <row r="12883">
          <cell r="A12883">
            <v>431626</v>
          </cell>
        </row>
        <row r="12884">
          <cell r="A12884">
            <v>431657</v>
          </cell>
        </row>
        <row r="12885">
          <cell r="A12885">
            <v>431687</v>
          </cell>
        </row>
        <row r="12886">
          <cell r="A12886">
            <v>431718</v>
          </cell>
        </row>
        <row r="12887">
          <cell r="A12887">
            <v>431749</v>
          </cell>
        </row>
        <row r="12888">
          <cell r="A12888">
            <v>431777</v>
          </cell>
        </row>
        <row r="12889">
          <cell r="A12889">
            <v>431808</v>
          </cell>
        </row>
        <row r="12890">
          <cell r="A12890">
            <v>431838</v>
          </cell>
        </row>
        <row r="12891">
          <cell r="A12891">
            <v>431869</v>
          </cell>
        </row>
        <row r="12892">
          <cell r="A12892">
            <v>431899</v>
          </cell>
        </row>
        <row r="12893">
          <cell r="A12893">
            <v>431930</v>
          </cell>
        </row>
        <row r="12894">
          <cell r="A12894">
            <v>431961</v>
          </cell>
        </row>
        <row r="12895">
          <cell r="A12895">
            <v>431991</v>
          </cell>
        </row>
        <row r="12896">
          <cell r="A12896">
            <v>432022</v>
          </cell>
        </row>
        <row r="12897">
          <cell r="A12897">
            <v>432052</v>
          </cell>
        </row>
        <row r="12898">
          <cell r="A12898">
            <v>432083</v>
          </cell>
        </row>
        <row r="12899">
          <cell r="A12899">
            <v>432114</v>
          </cell>
        </row>
        <row r="12900">
          <cell r="A12900">
            <v>432142</v>
          </cell>
        </row>
        <row r="12901">
          <cell r="A12901">
            <v>432173</v>
          </cell>
        </row>
        <row r="12902">
          <cell r="A12902">
            <v>432203</v>
          </cell>
        </row>
        <row r="12903">
          <cell r="A12903">
            <v>432234</v>
          </cell>
        </row>
        <row r="12904">
          <cell r="A12904">
            <v>432264</v>
          </cell>
        </row>
        <row r="12905">
          <cell r="A12905">
            <v>432295</v>
          </cell>
        </row>
        <row r="12906">
          <cell r="A12906">
            <v>432326</v>
          </cell>
        </row>
        <row r="12907">
          <cell r="A12907">
            <v>432356</v>
          </cell>
        </row>
        <row r="12908">
          <cell r="A12908">
            <v>432387</v>
          </cell>
        </row>
        <row r="12909">
          <cell r="A12909">
            <v>432417</v>
          </cell>
        </row>
        <row r="12910">
          <cell r="A12910">
            <v>432448</v>
          </cell>
        </row>
        <row r="12911">
          <cell r="A12911">
            <v>432479</v>
          </cell>
        </row>
        <row r="12912">
          <cell r="A12912">
            <v>432508</v>
          </cell>
        </row>
        <row r="12913">
          <cell r="A12913">
            <v>432539</v>
          </cell>
        </row>
        <row r="12914">
          <cell r="A12914">
            <v>432569</v>
          </cell>
        </row>
        <row r="12915">
          <cell r="A12915">
            <v>432600</v>
          </cell>
        </row>
        <row r="12916">
          <cell r="A12916">
            <v>432630</v>
          </cell>
        </row>
        <row r="12917">
          <cell r="A12917">
            <v>432661</v>
          </cell>
        </row>
        <row r="12918">
          <cell r="A12918">
            <v>432692</v>
          </cell>
        </row>
        <row r="12919">
          <cell r="A12919">
            <v>432722</v>
          </cell>
        </row>
        <row r="12920">
          <cell r="A12920">
            <v>432753</v>
          </cell>
        </row>
        <row r="12921">
          <cell r="A12921">
            <v>432783</v>
          </cell>
        </row>
        <row r="12922">
          <cell r="A12922">
            <v>432814</v>
          </cell>
        </row>
        <row r="12923">
          <cell r="A12923">
            <v>432845</v>
          </cell>
        </row>
        <row r="12924">
          <cell r="A12924">
            <v>432873</v>
          </cell>
        </row>
        <row r="12925">
          <cell r="A12925">
            <v>432904</v>
          </cell>
        </row>
        <row r="12926">
          <cell r="A12926">
            <v>432934</v>
          </cell>
        </row>
        <row r="12927">
          <cell r="A12927">
            <v>432965</v>
          </cell>
        </row>
        <row r="12928">
          <cell r="A12928">
            <v>432995</v>
          </cell>
        </row>
        <row r="12929">
          <cell r="A12929">
            <v>433026</v>
          </cell>
        </row>
        <row r="12930">
          <cell r="A12930">
            <v>433057</v>
          </cell>
        </row>
        <row r="12931">
          <cell r="A12931">
            <v>433087</v>
          </cell>
        </row>
        <row r="12932">
          <cell r="A12932">
            <v>433118</v>
          </cell>
        </row>
        <row r="12933">
          <cell r="A12933">
            <v>433148</v>
          </cell>
        </row>
        <row r="12934">
          <cell r="A12934">
            <v>433179</v>
          </cell>
        </row>
        <row r="12935">
          <cell r="A12935">
            <v>433210</v>
          </cell>
        </row>
        <row r="12936">
          <cell r="A12936">
            <v>433238</v>
          </cell>
        </row>
        <row r="12937">
          <cell r="A12937">
            <v>433269</v>
          </cell>
        </row>
        <row r="12938">
          <cell r="A12938">
            <v>433299</v>
          </cell>
        </row>
        <row r="12939">
          <cell r="A12939">
            <v>433330</v>
          </cell>
        </row>
        <row r="12940">
          <cell r="A12940">
            <v>433360</v>
          </cell>
        </row>
        <row r="12941">
          <cell r="A12941">
            <v>433391</v>
          </cell>
        </row>
        <row r="12942">
          <cell r="A12942">
            <v>433422</v>
          </cell>
        </row>
        <row r="12943">
          <cell r="A12943">
            <v>433452</v>
          </cell>
        </row>
        <row r="12944">
          <cell r="A12944">
            <v>433483</v>
          </cell>
        </row>
        <row r="12945">
          <cell r="A12945">
            <v>433513</v>
          </cell>
        </row>
        <row r="12946">
          <cell r="A12946">
            <v>433544</v>
          </cell>
        </row>
        <row r="12947">
          <cell r="A12947">
            <v>433575</v>
          </cell>
        </row>
        <row r="12948">
          <cell r="A12948">
            <v>433603</v>
          </cell>
        </row>
        <row r="12949">
          <cell r="A12949">
            <v>433634</v>
          </cell>
        </row>
        <row r="12950">
          <cell r="A12950">
            <v>433664</v>
          </cell>
        </row>
        <row r="12951">
          <cell r="A12951">
            <v>433695</v>
          </cell>
        </row>
        <row r="12952">
          <cell r="A12952">
            <v>433725</v>
          </cell>
        </row>
        <row r="12953">
          <cell r="A12953">
            <v>433756</v>
          </cell>
        </row>
        <row r="12954">
          <cell r="A12954">
            <v>433787</v>
          </cell>
        </row>
        <row r="12955">
          <cell r="A12955">
            <v>433817</v>
          </cell>
        </row>
        <row r="12956">
          <cell r="A12956">
            <v>433848</v>
          </cell>
        </row>
        <row r="12957">
          <cell r="A12957">
            <v>433878</v>
          </cell>
        </row>
        <row r="12958">
          <cell r="A12958">
            <v>433909</v>
          </cell>
        </row>
        <row r="12959">
          <cell r="A12959">
            <v>433940</v>
          </cell>
        </row>
        <row r="12960">
          <cell r="A12960">
            <v>433969</v>
          </cell>
        </row>
        <row r="12961">
          <cell r="A12961">
            <v>434000</v>
          </cell>
        </row>
        <row r="12962">
          <cell r="A12962">
            <v>434030</v>
          </cell>
        </row>
        <row r="12963">
          <cell r="A12963">
            <v>434061</v>
          </cell>
        </row>
        <row r="12964">
          <cell r="A12964">
            <v>434091</v>
          </cell>
        </row>
        <row r="12965">
          <cell r="A12965">
            <v>434122</v>
          </cell>
        </row>
        <row r="12966">
          <cell r="A12966">
            <v>434153</v>
          </cell>
        </row>
        <row r="12967">
          <cell r="A12967">
            <v>434183</v>
          </cell>
        </row>
        <row r="12968">
          <cell r="A12968">
            <v>434214</v>
          </cell>
        </row>
        <row r="12969">
          <cell r="A12969">
            <v>434244</v>
          </cell>
        </row>
        <row r="12970">
          <cell r="A12970">
            <v>434275</v>
          </cell>
        </row>
        <row r="12971">
          <cell r="A12971">
            <v>434306</v>
          </cell>
        </row>
        <row r="12972">
          <cell r="A12972">
            <v>434334</v>
          </cell>
        </row>
        <row r="12973">
          <cell r="A12973">
            <v>434365</v>
          </cell>
        </row>
        <row r="12974">
          <cell r="A12974">
            <v>434395</v>
          </cell>
        </row>
        <row r="12975">
          <cell r="A12975">
            <v>434426</v>
          </cell>
        </row>
        <row r="12976">
          <cell r="A12976">
            <v>434456</v>
          </cell>
        </row>
        <row r="12977">
          <cell r="A12977">
            <v>434487</v>
          </cell>
        </row>
        <row r="12978">
          <cell r="A12978">
            <v>434518</v>
          </cell>
        </row>
        <row r="12979">
          <cell r="A12979">
            <v>434548</v>
          </cell>
        </row>
        <row r="12980">
          <cell r="A12980">
            <v>434579</v>
          </cell>
        </row>
        <row r="12981">
          <cell r="A12981">
            <v>434609</v>
          </cell>
        </row>
        <row r="12982">
          <cell r="A12982">
            <v>434640</v>
          </cell>
        </row>
        <row r="12983">
          <cell r="A12983">
            <v>434671</v>
          </cell>
        </row>
        <row r="12984">
          <cell r="A12984">
            <v>434699</v>
          </cell>
        </row>
        <row r="12985">
          <cell r="A12985">
            <v>434730</v>
          </cell>
        </row>
        <row r="12986">
          <cell r="A12986">
            <v>434760</v>
          </cell>
        </row>
        <row r="12987">
          <cell r="A12987">
            <v>434791</v>
          </cell>
        </row>
        <row r="12988">
          <cell r="A12988">
            <v>434821</v>
          </cell>
        </row>
        <row r="12989">
          <cell r="A12989">
            <v>434852</v>
          </cell>
        </row>
        <row r="12990">
          <cell r="A12990">
            <v>434883</v>
          </cell>
        </row>
        <row r="12991">
          <cell r="A12991">
            <v>434913</v>
          </cell>
        </row>
        <row r="12992">
          <cell r="A12992">
            <v>434944</v>
          </cell>
        </row>
        <row r="12993">
          <cell r="A12993">
            <v>434974</v>
          </cell>
        </row>
        <row r="12994">
          <cell r="A12994">
            <v>435005</v>
          </cell>
        </row>
        <row r="12995">
          <cell r="A12995">
            <v>435036</v>
          </cell>
        </row>
        <row r="12996">
          <cell r="A12996">
            <v>435064</v>
          </cell>
        </row>
        <row r="12997">
          <cell r="A12997">
            <v>435095</v>
          </cell>
        </row>
        <row r="12998">
          <cell r="A12998">
            <v>435125</v>
          </cell>
        </row>
        <row r="12999">
          <cell r="A12999">
            <v>435156</v>
          </cell>
        </row>
        <row r="13000">
          <cell r="A13000">
            <v>435186</v>
          </cell>
        </row>
        <row r="13001">
          <cell r="A13001">
            <v>435217</v>
          </cell>
        </row>
        <row r="13002">
          <cell r="A13002">
            <v>435248</v>
          </cell>
        </row>
        <row r="13003">
          <cell r="A13003">
            <v>435278</v>
          </cell>
        </row>
        <row r="13004">
          <cell r="A13004">
            <v>435309</v>
          </cell>
        </row>
        <row r="13005">
          <cell r="A13005">
            <v>435339</v>
          </cell>
        </row>
        <row r="13006">
          <cell r="A13006">
            <v>435370</v>
          </cell>
        </row>
        <row r="13007">
          <cell r="A13007">
            <v>435401</v>
          </cell>
        </row>
        <row r="13008">
          <cell r="A13008">
            <v>435430</v>
          </cell>
        </row>
        <row r="13009">
          <cell r="A13009">
            <v>435461</v>
          </cell>
        </row>
        <row r="13010">
          <cell r="A13010">
            <v>435491</v>
          </cell>
        </row>
        <row r="13011">
          <cell r="A13011">
            <v>435522</v>
          </cell>
        </row>
        <row r="13012">
          <cell r="A13012">
            <v>435552</v>
          </cell>
        </row>
        <row r="13013">
          <cell r="A13013">
            <v>435583</v>
          </cell>
        </row>
        <row r="13014">
          <cell r="A13014">
            <v>435614</v>
          </cell>
        </row>
        <row r="13015">
          <cell r="A13015">
            <v>435644</v>
          </cell>
        </row>
        <row r="13016">
          <cell r="A13016">
            <v>435675</v>
          </cell>
        </row>
        <row r="13017">
          <cell r="A13017">
            <v>435705</v>
          </cell>
        </row>
        <row r="13018">
          <cell r="A13018">
            <v>435736</v>
          </cell>
        </row>
        <row r="13019">
          <cell r="A13019">
            <v>435767</v>
          </cell>
        </row>
        <row r="13020">
          <cell r="A13020">
            <v>435795</v>
          </cell>
        </row>
        <row r="13021">
          <cell r="A13021">
            <v>435826</v>
          </cell>
        </row>
        <row r="13022">
          <cell r="A13022">
            <v>435856</v>
          </cell>
        </row>
        <row r="13023">
          <cell r="A13023">
            <v>435887</v>
          </cell>
        </row>
        <row r="13024">
          <cell r="A13024">
            <v>435917</v>
          </cell>
        </row>
        <row r="13025">
          <cell r="A13025">
            <v>435948</v>
          </cell>
        </row>
        <row r="13026">
          <cell r="A13026">
            <v>435979</v>
          </cell>
        </row>
        <row r="13027">
          <cell r="A13027">
            <v>436009</v>
          </cell>
        </row>
        <row r="13028">
          <cell r="A13028">
            <v>436040</v>
          </cell>
        </row>
        <row r="13029">
          <cell r="A13029">
            <v>436070</v>
          </cell>
        </row>
        <row r="13030">
          <cell r="A13030">
            <v>436101</v>
          </cell>
        </row>
        <row r="13031">
          <cell r="A13031">
            <v>436132</v>
          </cell>
        </row>
        <row r="13032">
          <cell r="A13032">
            <v>436160</v>
          </cell>
        </row>
        <row r="13033">
          <cell r="A13033">
            <v>436191</v>
          </cell>
        </row>
        <row r="13034">
          <cell r="A13034">
            <v>436221</v>
          </cell>
        </row>
        <row r="13035">
          <cell r="A13035">
            <v>436252</v>
          </cell>
        </row>
        <row r="13036">
          <cell r="A13036">
            <v>436282</v>
          </cell>
        </row>
        <row r="13037">
          <cell r="A13037">
            <v>436313</v>
          </cell>
        </row>
        <row r="13038">
          <cell r="A13038">
            <v>436344</v>
          </cell>
        </row>
        <row r="13039">
          <cell r="A13039">
            <v>436374</v>
          </cell>
        </row>
        <row r="13040">
          <cell r="A13040">
            <v>436405</v>
          </cell>
        </row>
        <row r="13041">
          <cell r="A13041">
            <v>436435</v>
          </cell>
        </row>
        <row r="13042">
          <cell r="A13042">
            <v>436466</v>
          </cell>
        </row>
        <row r="13043">
          <cell r="A13043">
            <v>436497</v>
          </cell>
        </row>
        <row r="13044">
          <cell r="A13044">
            <v>436525</v>
          </cell>
        </row>
        <row r="13045">
          <cell r="A13045">
            <v>436556</v>
          </cell>
        </row>
        <row r="13046">
          <cell r="A13046">
            <v>436586</v>
          </cell>
        </row>
        <row r="13047">
          <cell r="A13047">
            <v>436617</v>
          </cell>
        </row>
        <row r="13048">
          <cell r="A13048">
            <v>436647</v>
          </cell>
        </row>
        <row r="13049">
          <cell r="A13049">
            <v>436678</v>
          </cell>
        </row>
        <row r="13050">
          <cell r="A13050">
            <v>436709</v>
          </cell>
        </row>
        <row r="13051">
          <cell r="A13051">
            <v>436739</v>
          </cell>
        </row>
        <row r="13052">
          <cell r="A13052">
            <v>436770</v>
          </cell>
        </row>
        <row r="13053">
          <cell r="A13053">
            <v>436800</v>
          </cell>
        </row>
        <row r="13054">
          <cell r="A13054">
            <v>436831</v>
          </cell>
        </row>
        <row r="13055">
          <cell r="A13055">
            <v>436862</v>
          </cell>
        </row>
        <row r="13056">
          <cell r="A13056">
            <v>436891</v>
          </cell>
        </row>
        <row r="13057">
          <cell r="A13057">
            <v>436922</v>
          </cell>
        </row>
        <row r="13058">
          <cell r="A13058">
            <v>436952</v>
          </cell>
        </row>
        <row r="13059">
          <cell r="A13059">
            <v>436983</v>
          </cell>
        </row>
        <row r="13060">
          <cell r="A13060">
            <v>437013</v>
          </cell>
        </row>
        <row r="13061">
          <cell r="A13061">
            <v>437044</v>
          </cell>
        </row>
        <row r="13062">
          <cell r="A13062">
            <v>437075</v>
          </cell>
        </row>
        <row r="13063">
          <cell r="A13063">
            <v>437105</v>
          </cell>
        </row>
        <row r="13064">
          <cell r="A13064">
            <v>437136</v>
          </cell>
        </row>
        <row r="13065">
          <cell r="A13065">
            <v>437166</v>
          </cell>
        </row>
        <row r="13066">
          <cell r="A13066">
            <v>437197</v>
          </cell>
        </row>
        <row r="13067">
          <cell r="A13067">
            <v>437228</v>
          </cell>
        </row>
        <row r="13068">
          <cell r="A13068">
            <v>437256</v>
          </cell>
        </row>
        <row r="13069">
          <cell r="A13069">
            <v>437287</v>
          </cell>
        </row>
        <row r="13070">
          <cell r="A13070">
            <v>437317</v>
          </cell>
        </row>
        <row r="13071">
          <cell r="A13071">
            <v>437348</v>
          </cell>
        </row>
        <row r="13072">
          <cell r="A13072">
            <v>437378</v>
          </cell>
        </row>
        <row r="13073">
          <cell r="A13073">
            <v>437409</v>
          </cell>
        </row>
        <row r="13074">
          <cell r="A13074">
            <v>437440</v>
          </cell>
        </row>
        <row r="13075">
          <cell r="A13075">
            <v>437470</v>
          </cell>
        </row>
        <row r="13076">
          <cell r="A13076">
            <v>437501</v>
          </cell>
        </row>
        <row r="13077">
          <cell r="A13077">
            <v>437531</v>
          </cell>
        </row>
        <row r="13078">
          <cell r="A13078">
            <v>437562</v>
          </cell>
        </row>
        <row r="13079">
          <cell r="A13079">
            <v>437593</v>
          </cell>
        </row>
        <row r="13080">
          <cell r="A13080">
            <v>437621</v>
          </cell>
        </row>
        <row r="13081">
          <cell r="A13081">
            <v>437652</v>
          </cell>
        </row>
        <row r="13082">
          <cell r="A13082">
            <v>437682</v>
          </cell>
        </row>
        <row r="13083">
          <cell r="A13083">
            <v>437713</v>
          </cell>
        </row>
        <row r="13084">
          <cell r="A13084">
            <v>437743</v>
          </cell>
        </row>
        <row r="13085">
          <cell r="A13085">
            <v>437774</v>
          </cell>
        </row>
        <row r="13086">
          <cell r="A13086">
            <v>437805</v>
          </cell>
        </row>
        <row r="13087">
          <cell r="A13087">
            <v>437835</v>
          </cell>
        </row>
        <row r="13088">
          <cell r="A13088">
            <v>437866</v>
          </cell>
        </row>
        <row r="13089">
          <cell r="A13089">
            <v>437896</v>
          </cell>
        </row>
        <row r="13090">
          <cell r="A13090">
            <v>437927</v>
          </cell>
        </row>
        <row r="13091">
          <cell r="A13091">
            <v>437958</v>
          </cell>
        </row>
        <row r="13092">
          <cell r="A13092">
            <v>437986</v>
          </cell>
        </row>
        <row r="13093">
          <cell r="A13093">
            <v>438017</v>
          </cell>
        </row>
        <row r="13094">
          <cell r="A13094">
            <v>438047</v>
          </cell>
        </row>
        <row r="13095">
          <cell r="A13095">
            <v>438078</v>
          </cell>
        </row>
        <row r="13096">
          <cell r="A13096">
            <v>438108</v>
          </cell>
        </row>
        <row r="13097">
          <cell r="A13097">
            <v>438139</v>
          </cell>
        </row>
        <row r="13098">
          <cell r="A13098">
            <v>438170</v>
          </cell>
        </row>
        <row r="13099">
          <cell r="A13099">
            <v>438200</v>
          </cell>
        </row>
        <row r="13100">
          <cell r="A13100">
            <v>438231</v>
          </cell>
        </row>
        <row r="13101">
          <cell r="A13101">
            <v>438261</v>
          </cell>
        </row>
        <row r="13102">
          <cell r="A13102">
            <v>438292</v>
          </cell>
        </row>
        <row r="13103">
          <cell r="A13103">
            <v>438323</v>
          </cell>
        </row>
        <row r="13104">
          <cell r="A13104">
            <v>438351</v>
          </cell>
        </row>
        <row r="13105">
          <cell r="A13105">
            <v>438382</v>
          </cell>
        </row>
        <row r="13106">
          <cell r="A13106">
            <v>438412</v>
          </cell>
        </row>
        <row r="13107">
          <cell r="A13107">
            <v>438443</v>
          </cell>
        </row>
        <row r="13108">
          <cell r="A13108">
            <v>438473</v>
          </cell>
        </row>
        <row r="13109">
          <cell r="A13109">
            <v>438504</v>
          </cell>
        </row>
        <row r="13110">
          <cell r="A13110">
            <v>438535</v>
          </cell>
        </row>
        <row r="13111">
          <cell r="A13111">
            <v>438565</v>
          </cell>
        </row>
        <row r="13112">
          <cell r="A13112">
            <v>438596</v>
          </cell>
        </row>
        <row r="13113">
          <cell r="A13113">
            <v>438626</v>
          </cell>
        </row>
        <row r="13114">
          <cell r="A13114">
            <v>438657</v>
          </cell>
        </row>
        <row r="13115">
          <cell r="A13115">
            <v>438688</v>
          </cell>
        </row>
        <row r="13116">
          <cell r="A13116">
            <v>438716</v>
          </cell>
        </row>
        <row r="13117">
          <cell r="A13117">
            <v>438747</v>
          </cell>
        </row>
        <row r="13118">
          <cell r="A13118">
            <v>438777</v>
          </cell>
        </row>
        <row r="13119">
          <cell r="A13119">
            <v>438808</v>
          </cell>
        </row>
        <row r="13120">
          <cell r="A13120">
            <v>438838</v>
          </cell>
        </row>
        <row r="13121">
          <cell r="A13121">
            <v>438869</v>
          </cell>
        </row>
        <row r="13122">
          <cell r="A13122">
            <v>438900</v>
          </cell>
        </row>
        <row r="13123">
          <cell r="A13123">
            <v>438930</v>
          </cell>
        </row>
        <row r="13124">
          <cell r="A13124">
            <v>438961</v>
          </cell>
        </row>
        <row r="13125">
          <cell r="A13125">
            <v>438991</v>
          </cell>
        </row>
        <row r="13126">
          <cell r="A13126">
            <v>439022</v>
          </cell>
        </row>
        <row r="13127">
          <cell r="A13127">
            <v>439053</v>
          </cell>
        </row>
        <row r="13128">
          <cell r="A13128">
            <v>439081</v>
          </cell>
        </row>
        <row r="13129">
          <cell r="A13129">
            <v>439112</v>
          </cell>
        </row>
        <row r="13130">
          <cell r="A13130">
            <v>439142</v>
          </cell>
        </row>
        <row r="13131">
          <cell r="A13131">
            <v>439173</v>
          </cell>
        </row>
        <row r="13132">
          <cell r="A13132">
            <v>439203</v>
          </cell>
        </row>
        <row r="13133">
          <cell r="A13133">
            <v>439234</v>
          </cell>
        </row>
        <row r="13134">
          <cell r="A13134">
            <v>439265</v>
          </cell>
        </row>
        <row r="13135">
          <cell r="A13135">
            <v>439295</v>
          </cell>
        </row>
        <row r="13136">
          <cell r="A13136">
            <v>439326</v>
          </cell>
        </row>
        <row r="13137">
          <cell r="A13137">
            <v>439356</v>
          </cell>
        </row>
        <row r="13138">
          <cell r="A13138">
            <v>439387</v>
          </cell>
        </row>
        <row r="13139">
          <cell r="A13139">
            <v>439418</v>
          </cell>
        </row>
        <row r="13140">
          <cell r="A13140">
            <v>439446</v>
          </cell>
        </row>
        <row r="13141">
          <cell r="A13141">
            <v>439477</v>
          </cell>
        </row>
        <row r="13142">
          <cell r="A13142">
            <v>439507</v>
          </cell>
        </row>
        <row r="13143">
          <cell r="A13143">
            <v>439538</v>
          </cell>
        </row>
        <row r="13144">
          <cell r="A13144">
            <v>439568</v>
          </cell>
        </row>
        <row r="13145">
          <cell r="A13145">
            <v>439599</v>
          </cell>
        </row>
        <row r="13146">
          <cell r="A13146">
            <v>439630</v>
          </cell>
        </row>
        <row r="13147">
          <cell r="A13147">
            <v>439660</v>
          </cell>
        </row>
        <row r="13148">
          <cell r="A13148">
            <v>439691</v>
          </cell>
        </row>
        <row r="13149">
          <cell r="A13149">
            <v>439721</v>
          </cell>
        </row>
        <row r="13150">
          <cell r="A13150">
            <v>439752</v>
          </cell>
        </row>
        <row r="13151">
          <cell r="A13151">
            <v>439783</v>
          </cell>
        </row>
        <row r="13152">
          <cell r="A13152">
            <v>439812</v>
          </cell>
        </row>
        <row r="13153">
          <cell r="A13153">
            <v>439843</v>
          </cell>
        </row>
        <row r="13154">
          <cell r="A13154">
            <v>439873</v>
          </cell>
        </row>
        <row r="13155">
          <cell r="A13155">
            <v>439904</v>
          </cell>
        </row>
        <row r="13156">
          <cell r="A13156">
            <v>439934</v>
          </cell>
        </row>
        <row r="13157">
          <cell r="A13157">
            <v>439965</v>
          </cell>
        </row>
        <row r="13158">
          <cell r="A13158">
            <v>439996</v>
          </cell>
        </row>
        <row r="13159">
          <cell r="A13159">
            <v>440026</v>
          </cell>
        </row>
        <row r="13160">
          <cell r="A13160">
            <v>440057</v>
          </cell>
        </row>
        <row r="13161">
          <cell r="A13161">
            <v>440087</v>
          </cell>
        </row>
        <row r="13162">
          <cell r="A13162">
            <v>440118</v>
          </cell>
        </row>
        <row r="13163">
          <cell r="A13163">
            <v>440149</v>
          </cell>
        </row>
        <row r="13164">
          <cell r="A13164">
            <v>440177</v>
          </cell>
        </row>
        <row r="13165">
          <cell r="A13165">
            <v>440208</v>
          </cell>
        </row>
        <row r="13166">
          <cell r="A13166">
            <v>440238</v>
          </cell>
        </row>
        <row r="13167">
          <cell r="A13167">
            <v>440269</v>
          </cell>
        </row>
        <row r="13168">
          <cell r="A13168">
            <v>440299</v>
          </cell>
        </row>
        <row r="13169">
          <cell r="A13169">
            <v>440330</v>
          </cell>
        </row>
        <row r="13170">
          <cell r="A13170">
            <v>440361</v>
          </cell>
        </row>
        <row r="13171">
          <cell r="A13171">
            <v>440391</v>
          </cell>
        </row>
        <row r="13172">
          <cell r="A13172">
            <v>440422</v>
          </cell>
        </row>
        <row r="13173">
          <cell r="A13173">
            <v>440452</v>
          </cell>
        </row>
        <row r="13174">
          <cell r="A13174">
            <v>440483</v>
          </cell>
        </row>
        <row r="13175">
          <cell r="A13175">
            <v>440514</v>
          </cell>
        </row>
        <row r="13176">
          <cell r="A13176">
            <v>440542</v>
          </cell>
        </row>
        <row r="13177">
          <cell r="A13177">
            <v>440573</v>
          </cell>
        </row>
        <row r="13178">
          <cell r="A13178">
            <v>440603</v>
          </cell>
        </row>
        <row r="13179">
          <cell r="A13179">
            <v>440634</v>
          </cell>
        </row>
        <row r="13180">
          <cell r="A13180">
            <v>440664</v>
          </cell>
        </row>
        <row r="13181">
          <cell r="A13181">
            <v>440695</v>
          </cell>
        </row>
        <row r="13182">
          <cell r="A13182">
            <v>440726</v>
          </cell>
        </row>
        <row r="13183">
          <cell r="A13183">
            <v>440756</v>
          </cell>
        </row>
        <row r="13184">
          <cell r="A13184">
            <v>440787</v>
          </cell>
        </row>
        <row r="13185">
          <cell r="A13185">
            <v>440817</v>
          </cell>
        </row>
        <row r="13186">
          <cell r="A13186">
            <v>440848</v>
          </cell>
        </row>
        <row r="13187">
          <cell r="A13187">
            <v>440879</v>
          </cell>
        </row>
        <row r="13188">
          <cell r="A13188">
            <v>440907</v>
          </cell>
        </row>
        <row r="13189">
          <cell r="A13189">
            <v>440938</v>
          </cell>
        </row>
        <row r="13190">
          <cell r="A13190">
            <v>440968</v>
          </cell>
        </row>
        <row r="13191">
          <cell r="A13191">
            <v>440999</v>
          </cell>
        </row>
        <row r="13192">
          <cell r="A13192">
            <v>441029</v>
          </cell>
        </row>
        <row r="13193">
          <cell r="A13193">
            <v>441060</v>
          </cell>
        </row>
        <row r="13194">
          <cell r="A13194">
            <v>441091</v>
          </cell>
        </row>
        <row r="13195">
          <cell r="A13195">
            <v>441121</v>
          </cell>
        </row>
        <row r="13196">
          <cell r="A13196">
            <v>441152</v>
          </cell>
        </row>
        <row r="13197">
          <cell r="A13197">
            <v>441182</v>
          </cell>
        </row>
        <row r="13198">
          <cell r="A13198">
            <v>441213</v>
          </cell>
        </row>
        <row r="13199">
          <cell r="A13199">
            <v>441244</v>
          </cell>
        </row>
        <row r="13200">
          <cell r="A13200">
            <v>441273</v>
          </cell>
        </row>
        <row r="13201">
          <cell r="A13201">
            <v>441304</v>
          </cell>
        </row>
        <row r="13202">
          <cell r="A13202">
            <v>441334</v>
          </cell>
        </row>
        <row r="13203">
          <cell r="A13203">
            <v>441365</v>
          </cell>
        </row>
        <row r="13204">
          <cell r="A13204">
            <v>441395</v>
          </cell>
        </row>
        <row r="13205">
          <cell r="A13205">
            <v>441426</v>
          </cell>
        </row>
        <row r="13206">
          <cell r="A13206">
            <v>441457</v>
          </cell>
        </row>
        <row r="13207">
          <cell r="A13207">
            <v>441487</v>
          </cell>
        </row>
        <row r="13208">
          <cell r="A13208">
            <v>441518</v>
          </cell>
        </row>
        <row r="13209">
          <cell r="A13209">
            <v>441548</v>
          </cell>
        </row>
        <row r="13210">
          <cell r="A13210">
            <v>441579</v>
          </cell>
        </row>
        <row r="13211">
          <cell r="A13211">
            <v>441610</v>
          </cell>
        </row>
        <row r="13212">
          <cell r="A13212">
            <v>441638</v>
          </cell>
        </row>
        <row r="13213">
          <cell r="A13213">
            <v>441669</v>
          </cell>
        </row>
        <row r="13214">
          <cell r="A13214">
            <v>441699</v>
          </cell>
        </row>
        <row r="13215">
          <cell r="A13215">
            <v>441730</v>
          </cell>
        </row>
        <row r="13216">
          <cell r="A13216">
            <v>441760</v>
          </cell>
        </row>
        <row r="13217">
          <cell r="A13217">
            <v>441791</v>
          </cell>
        </row>
        <row r="13218">
          <cell r="A13218">
            <v>441822</v>
          </cell>
        </row>
        <row r="13219">
          <cell r="A13219">
            <v>441852</v>
          </cell>
        </row>
        <row r="13220">
          <cell r="A13220">
            <v>441883</v>
          </cell>
        </row>
        <row r="13221">
          <cell r="A13221">
            <v>441913</v>
          </cell>
        </row>
        <row r="13222">
          <cell r="A13222">
            <v>441944</v>
          </cell>
        </row>
        <row r="13223">
          <cell r="A13223">
            <v>441975</v>
          </cell>
        </row>
        <row r="13224">
          <cell r="A13224">
            <v>442003</v>
          </cell>
        </row>
        <row r="13225">
          <cell r="A13225">
            <v>442034</v>
          </cell>
        </row>
        <row r="13226">
          <cell r="A13226">
            <v>442064</v>
          </cell>
        </row>
        <row r="13227">
          <cell r="A13227">
            <v>442095</v>
          </cell>
        </row>
        <row r="13228">
          <cell r="A13228">
            <v>442125</v>
          </cell>
        </row>
        <row r="13229">
          <cell r="A13229">
            <v>442156</v>
          </cell>
        </row>
        <row r="13230">
          <cell r="A13230">
            <v>442187</v>
          </cell>
        </row>
        <row r="13231">
          <cell r="A13231">
            <v>442217</v>
          </cell>
        </row>
        <row r="13232">
          <cell r="A13232">
            <v>442248</v>
          </cell>
        </row>
        <row r="13233">
          <cell r="A13233">
            <v>442278</v>
          </cell>
        </row>
        <row r="13234">
          <cell r="A13234">
            <v>442309</v>
          </cell>
        </row>
        <row r="13235">
          <cell r="A13235">
            <v>442340</v>
          </cell>
        </row>
        <row r="13236">
          <cell r="A13236">
            <v>442368</v>
          </cell>
        </row>
        <row r="13237">
          <cell r="A13237">
            <v>442399</v>
          </cell>
        </row>
        <row r="13238">
          <cell r="A13238">
            <v>442429</v>
          </cell>
        </row>
        <row r="13239">
          <cell r="A13239">
            <v>442460</v>
          </cell>
        </row>
        <row r="13240">
          <cell r="A13240">
            <v>442490</v>
          </cell>
        </row>
        <row r="13241">
          <cell r="A13241">
            <v>442521</v>
          </cell>
        </row>
        <row r="13242">
          <cell r="A13242">
            <v>442552</v>
          </cell>
        </row>
        <row r="13243">
          <cell r="A13243">
            <v>442582</v>
          </cell>
        </row>
        <row r="13244">
          <cell r="A13244">
            <v>442613</v>
          </cell>
        </row>
        <row r="13245">
          <cell r="A13245">
            <v>442643</v>
          </cell>
        </row>
        <row r="13246">
          <cell r="A13246">
            <v>442674</v>
          </cell>
        </row>
        <row r="13247">
          <cell r="A13247">
            <v>442705</v>
          </cell>
        </row>
        <row r="13248">
          <cell r="A13248">
            <v>442734</v>
          </cell>
        </row>
        <row r="13249">
          <cell r="A13249">
            <v>442765</v>
          </cell>
        </row>
        <row r="13250">
          <cell r="A13250">
            <v>442795</v>
          </cell>
        </row>
        <row r="13251">
          <cell r="A13251">
            <v>442826</v>
          </cell>
        </row>
        <row r="13252">
          <cell r="A13252">
            <v>442856</v>
          </cell>
        </row>
        <row r="13253">
          <cell r="A13253">
            <v>442887</v>
          </cell>
        </row>
        <row r="13254">
          <cell r="A13254">
            <v>442918</v>
          </cell>
        </row>
        <row r="13255">
          <cell r="A13255">
            <v>442948</v>
          </cell>
        </row>
        <row r="13256">
          <cell r="A13256">
            <v>442979</v>
          </cell>
        </row>
        <row r="13257">
          <cell r="A13257">
            <v>443009</v>
          </cell>
        </row>
        <row r="13258">
          <cell r="A13258">
            <v>443040</v>
          </cell>
        </row>
        <row r="13259">
          <cell r="A13259">
            <v>443071</v>
          </cell>
        </row>
        <row r="13260">
          <cell r="A13260">
            <v>443099</v>
          </cell>
        </row>
        <row r="13261">
          <cell r="A13261">
            <v>443130</v>
          </cell>
        </row>
        <row r="13262">
          <cell r="A13262">
            <v>443160</v>
          </cell>
        </row>
        <row r="13263">
          <cell r="A13263">
            <v>443191</v>
          </cell>
        </row>
        <row r="13264">
          <cell r="A13264">
            <v>443221</v>
          </cell>
        </row>
        <row r="13265">
          <cell r="A13265">
            <v>443252</v>
          </cell>
        </row>
        <row r="13266">
          <cell r="A13266">
            <v>443283</v>
          </cell>
        </row>
        <row r="13267">
          <cell r="A13267">
            <v>443313</v>
          </cell>
        </row>
        <row r="13268">
          <cell r="A13268">
            <v>443344</v>
          </cell>
        </row>
        <row r="13269">
          <cell r="A13269">
            <v>443374</v>
          </cell>
        </row>
        <row r="13270">
          <cell r="A13270">
            <v>443405</v>
          </cell>
        </row>
        <row r="13271">
          <cell r="A13271">
            <v>443436</v>
          </cell>
        </row>
        <row r="13272">
          <cell r="A13272">
            <v>443464</v>
          </cell>
        </row>
        <row r="13273">
          <cell r="A13273">
            <v>443495</v>
          </cell>
        </row>
        <row r="13274">
          <cell r="A13274">
            <v>443525</v>
          </cell>
        </row>
        <row r="13275">
          <cell r="A13275">
            <v>443556</v>
          </cell>
        </row>
        <row r="13276">
          <cell r="A13276">
            <v>443586</v>
          </cell>
        </row>
        <row r="13277">
          <cell r="A13277">
            <v>443617</v>
          </cell>
        </row>
        <row r="13278">
          <cell r="A13278">
            <v>443648</v>
          </cell>
        </row>
        <row r="13279">
          <cell r="A13279">
            <v>443678</v>
          </cell>
        </row>
        <row r="13280">
          <cell r="A13280">
            <v>443709</v>
          </cell>
        </row>
        <row r="13281">
          <cell r="A13281">
            <v>443739</v>
          </cell>
        </row>
        <row r="13282">
          <cell r="A13282">
            <v>443770</v>
          </cell>
        </row>
        <row r="13283">
          <cell r="A13283">
            <v>443801</v>
          </cell>
        </row>
        <row r="13284">
          <cell r="A13284">
            <v>443829</v>
          </cell>
        </row>
        <row r="13285">
          <cell r="A13285">
            <v>443860</v>
          </cell>
        </row>
        <row r="13286">
          <cell r="A13286">
            <v>443890</v>
          </cell>
        </row>
        <row r="13287">
          <cell r="A13287">
            <v>443921</v>
          </cell>
        </row>
        <row r="13288">
          <cell r="A13288">
            <v>443951</v>
          </cell>
        </row>
        <row r="13289">
          <cell r="A13289">
            <v>443982</v>
          </cell>
        </row>
        <row r="13290">
          <cell r="A13290">
            <v>444013</v>
          </cell>
        </row>
        <row r="13291">
          <cell r="A13291">
            <v>444043</v>
          </cell>
        </row>
        <row r="13292">
          <cell r="A13292">
            <v>444074</v>
          </cell>
        </row>
        <row r="13293">
          <cell r="A13293">
            <v>444104</v>
          </cell>
        </row>
        <row r="13294">
          <cell r="A13294">
            <v>444135</v>
          </cell>
        </row>
        <row r="13295">
          <cell r="A13295">
            <v>444166</v>
          </cell>
        </row>
        <row r="13296">
          <cell r="A13296">
            <v>444195</v>
          </cell>
        </row>
        <row r="13297">
          <cell r="A13297">
            <v>444226</v>
          </cell>
        </row>
        <row r="13298">
          <cell r="A13298">
            <v>444256</v>
          </cell>
        </row>
        <row r="13299">
          <cell r="A13299">
            <v>444287</v>
          </cell>
        </row>
        <row r="13300">
          <cell r="A13300">
            <v>444317</v>
          </cell>
        </row>
        <row r="13301">
          <cell r="A13301">
            <v>444348</v>
          </cell>
        </row>
        <row r="13302">
          <cell r="A13302">
            <v>444379</v>
          </cell>
        </row>
        <row r="13303">
          <cell r="A13303">
            <v>444409</v>
          </cell>
        </row>
        <row r="13304">
          <cell r="A13304">
            <v>444440</v>
          </cell>
        </row>
        <row r="13305">
          <cell r="A13305">
            <v>444470</v>
          </cell>
        </row>
        <row r="13306">
          <cell r="A13306">
            <v>444501</v>
          </cell>
        </row>
        <row r="13307">
          <cell r="A13307">
            <v>444532</v>
          </cell>
        </row>
        <row r="13308">
          <cell r="A13308">
            <v>444560</v>
          </cell>
        </row>
        <row r="13309">
          <cell r="A13309">
            <v>444591</v>
          </cell>
        </row>
        <row r="13310">
          <cell r="A13310">
            <v>444621</v>
          </cell>
        </row>
        <row r="13311">
          <cell r="A13311">
            <v>444652</v>
          </cell>
        </row>
        <row r="13312">
          <cell r="A13312">
            <v>444682</v>
          </cell>
        </row>
        <row r="13313">
          <cell r="A13313">
            <v>444713</v>
          </cell>
        </row>
        <row r="13314">
          <cell r="A13314">
            <v>444744</v>
          </cell>
        </row>
        <row r="13315">
          <cell r="A13315">
            <v>444774</v>
          </cell>
        </row>
        <row r="13316">
          <cell r="A13316">
            <v>444805</v>
          </cell>
        </row>
        <row r="13317">
          <cell r="A13317">
            <v>444835</v>
          </cell>
        </row>
        <row r="13318">
          <cell r="A13318">
            <v>444866</v>
          </cell>
        </row>
        <row r="13319">
          <cell r="A13319">
            <v>444897</v>
          </cell>
        </row>
        <row r="13320">
          <cell r="A13320">
            <v>444925</v>
          </cell>
        </row>
        <row r="13321">
          <cell r="A13321">
            <v>444956</v>
          </cell>
        </row>
        <row r="13322">
          <cell r="A13322">
            <v>444986</v>
          </cell>
        </row>
        <row r="13323">
          <cell r="A13323">
            <v>445017</v>
          </cell>
        </row>
        <row r="13324">
          <cell r="A13324">
            <v>445047</v>
          </cell>
        </row>
        <row r="13325">
          <cell r="A13325">
            <v>445078</v>
          </cell>
        </row>
        <row r="13326">
          <cell r="A13326">
            <v>445109</v>
          </cell>
        </row>
        <row r="13327">
          <cell r="A13327">
            <v>445139</v>
          </cell>
        </row>
        <row r="13328">
          <cell r="A13328">
            <v>445170</v>
          </cell>
        </row>
        <row r="13329">
          <cell r="A13329">
            <v>445200</v>
          </cell>
        </row>
        <row r="13330">
          <cell r="A13330">
            <v>445231</v>
          </cell>
        </row>
        <row r="13331">
          <cell r="A13331">
            <v>445262</v>
          </cell>
        </row>
        <row r="13332">
          <cell r="A13332">
            <v>445290</v>
          </cell>
        </row>
        <row r="13333">
          <cell r="A13333">
            <v>445321</v>
          </cell>
        </row>
        <row r="13334">
          <cell r="A13334">
            <v>445351</v>
          </cell>
        </row>
        <row r="13335">
          <cell r="A13335">
            <v>445382</v>
          </cell>
        </row>
        <row r="13336">
          <cell r="A13336">
            <v>445412</v>
          </cell>
        </row>
        <row r="13337">
          <cell r="A13337">
            <v>445443</v>
          </cell>
        </row>
        <row r="13338">
          <cell r="A13338">
            <v>445474</v>
          </cell>
        </row>
        <row r="13339">
          <cell r="A13339">
            <v>445504</v>
          </cell>
        </row>
        <row r="13340">
          <cell r="A13340">
            <v>445535</v>
          </cell>
        </row>
        <row r="13341">
          <cell r="A13341">
            <v>445565</v>
          </cell>
        </row>
        <row r="13342">
          <cell r="A13342">
            <v>445596</v>
          </cell>
        </row>
        <row r="13343">
          <cell r="A13343">
            <v>445627</v>
          </cell>
        </row>
        <row r="13344">
          <cell r="A13344">
            <v>445656</v>
          </cell>
        </row>
        <row r="13345">
          <cell r="A13345">
            <v>445687</v>
          </cell>
        </row>
        <row r="13346">
          <cell r="A13346">
            <v>445717</v>
          </cell>
        </row>
        <row r="13347">
          <cell r="A13347">
            <v>445748</v>
          </cell>
        </row>
        <row r="13348">
          <cell r="A13348">
            <v>445778</v>
          </cell>
        </row>
        <row r="13349">
          <cell r="A13349">
            <v>445809</v>
          </cell>
        </row>
        <row r="13350">
          <cell r="A13350">
            <v>445840</v>
          </cell>
        </row>
        <row r="13351">
          <cell r="A13351">
            <v>445870</v>
          </cell>
        </row>
        <row r="13352">
          <cell r="A13352">
            <v>445901</v>
          </cell>
        </row>
        <row r="13353">
          <cell r="A13353">
            <v>445931</v>
          </cell>
        </row>
        <row r="13354">
          <cell r="A13354">
            <v>445962</v>
          </cell>
        </row>
        <row r="13355">
          <cell r="A13355">
            <v>445993</v>
          </cell>
        </row>
        <row r="13356">
          <cell r="A13356">
            <v>446021</v>
          </cell>
        </row>
        <row r="13357">
          <cell r="A13357">
            <v>446052</v>
          </cell>
        </row>
        <row r="13358">
          <cell r="A13358">
            <v>446082</v>
          </cell>
        </row>
        <row r="13359">
          <cell r="A13359">
            <v>446113</v>
          </cell>
        </row>
        <row r="13360">
          <cell r="A13360">
            <v>446143</v>
          </cell>
        </row>
        <row r="13361">
          <cell r="A13361">
            <v>446174</v>
          </cell>
        </row>
        <row r="13362">
          <cell r="A13362">
            <v>446205</v>
          </cell>
        </row>
        <row r="13363">
          <cell r="A13363">
            <v>446235</v>
          </cell>
        </row>
        <row r="13364">
          <cell r="A13364">
            <v>446266</v>
          </cell>
        </row>
        <row r="13365">
          <cell r="A13365">
            <v>446296</v>
          </cell>
        </row>
        <row r="13366">
          <cell r="A13366">
            <v>446327</v>
          </cell>
        </row>
        <row r="13367">
          <cell r="A13367">
            <v>446358</v>
          </cell>
        </row>
        <row r="13368">
          <cell r="A13368">
            <v>446386</v>
          </cell>
        </row>
        <row r="13369">
          <cell r="A13369">
            <v>446417</v>
          </cell>
        </row>
        <row r="13370">
          <cell r="A13370">
            <v>446447</v>
          </cell>
        </row>
        <row r="13371">
          <cell r="A13371">
            <v>446478</v>
          </cell>
        </row>
        <row r="13372">
          <cell r="A13372">
            <v>446508</v>
          </cell>
        </row>
        <row r="13373">
          <cell r="A13373">
            <v>446539</v>
          </cell>
        </row>
        <row r="13374">
          <cell r="A13374">
            <v>446570</v>
          </cell>
        </row>
        <row r="13375">
          <cell r="A13375">
            <v>446600</v>
          </cell>
        </row>
        <row r="13376">
          <cell r="A13376">
            <v>446631</v>
          </cell>
        </row>
        <row r="13377">
          <cell r="A13377">
            <v>446661</v>
          </cell>
        </row>
        <row r="13378">
          <cell r="A13378">
            <v>446692</v>
          </cell>
        </row>
        <row r="13379">
          <cell r="A13379">
            <v>446723</v>
          </cell>
        </row>
        <row r="13380">
          <cell r="A13380">
            <v>446751</v>
          </cell>
        </row>
        <row r="13381">
          <cell r="A13381">
            <v>446782</v>
          </cell>
        </row>
        <row r="13382">
          <cell r="A13382">
            <v>446812</v>
          </cell>
        </row>
        <row r="13383">
          <cell r="A13383">
            <v>446843</v>
          </cell>
        </row>
        <row r="13384">
          <cell r="A13384">
            <v>446873</v>
          </cell>
        </row>
        <row r="13385">
          <cell r="A13385">
            <v>446904</v>
          </cell>
        </row>
        <row r="13386">
          <cell r="A13386">
            <v>446935</v>
          </cell>
        </row>
        <row r="13387">
          <cell r="A13387">
            <v>446965</v>
          </cell>
        </row>
        <row r="13388">
          <cell r="A13388">
            <v>446996</v>
          </cell>
        </row>
        <row r="13389">
          <cell r="A13389">
            <v>447026</v>
          </cell>
        </row>
        <row r="13390">
          <cell r="A13390">
            <v>447057</v>
          </cell>
        </row>
        <row r="13391">
          <cell r="A13391">
            <v>447088</v>
          </cell>
        </row>
        <row r="13392">
          <cell r="A13392">
            <v>447117</v>
          </cell>
        </row>
        <row r="13393">
          <cell r="A13393">
            <v>447148</v>
          </cell>
        </row>
        <row r="13394">
          <cell r="A13394">
            <v>447178</v>
          </cell>
        </row>
        <row r="13395">
          <cell r="A13395">
            <v>447209</v>
          </cell>
        </row>
        <row r="13396">
          <cell r="A13396">
            <v>447239</v>
          </cell>
        </row>
        <row r="13397">
          <cell r="A13397">
            <v>447270</v>
          </cell>
        </row>
        <row r="13398">
          <cell r="A13398">
            <v>447301</v>
          </cell>
        </row>
        <row r="13399">
          <cell r="A13399">
            <v>447331</v>
          </cell>
        </row>
        <row r="13400">
          <cell r="A13400">
            <v>447362</v>
          </cell>
        </row>
        <row r="13401">
          <cell r="A13401">
            <v>447392</v>
          </cell>
        </row>
        <row r="13402">
          <cell r="A13402">
            <v>447423</v>
          </cell>
        </row>
        <row r="13403">
          <cell r="A13403">
            <v>447454</v>
          </cell>
        </row>
        <row r="13404">
          <cell r="A13404">
            <v>447482</v>
          </cell>
        </row>
        <row r="13405">
          <cell r="A13405">
            <v>447513</v>
          </cell>
        </row>
        <row r="13406">
          <cell r="A13406">
            <v>447543</v>
          </cell>
        </row>
        <row r="13407">
          <cell r="A13407">
            <v>447574</v>
          </cell>
        </row>
        <row r="13408">
          <cell r="A13408">
            <v>447604</v>
          </cell>
        </row>
        <row r="13409">
          <cell r="A13409">
            <v>447635</v>
          </cell>
        </row>
        <row r="13410">
          <cell r="A13410">
            <v>447666</v>
          </cell>
        </row>
        <row r="13411">
          <cell r="A13411">
            <v>447696</v>
          </cell>
        </row>
        <row r="13412">
          <cell r="A13412">
            <v>447727</v>
          </cell>
        </row>
        <row r="13413">
          <cell r="A13413">
            <v>447757</v>
          </cell>
        </row>
        <row r="13414">
          <cell r="A13414">
            <v>447788</v>
          </cell>
        </row>
        <row r="13415">
          <cell r="A13415">
            <v>447819</v>
          </cell>
        </row>
        <row r="13416">
          <cell r="A13416">
            <v>447847</v>
          </cell>
        </row>
        <row r="13417">
          <cell r="A13417">
            <v>447878</v>
          </cell>
        </row>
        <row r="13418">
          <cell r="A13418">
            <v>447908</v>
          </cell>
        </row>
        <row r="13419">
          <cell r="A13419">
            <v>447939</v>
          </cell>
        </row>
        <row r="13420">
          <cell r="A13420">
            <v>447969</v>
          </cell>
        </row>
        <row r="13421">
          <cell r="A13421">
            <v>448000</v>
          </cell>
        </row>
        <row r="13422">
          <cell r="A13422">
            <v>448031</v>
          </cell>
        </row>
        <row r="13423">
          <cell r="A13423">
            <v>448061</v>
          </cell>
        </row>
        <row r="13424">
          <cell r="A13424">
            <v>448092</v>
          </cell>
        </row>
        <row r="13425">
          <cell r="A13425">
            <v>448122</v>
          </cell>
        </row>
        <row r="13426">
          <cell r="A13426">
            <v>448153</v>
          </cell>
        </row>
        <row r="13427">
          <cell r="A13427">
            <v>448184</v>
          </cell>
        </row>
        <row r="13428">
          <cell r="A13428">
            <v>448212</v>
          </cell>
        </row>
        <row r="13429">
          <cell r="A13429">
            <v>448243</v>
          </cell>
        </row>
        <row r="13430">
          <cell r="A13430">
            <v>448273</v>
          </cell>
        </row>
        <row r="13431">
          <cell r="A13431">
            <v>448304</v>
          </cell>
        </row>
        <row r="13432">
          <cell r="A13432">
            <v>448334</v>
          </cell>
        </row>
        <row r="13433">
          <cell r="A13433">
            <v>448365</v>
          </cell>
        </row>
        <row r="13434">
          <cell r="A13434">
            <v>448396</v>
          </cell>
        </row>
        <row r="13435">
          <cell r="A13435">
            <v>448426</v>
          </cell>
        </row>
        <row r="13436">
          <cell r="A13436">
            <v>448457</v>
          </cell>
        </row>
        <row r="13437">
          <cell r="A13437">
            <v>448487</v>
          </cell>
        </row>
        <row r="13438">
          <cell r="A13438">
            <v>448518</v>
          </cell>
        </row>
        <row r="13439">
          <cell r="A13439">
            <v>448549</v>
          </cell>
        </row>
        <row r="13440">
          <cell r="A13440">
            <v>448578</v>
          </cell>
        </row>
        <row r="13441">
          <cell r="A13441">
            <v>448609</v>
          </cell>
        </row>
        <row r="13442">
          <cell r="A13442">
            <v>448639</v>
          </cell>
        </row>
        <row r="13443">
          <cell r="A13443">
            <v>448670</v>
          </cell>
        </row>
        <row r="13444">
          <cell r="A13444">
            <v>448700</v>
          </cell>
        </row>
        <row r="13445">
          <cell r="A13445">
            <v>448731</v>
          </cell>
        </row>
        <row r="13446">
          <cell r="A13446">
            <v>448762</v>
          </cell>
        </row>
        <row r="13447">
          <cell r="A13447">
            <v>448792</v>
          </cell>
        </row>
        <row r="13448">
          <cell r="A13448">
            <v>448823</v>
          </cell>
        </row>
        <row r="13449">
          <cell r="A13449">
            <v>448853</v>
          </cell>
        </row>
        <row r="13450">
          <cell r="A13450">
            <v>448884</v>
          </cell>
        </row>
        <row r="13451">
          <cell r="A13451">
            <v>448915</v>
          </cell>
        </row>
        <row r="13452">
          <cell r="A13452">
            <v>448943</v>
          </cell>
        </row>
        <row r="13453">
          <cell r="A13453">
            <v>448974</v>
          </cell>
        </row>
        <row r="13454">
          <cell r="A13454">
            <v>449004</v>
          </cell>
        </row>
        <row r="13455">
          <cell r="A13455">
            <v>449035</v>
          </cell>
        </row>
        <row r="13456">
          <cell r="A13456">
            <v>449065</v>
          </cell>
        </row>
        <row r="13457">
          <cell r="A13457">
            <v>449096</v>
          </cell>
        </row>
        <row r="13458">
          <cell r="A13458">
            <v>449127</v>
          </cell>
        </row>
        <row r="13459">
          <cell r="A13459">
            <v>449157</v>
          </cell>
        </row>
        <row r="13460">
          <cell r="A13460">
            <v>449188</v>
          </cell>
        </row>
        <row r="13461">
          <cell r="A13461">
            <v>449218</v>
          </cell>
        </row>
        <row r="13462">
          <cell r="A13462">
            <v>449249</v>
          </cell>
        </row>
        <row r="13463">
          <cell r="A13463">
            <v>449280</v>
          </cell>
        </row>
        <row r="13464">
          <cell r="A13464">
            <v>449308</v>
          </cell>
        </row>
        <row r="13465">
          <cell r="A13465">
            <v>449339</v>
          </cell>
        </row>
        <row r="13466">
          <cell r="A13466">
            <v>449369</v>
          </cell>
        </row>
        <row r="13467">
          <cell r="A13467">
            <v>449400</v>
          </cell>
        </row>
        <row r="13468">
          <cell r="A13468">
            <v>449430</v>
          </cell>
        </row>
        <row r="13469">
          <cell r="A13469">
            <v>449461</v>
          </cell>
        </row>
        <row r="13470">
          <cell r="A13470">
            <v>449492</v>
          </cell>
        </row>
        <row r="13471">
          <cell r="A13471">
            <v>449522</v>
          </cell>
        </row>
        <row r="13472">
          <cell r="A13472">
            <v>449553</v>
          </cell>
        </row>
        <row r="13473">
          <cell r="A13473">
            <v>449583</v>
          </cell>
        </row>
        <row r="13474">
          <cell r="A13474">
            <v>449614</v>
          </cell>
        </row>
        <row r="13475">
          <cell r="A13475">
            <v>449645</v>
          </cell>
        </row>
        <row r="13476">
          <cell r="A13476">
            <v>449673</v>
          </cell>
        </row>
        <row r="13477">
          <cell r="A13477">
            <v>449704</v>
          </cell>
        </row>
        <row r="13478">
          <cell r="A13478">
            <v>449734</v>
          </cell>
        </row>
        <row r="13479">
          <cell r="A13479">
            <v>449765</v>
          </cell>
        </row>
        <row r="13480">
          <cell r="A13480">
            <v>449795</v>
          </cell>
        </row>
        <row r="13481">
          <cell r="A13481">
            <v>449826</v>
          </cell>
        </row>
        <row r="13482">
          <cell r="A13482">
            <v>449857</v>
          </cell>
        </row>
        <row r="13483">
          <cell r="A13483">
            <v>449887</v>
          </cell>
        </row>
        <row r="13484">
          <cell r="A13484">
            <v>449918</v>
          </cell>
        </row>
        <row r="13485">
          <cell r="A13485">
            <v>449948</v>
          </cell>
        </row>
        <row r="13486">
          <cell r="A13486">
            <v>449979</v>
          </cell>
        </row>
        <row r="13487">
          <cell r="A13487">
            <v>450010</v>
          </cell>
        </row>
        <row r="13488">
          <cell r="A13488">
            <v>450039</v>
          </cell>
        </row>
        <row r="13489">
          <cell r="A13489">
            <v>450070</v>
          </cell>
        </row>
        <row r="13490">
          <cell r="A13490">
            <v>450100</v>
          </cell>
        </row>
        <row r="13491">
          <cell r="A13491">
            <v>450131</v>
          </cell>
        </row>
        <row r="13492">
          <cell r="A13492">
            <v>450161</v>
          </cell>
        </row>
        <row r="13493">
          <cell r="A13493">
            <v>450192</v>
          </cell>
        </row>
        <row r="13494">
          <cell r="A13494">
            <v>450223</v>
          </cell>
        </row>
        <row r="13495">
          <cell r="A13495">
            <v>450253</v>
          </cell>
        </row>
        <row r="13496">
          <cell r="A13496">
            <v>450284</v>
          </cell>
        </row>
        <row r="13497">
          <cell r="A13497">
            <v>450314</v>
          </cell>
        </row>
        <row r="13498">
          <cell r="A13498">
            <v>450345</v>
          </cell>
        </row>
        <row r="13499">
          <cell r="A13499">
            <v>450376</v>
          </cell>
        </row>
        <row r="13500">
          <cell r="A13500">
            <v>450404</v>
          </cell>
        </row>
        <row r="13501">
          <cell r="A13501">
            <v>450435</v>
          </cell>
        </row>
        <row r="13502">
          <cell r="A13502">
            <v>450465</v>
          </cell>
        </row>
        <row r="13503">
          <cell r="A13503">
            <v>450496</v>
          </cell>
        </row>
        <row r="13504">
          <cell r="A13504">
            <v>450526</v>
          </cell>
        </row>
        <row r="13505">
          <cell r="A13505">
            <v>450557</v>
          </cell>
        </row>
        <row r="13506">
          <cell r="A13506">
            <v>450588</v>
          </cell>
        </row>
        <row r="13507">
          <cell r="A13507">
            <v>450618</v>
          </cell>
        </row>
        <row r="13508">
          <cell r="A13508">
            <v>450649</v>
          </cell>
        </row>
        <row r="13509">
          <cell r="A13509">
            <v>450679</v>
          </cell>
        </row>
        <row r="13510">
          <cell r="A13510">
            <v>450710</v>
          </cell>
        </row>
        <row r="13511">
          <cell r="A13511">
            <v>450741</v>
          </cell>
        </row>
        <row r="13512">
          <cell r="A13512">
            <v>450769</v>
          </cell>
        </row>
        <row r="13513">
          <cell r="A13513">
            <v>450800</v>
          </cell>
        </row>
        <row r="13514">
          <cell r="A13514">
            <v>450830</v>
          </cell>
        </row>
        <row r="13515">
          <cell r="A13515">
            <v>450861</v>
          </cell>
        </row>
        <row r="13516">
          <cell r="A13516">
            <v>450891</v>
          </cell>
        </row>
        <row r="13517">
          <cell r="A13517">
            <v>450922</v>
          </cell>
        </row>
        <row r="13518">
          <cell r="A13518">
            <v>450953</v>
          </cell>
        </row>
        <row r="13519">
          <cell r="A13519">
            <v>450983</v>
          </cell>
        </row>
        <row r="13520">
          <cell r="A13520">
            <v>451014</v>
          </cell>
        </row>
        <row r="13521">
          <cell r="A13521">
            <v>451044</v>
          </cell>
        </row>
        <row r="13522">
          <cell r="A13522">
            <v>451075</v>
          </cell>
        </row>
        <row r="13523">
          <cell r="A13523">
            <v>451106</v>
          </cell>
        </row>
        <row r="13524">
          <cell r="A13524">
            <v>451134</v>
          </cell>
        </row>
        <row r="13525">
          <cell r="A13525">
            <v>451165</v>
          </cell>
        </row>
        <row r="13526">
          <cell r="A13526">
            <v>451195</v>
          </cell>
        </row>
        <row r="13527">
          <cell r="A13527">
            <v>451226</v>
          </cell>
        </row>
        <row r="13528">
          <cell r="A13528">
            <v>451256</v>
          </cell>
        </row>
        <row r="13529">
          <cell r="A13529">
            <v>451287</v>
          </cell>
        </row>
        <row r="13530">
          <cell r="A13530">
            <v>451318</v>
          </cell>
        </row>
        <row r="13531">
          <cell r="A13531">
            <v>451348</v>
          </cell>
        </row>
        <row r="13532">
          <cell r="A13532">
            <v>451379</v>
          </cell>
        </row>
        <row r="13533">
          <cell r="A13533">
            <v>451409</v>
          </cell>
        </row>
        <row r="13534">
          <cell r="A13534">
            <v>451440</v>
          </cell>
        </row>
        <row r="13535">
          <cell r="A13535">
            <v>451471</v>
          </cell>
        </row>
        <row r="13536">
          <cell r="A13536">
            <v>451500</v>
          </cell>
        </row>
        <row r="13537">
          <cell r="A13537">
            <v>451531</v>
          </cell>
        </row>
        <row r="13538">
          <cell r="A13538">
            <v>451561</v>
          </cell>
        </row>
        <row r="13539">
          <cell r="A13539">
            <v>451592</v>
          </cell>
        </row>
        <row r="13540">
          <cell r="A13540">
            <v>451622</v>
          </cell>
        </row>
        <row r="13541">
          <cell r="A13541">
            <v>451653</v>
          </cell>
        </row>
        <row r="13542">
          <cell r="A13542">
            <v>451684</v>
          </cell>
        </row>
        <row r="13543">
          <cell r="A13543">
            <v>451714</v>
          </cell>
        </row>
        <row r="13544">
          <cell r="A13544">
            <v>451745</v>
          </cell>
        </row>
        <row r="13545">
          <cell r="A13545">
            <v>451775</v>
          </cell>
        </row>
        <row r="13546">
          <cell r="A13546">
            <v>451806</v>
          </cell>
        </row>
        <row r="13547">
          <cell r="A13547">
            <v>451837</v>
          </cell>
        </row>
        <row r="13548">
          <cell r="A13548">
            <v>451865</v>
          </cell>
        </row>
        <row r="13549">
          <cell r="A13549">
            <v>451896</v>
          </cell>
        </row>
        <row r="13550">
          <cell r="A13550">
            <v>451926</v>
          </cell>
        </row>
        <row r="13551">
          <cell r="A13551">
            <v>451957</v>
          </cell>
        </row>
        <row r="13552">
          <cell r="A13552">
            <v>451987</v>
          </cell>
        </row>
        <row r="13553">
          <cell r="A13553">
            <v>452018</v>
          </cell>
        </row>
        <row r="13554">
          <cell r="A13554">
            <v>452049</v>
          </cell>
        </row>
        <row r="13555">
          <cell r="A13555">
            <v>452079</v>
          </cell>
        </row>
        <row r="13556">
          <cell r="A13556">
            <v>452110</v>
          </cell>
        </row>
        <row r="13557">
          <cell r="A13557">
            <v>452140</v>
          </cell>
        </row>
        <row r="13558">
          <cell r="A13558">
            <v>452171</v>
          </cell>
        </row>
        <row r="13559">
          <cell r="A13559">
            <v>452202</v>
          </cell>
        </row>
        <row r="13560">
          <cell r="A13560">
            <v>452230</v>
          </cell>
        </row>
        <row r="13561">
          <cell r="A13561">
            <v>452261</v>
          </cell>
        </row>
        <row r="13562">
          <cell r="A13562">
            <v>452291</v>
          </cell>
        </row>
        <row r="13563">
          <cell r="A13563">
            <v>452322</v>
          </cell>
        </row>
        <row r="13564">
          <cell r="A13564">
            <v>452352</v>
          </cell>
        </row>
        <row r="13565">
          <cell r="A13565">
            <v>452383</v>
          </cell>
        </row>
        <row r="13566">
          <cell r="A13566">
            <v>452414</v>
          </cell>
        </row>
        <row r="13567">
          <cell r="A13567">
            <v>452444</v>
          </cell>
        </row>
        <row r="13568">
          <cell r="A13568">
            <v>452475</v>
          </cell>
        </row>
        <row r="13569">
          <cell r="A13569">
            <v>452505</v>
          </cell>
        </row>
        <row r="13570">
          <cell r="A13570">
            <v>452536</v>
          </cell>
        </row>
        <row r="13571">
          <cell r="A13571">
            <v>452567</v>
          </cell>
        </row>
        <row r="13572">
          <cell r="A13572">
            <v>452595</v>
          </cell>
        </row>
        <row r="13573">
          <cell r="A13573">
            <v>452626</v>
          </cell>
        </row>
        <row r="13574">
          <cell r="A13574">
            <v>452656</v>
          </cell>
        </row>
        <row r="13575">
          <cell r="A13575">
            <v>452687</v>
          </cell>
        </row>
        <row r="13576">
          <cell r="A13576">
            <v>452717</v>
          </cell>
        </row>
        <row r="13577">
          <cell r="A13577">
            <v>452748</v>
          </cell>
        </row>
        <row r="13578">
          <cell r="A13578">
            <v>452779</v>
          </cell>
        </row>
        <row r="13579">
          <cell r="A13579">
            <v>452809</v>
          </cell>
        </row>
        <row r="13580">
          <cell r="A13580">
            <v>452840</v>
          </cell>
        </row>
        <row r="13581">
          <cell r="A13581">
            <v>452870</v>
          </cell>
        </row>
        <row r="13582">
          <cell r="A13582">
            <v>452901</v>
          </cell>
        </row>
        <row r="13583">
          <cell r="A13583">
            <v>452932</v>
          </cell>
        </row>
        <row r="13584">
          <cell r="A13584">
            <v>452961</v>
          </cell>
        </row>
        <row r="13585">
          <cell r="A13585">
            <v>452992</v>
          </cell>
        </row>
        <row r="13586">
          <cell r="A13586">
            <v>453022</v>
          </cell>
        </row>
        <row r="13587">
          <cell r="A13587">
            <v>453053</v>
          </cell>
        </row>
        <row r="13588">
          <cell r="A13588">
            <v>453083</v>
          </cell>
        </row>
        <row r="13589">
          <cell r="A13589">
            <v>453114</v>
          </cell>
        </row>
        <row r="13590">
          <cell r="A13590">
            <v>453145</v>
          </cell>
        </row>
        <row r="13591">
          <cell r="A13591">
            <v>453175</v>
          </cell>
        </row>
        <row r="13592">
          <cell r="A13592">
            <v>453206</v>
          </cell>
        </row>
        <row r="13593">
          <cell r="A13593">
            <v>453236</v>
          </cell>
        </row>
        <row r="13594">
          <cell r="A13594">
            <v>453267</v>
          </cell>
        </row>
        <row r="13595">
          <cell r="A13595">
            <v>453298</v>
          </cell>
        </row>
        <row r="13596">
          <cell r="A13596">
            <v>453326</v>
          </cell>
        </row>
        <row r="13597">
          <cell r="A13597">
            <v>453357</v>
          </cell>
        </row>
        <row r="13598">
          <cell r="A13598">
            <v>453387</v>
          </cell>
        </row>
        <row r="13599">
          <cell r="A13599">
            <v>453418</v>
          </cell>
        </row>
        <row r="13600">
          <cell r="A13600">
            <v>453448</v>
          </cell>
        </row>
        <row r="13601">
          <cell r="A13601">
            <v>453479</v>
          </cell>
        </row>
        <row r="13602">
          <cell r="A13602">
            <v>453510</v>
          </cell>
        </row>
        <row r="13603">
          <cell r="A13603">
            <v>453540</v>
          </cell>
        </row>
        <row r="13604">
          <cell r="A13604">
            <v>453571</v>
          </cell>
        </row>
        <row r="13605">
          <cell r="A13605">
            <v>453601</v>
          </cell>
        </row>
        <row r="13606">
          <cell r="A13606">
            <v>453632</v>
          </cell>
        </row>
        <row r="13607">
          <cell r="A13607">
            <v>453663</v>
          </cell>
        </row>
        <row r="13608">
          <cell r="A13608">
            <v>453691</v>
          </cell>
        </row>
        <row r="13609">
          <cell r="A13609">
            <v>453722</v>
          </cell>
        </row>
        <row r="13610">
          <cell r="A13610">
            <v>453752</v>
          </cell>
        </row>
        <row r="13611">
          <cell r="A13611">
            <v>453783</v>
          </cell>
        </row>
        <row r="13612">
          <cell r="A13612">
            <v>453813</v>
          </cell>
        </row>
        <row r="13613">
          <cell r="A13613">
            <v>453844</v>
          </cell>
        </row>
        <row r="13614">
          <cell r="A13614">
            <v>453875</v>
          </cell>
        </row>
        <row r="13615">
          <cell r="A13615">
            <v>453905</v>
          </cell>
        </row>
        <row r="13616">
          <cell r="A13616">
            <v>453936</v>
          </cell>
        </row>
        <row r="13617">
          <cell r="A13617">
            <v>453966</v>
          </cell>
        </row>
        <row r="13618">
          <cell r="A13618">
            <v>453997</v>
          </cell>
        </row>
        <row r="13619">
          <cell r="A13619">
            <v>454028</v>
          </cell>
        </row>
        <row r="13620">
          <cell r="A13620">
            <v>454056</v>
          </cell>
        </row>
        <row r="13621">
          <cell r="A13621">
            <v>454087</v>
          </cell>
        </row>
        <row r="13622">
          <cell r="A13622">
            <v>454117</v>
          </cell>
        </row>
        <row r="13623">
          <cell r="A13623">
            <v>454148</v>
          </cell>
        </row>
        <row r="13624">
          <cell r="A13624">
            <v>454178</v>
          </cell>
        </row>
        <row r="13625">
          <cell r="A13625">
            <v>454209</v>
          </cell>
        </row>
        <row r="13626">
          <cell r="A13626">
            <v>454240</v>
          </cell>
        </row>
        <row r="13627">
          <cell r="A13627">
            <v>454270</v>
          </cell>
        </row>
        <row r="13628">
          <cell r="A13628">
            <v>454301</v>
          </cell>
        </row>
        <row r="13629">
          <cell r="A13629">
            <v>454331</v>
          </cell>
        </row>
        <row r="13630">
          <cell r="A13630">
            <v>454362</v>
          </cell>
        </row>
        <row r="13631">
          <cell r="A13631">
            <v>454393</v>
          </cell>
        </row>
        <row r="13632">
          <cell r="A13632">
            <v>454422</v>
          </cell>
        </row>
        <row r="13633">
          <cell r="A13633">
            <v>454453</v>
          </cell>
        </row>
        <row r="13634">
          <cell r="A13634">
            <v>454483</v>
          </cell>
        </row>
        <row r="13635">
          <cell r="A13635">
            <v>454514</v>
          </cell>
        </row>
        <row r="13636">
          <cell r="A13636">
            <v>454544</v>
          </cell>
        </row>
        <row r="13637">
          <cell r="A13637">
            <v>454575</v>
          </cell>
        </row>
        <row r="13638">
          <cell r="A13638">
            <v>454606</v>
          </cell>
        </row>
        <row r="13639">
          <cell r="A13639">
            <v>454636</v>
          </cell>
        </row>
        <row r="13640">
          <cell r="A13640">
            <v>454667</v>
          </cell>
        </row>
        <row r="13641">
          <cell r="A13641">
            <v>454697</v>
          </cell>
        </row>
        <row r="13642">
          <cell r="A13642">
            <v>454728</v>
          </cell>
        </row>
        <row r="13643">
          <cell r="A13643">
            <v>454759</v>
          </cell>
        </row>
        <row r="13644">
          <cell r="A13644">
            <v>454787</v>
          </cell>
        </row>
        <row r="13645">
          <cell r="A13645">
            <v>454818</v>
          </cell>
        </row>
        <row r="13646">
          <cell r="A13646">
            <v>454848</v>
          </cell>
        </row>
        <row r="13647">
          <cell r="A13647">
            <v>454879</v>
          </cell>
        </row>
        <row r="13648">
          <cell r="A13648">
            <v>454909</v>
          </cell>
        </row>
        <row r="13649">
          <cell r="A13649">
            <v>454940</v>
          </cell>
        </row>
        <row r="13650">
          <cell r="A13650">
            <v>454971</v>
          </cell>
        </row>
        <row r="13651">
          <cell r="A13651">
            <v>455001</v>
          </cell>
        </row>
        <row r="13652">
          <cell r="A13652">
            <v>455032</v>
          </cell>
        </row>
        <row r="13653">
          <cell r="A13653">
            <v>455062</v>
          </cell>
        </row>
        <row r="13654">
          <cell r="A13654">
            <v>455093</v>
          </cell>
        </row>
        <row r="13655">
          <cell r="A13655">
            <v>455124</v>
          </cell>
        </row>
        <row r="13656">
          <cell r="A13656">
            <v>455152</v>
          </cell>
        </row>
        <row r="13657">
          <cell r="A13657">
            <v>455183</v>
          </cell>
        </row>
        <row r="13658">
          <cell r="A13658">
            <v>455213</v>
          </cell>
        </row>
        <row r="13659">
          <cell r="A13659">
            <v>455244</v>
          </cell>
        </row>
        <row r="13660">
          <cell r="A13660">
            <v>455274</v>
          </cell>
        </row>
        <row r="13661">
          <cell r="A13661">
            <v>455305</v>
          </cell>
        </row>
        <row r="13662">
          <cell r="A13662">
            <v>455336</v>
          </cell>
        </row>
        <row r="13663">
          <cell r="A13663">
            <v>455366</v>
          </cell>
        </row>
        <row r="13664">
          <cell r="A13664">
            <v>455397</v>
          </cell>
        </row>
        <row r="13665">
          <cell r="A13665">
            <v>455427</v>
          </cell>
        </row>
        <row r="13666">
          <cell r="A13666">
            <v>455458</v>
          </cell>
        </row>
        <row r="13667">
          <cell r="A13667">
            <v>455489</v>
          </cell>
        </row>
        <row r="13668">
          <cell r="A13668">
            <v>455517</v>
          </cell>
        </row>
        <row r="13669">
          <cell r="A13669">
            <v>455548</v>
          </cell>
        </row>
        <row r="13670">
          <cell r="A13670">
            <v>455578</v>
          </cell>
        </row>
        <row r="13671">
          <cell r="A13671">
            <v>455609</v>
          </cell>
        </row>
        <row r="13672">
          <cell r="A13672">
            <v>455639</v>
          </cell>
        </row>
        <row r="13673">
          <cell r="A13673">
            <v>455670</v>
          </cell>
        </row>
        <row r="13674">
          <cell r="A13674">
            <v>455701</v>
          </cell>
        </row>
        <row r="13675">
          <cell r="A13675">
            <v>455731</v>
          </cell>
        </row>
        <row r="13676">
          <cell r="A13676">
            <v>455762</v>
          </cell>
        </row>
        <row r="13677">
          <cell r="A13677">
            <v>455792</v>
          </cell>
        </row>
        <row r="13678">
          <cell r="A13678">
            <v>455823</v>
          </cell>
        </row>
        <row r="13679">
          <cell r="A13679">
            <v>455854</v>
          </cell>
        </row>
        <row r="13680">
          <cell r="A13680">
            <v>455883</v>
          </cell>
        </row>
        <row r="13681">
          <cell r="A13681">
            <v>455914</v>
          </cell>
        </row>
        <row r="13682">
          <cell r="A13682">
            <v>455944</v>
          </cell>
        </row>
        <row r="13683">
          <cell r="A13683">
            <v>455975</v>
          </cell>
        </row>
        <row r="13684">
          <cell r="A13684">
            <v>456005</v>
          </cell>
        </row>
        <row r="13685">
          <cell r="A13685">
            <v>456036</v>
          </cell>
        </row>
        <row r="13686">
          <cell r="A13686">
            <v>456067</v>
          </cell>
        </row>
        <row r="13687">
          <cell r="A13687">
            <v>456097</v>
          </cell>
        </row>
        <row r="13688">
          <cell r="A13688">
            <v>456128</v>
          </cell>
        </row>
        <row r="13689">
          <cell r="A13689">
            <v>456158</v>
          </cell>
        </row>
        <row r="13690">
          <cell r="A13690">
            <v>456189</v>
          </cell>
        </row>
        <row r="13691">
          <cell r="A13691">
            <v>456220</v>
          </cell>
        </row>
        <row r="13692">
          <cell r="A13692">
            <v>456248</v>
          </cell>
        </row>
        <row r="13693">
          <cell r="A13693">
            <v>456279</v>
          </cell>
        </row>
        <row r="13694">
          <cell r="A13694">
            <v>456309</v>
          </cell>
        </row>
        <row r="13695">
          <cell r="A13695">
            <v>456340</v>
          </cell>
        </row>
        <row r="13696">
          <cell r="A13696">
            <v>456370</v>
          </cell>
        </row>
        <row r="13697">
          <cell r="A13697">
            <v>456401</v>
          </cell>
        </row>
        <row r="13698">
          <cell r="A13698">
            <v>456432</v>
          </cell>
        </row>
        <row r="13699">
          <cell r="A13699">
            <v>456462</v>
          </cell>
        </row>
        <row r="13700">
          <cell r="A13700">
            <v>456493</v>
          </cell>
        </row>
        <row r="13701">
          <cell r="A13701">
            <v>456523</v>
          </cell>
        </row>
        <row r="13702">
          <cell r="A13702">
            <v>456554</v>
          </cell>
        </row>
        <row r="13703">
          <cell r="A13703">
            <v>456585</v>
          </cell>
        </row>
        <row r="13704">
          <cell r="A13704">
            <v>456613</v>
          </cell>
        </row>
        <row r="13705">
          <cell r="A13705">
            <v>456644</v>
          </cell>
        </row>
        <row r="13706">
          <cell r="A13706">
            <v>456674</v>
          </cell>
        </row>
        <row r="13707">
          <cell r="A13707">
            <v>456705</v>
          </cell>
        </row>
        <row r="13708">
          <cell r="A13708">
            <v>456735</v>
          </cell>
        </row>
        <row r="13709">
          <cell r="A13709">
            <v>456766</v>
          </cell>
        </row>
        <row r="13710">
          <cell r="A13710">
            <v>456797</v>
          </cell>
        </row>
        <row r="13711">
          <cell r="A13711">
            <v>456827</v>
          </cell>
        </row>
        <row r="13712">
          <cell r="A13712">
            <v>456858</v>
          </cell>
        </row>
        <row r="13713">
          <cell r="A13713">
            <v>456888</v>
          </cell>
        </row>
        <row r="13714">
          <cell r="A13714">
            <v>456919</v>
          </cell>
        </row>
        <row r="13715">
          <cell r="A13715">
            <v>456950</v>
          </cell>
        </row>
        <row r="13716">
          <cell r="A13716">
            <v>456978</v>
          </cell>
        </row>
        <row r="13717">
          <cell r="A13717">
            <v>457009</v>
          </cell>
        </row>
        <row r="13718">
          <cell r="A13718">
            <v>457039</v>
          </cell>
        </row>
        <row r="13719">
          <cell r="A13719">
            <v>457070</v>
          </cell>
        </row>
        <row r="13720">
          <cell r="A13720">
            <v>457100</v>
          </cell>
        </row>
        <row r="13721">
          <cell r="A13721">
            <v>457131</v>
          </cell>
        </row>
        <row r="13722">
          <cell r="A13722">
            <v>457162</v>
          </cell>
        </row>
        <row r="13723">
          <cell r="A13723">
            <v>457192</v>
          </cell>
        </row>
        <row r="13724">
          <cell r="A13724">
            <v>457223</v>
          </cell>
        </row>
        <row r="13725">
          <cell r="A13725">
            <v>457253</v>
          </cell>
        </row>
        <row r="13726">
          <cell r="A13726">
            <v>457284</v>
          </cell>
        </row>
        <row r="13727">
          <cell r="A13727">
            <v>457315</v>
          </cell>
        </row>
        <row r="13728">
          <cell r="A13728">
            <v>457344</v>
          </cell>
        </row>
        <row r="13729">
          <cell r="A13729">
            <v>457375</v>
          </cell>
        </row>
        <row r="13730">
          <cell r="A13730">
            <v>457405</v>
          </cell>
        </row>
        <row r="13731">
          <cell r="A13731">
            <v>457436</v>
          </cell>
        </row>
        <row r="13732">
          <cell r="A13732">
            <v>457466</v>
          </cell>
        </row>
        <row r="13733">
          <cell r="A13733">
            <v>457497</v>
          </cell>
        </row>
        <row r="13734">
          <cell r="A13734">
            <v>457528</v>
          </cell>
        </row>
        <row r="13735">
          <cell r="A13735">
            <v>457558</v>
          </cell>
        </row>
        <row r="13736">
          <cell r="A13736">
            <v>457589</v>
          </cell>
        </row>
        <row r="13737">
          <cell r="A13737">
            <v>457619</v>
          </cell>
        </row>
        <row r="13738">
          <cell r="A13738">
            <v>457650</v>
          </cell>
        </row>
        <row r="13739">
          <cell r="A13739">
            <v>457681</v>
          </cell>
        </row>
        <row r="13740">
          <cell r="A13740">
            <v>457709</v>
          </cell>
        </row>
        <row r="13741">
          <cell r="A13741">
            <v>457740</v>
          </cell>
        </row>
        <row r="13742">
          <cell r="A13742">
            <v>457770</v>
          </cell>
        </row>
        <row r="13743">
          <cell r="A13743">
            <v>457801</v>
          </cell>
        </row>
        <row r="13744">
          <cell r="A13744">
            <v>457831</v>
          </cell>
        </row>
        <row r="13745">
          <cell r="A13745">
            <v>457862</v>
          </cell>
        </row>
        <row r="13746">
          <cell r="A13746">
            <v>457893</v>
          </cell>
        </row>
        <row r="13747">
          <cell r="A13747">
            <v>457923</v>
          </cell>
        </row>
        <row r="13748">
          <cell r="A13748">
            <v>457954</v>
          </cell>
        </row>
        <row r="13749">
          <cell r="A13749">
            <v>457984</v>
          </cell>
        </row>
        <row r="13750">
          <cell r="A13750">
            <v>458015</v>
          </cell>
        </row>
        <row r="13751">
          <cell r="A13751">
            <v>458046</v>
          </cell>
        </row>
        <row r="13752">
          <cell r="A13752">
            <v>458074</v>
          </cell>
        </row>
        <row r="13753">
          <cell r="A13753">
            <v>458105</v>
          </cell>
        </row>
        <row r="13754">
          <cell r="A13754">
            <v>458135</v>
          </cell>
        </row>
        <row r="13755">
          <cell r="A13755">
            <v>458166</v>
          </cell>
        </row>
        <row r="13756">
          <cell r="A13756">
            <v>458196</v>
          </cell>
        </row>
        <row r="13757">
          <cell r="A13757">
            <v>458227</v>
          </cell>
        </row>
        <row r="13758">
          <cell r="A13758">
            <v>458258</v>
          </cell>
        </row>
        <row r="13759">
          <cell r="A13759">
            <v>458288</v>
          </cell>
        </row>
        <row r="13760">
          <cell r="A13760">
            <v>458319</v>
          </cell>
        </row>
        <row r="13761">
          <cell r="A13761">
            <v>458349</v>
          </cell>
        </row>
        <row r="13762">
          <cell r="A13762">
            <v>458380</v>
          </cell>
        </row>
        <row r="13763">
          <cell r="A13763">
            <v>458411</v>
          </cell>
        </row>
        <row r="13764">
          <cell r="A13764">
            <v>458439</v>
          </cell>
        </row>
        <row r="13765">
          <cell r="A13765">
            <v>458470</v>
          </cell>
        </row>
        <row r="13766">
          <cell r="A13766">
            <v>458500</v>
          </cell>
        </row>
        <row r="13767">
          <cell r="A13767">
            <v>458531</v>
          </cell>
        </row>
        <row r="13768">
          <cell r="A13768">
            <v>458561</v>
          </cell>
        </row>
        <row r="13769">
          <cell r="A13769">
            <v>458592</v>
          </cell>
        </row>
        <row r="13770">
          <cell r="A13770">
            <v>458623</v>
          </cell>
        </row>
        <row r="13771">
          <cell r="A13771">
            <v>458653</v>
          </cell>
        </row>
        <row r="13772">
          <cell r="A13772">
            <v>458684</v>
          </cell>
        </row>
        <row r="13773">
          <cell r="A13773">
            <v>458714</v>
          </cell>
        </row>
        <row r="13774">
          <cell r="A13774">
            <v>458745</v>
          </cell>
        </row>
        <row r="13775">
          <cell r="A13775">
            <v>458776</v>
          </cell>
        </row>
        <row r="13776">
          <cell r="A13776">
            <v>458805</v>
          </cell>
        </row>
        <row r="13777">
          <cell r="A13777">
            <v>458836</v>
          </cell>
        </row>
        <row r="13778">
          <cell r="A13778">
            <v>458866</v>
          </cell>
        </row>
        <row r="13779">
          <cell r="A13779">
            <v>458897</v>
          </cell>
        </row>
        <row r="13780">
          <cell r="A13780">
            <v>458927</v>
          </cell>
        </row>
        <row r="13781">
          <cell r="A13781">
            <v>458958</v>
          </cell>
        </row>
        <row r="13782">
          <cell r="A13782">
            <v>458989</v>
          </cell>
        </row>
        <row r="13783">
          <cell r="A13783">
            <v>459019</v>
          </cell>
        </row>
        <row r="13784">
          <cell r="A13784">
            <v>459050</v>
          </cell>
        </row>
        <row r="13785">
          <cell r="A13785">
            <v>459080</v>
          </cell>
        </row>
        <row r="13786">
          <cell r="A13786">
            <v>459111</v>
          </cell>
        </row>
        <row r="13787">
          <cell r="A13787">
            <v>459142</v>
          </cell>
        </row>
        <row r="13788">
          <cell r="A13788">
            <v>459170</v>
          </cell>
        </row>
        <row r="13789">
          <cell r="A13789">
            <v>459201</v>
          </cell>
        </row>
        <row r="13790">
          <cell r="A13790">
            <v>459231</v>
          </cell>
        </row>
        <row r="13791">
          <cell r="A13791">
            <v>459262</v>
          </cell>
        </row>
        <row r="13792">
          <cell r="A13792">
            <v>459292</v>
          </cell>
        </row>
        <row r="13793">
          <cell r="A13793">
            <v>459323</v>
          </cell>
        </row>
        <row r="13794">
          <cell r="A13794">
            <v>459354</v>
          </cell>
        </row>
        <row r="13795">
          <cell r="A13795">
            <v>459384</v>
          </cell>
        </row>
        <row r="13796">
          <cell r="A13796">
            <v>459415</v>
          </cell>
        </row>
        <row r="13797">
          <cell r="A13797">
            <v>459445</v>
          </cell>
        </row>
        <row r="13798">
          <cell r="A13798">
            <v>459476</v>
          </cell>
        </row>
        <row r="13799">
          <cell r="A13799">
            <v>459507</v>
          </cell>
        </row>
        <row r="13800">
          <cell r="A13800">
            <v>459535</v>
          </cell>
        </row>
        <row r="13801">
          <cell r="A13801">
            <v>459566</v>
          </cell>
        </row>
        <row r="13802">
          <cell r="A13802">
            <v>459596</v>
          </cell>
        </row>
        <row r="13803">
          <cell r="A13803">
            <v>459627</v>
          </cell>
        </row>
        <row r="13804">
          <cell r="A13804">
            <v>459657</v>
          </cell>
        </row>
        <row r="13805">
          <cell r="A13805">
            <v>459688</v>
          </cell>
        </row>
        <row r="13806">
          <cell r="A13806">
            <v>459719</v>
          </cell>
        </row>
        <row r="13807">
          <cell r="A13807">
            <v>459749</v>
          </cell>
        </row>
        <row r="13808">
          <cell r="A13808">
            <v>459780</v>
          </cell>
        </row>
        <row r="13809">
          <cell r="A13809">
            <v>459810</v>
          </cell>
        </row>
        <row r="13810">
          <cell r="A13810">
            <v>459841</v>
          </cell>
        </row>
        <row r="13811">
          <cell r="A13811">
            <v>459872</v>
          </cell>
        </row>
        <row r="13812">
          <cell r="A13812">
            <v>459900</v>
          </cell>
        </row>
        <row r="13813">
          <cell r="A13813">
            <v>459931</v>
          </cell>
        </row>
        <row r="13814">
          <cell r="A13814">
            <v>459961</v>
          </cell>
        </row>
        <row r="13815">
          <cell r="A13815">
            <v>459992</v>
          </cell>
        </row>
        <row r="13816">
          <cell r="A13816">
            <v>460022</v>
          </cell>
        </row>
        <row r="13817">
          <cell r="A13817">
            <v>460053</v>
          </cell>
        </row>
        <row r="13818">
          <cell r="A13818">
            <v>460084</v>
          </cell>
        </row>
        <row r="13819">
          <cell r="A13819">
            <v>460114</v>
          </cell>
        </row>
        <row r="13820">
          <cell r="A13820">
            <v>460145</v>
          </cell>
        </row>
        <row r="13821">
          <cell r="A13821">
            <v>460175</v>
          </cell>
        </row>
        <row r="13822">
          <cell r="A13822">
            <v>460206</v>
          </cell>
        </row>
        <row r="13823">
          <cell r="A13823">
            <v>460237</v>
          </cell>
        </row>
        <row r="13824">
          <cell r="A13824">
            <v>460266</v>
          </cell>
        </row>
        <row r="13825">
          <cell r="A13825">
            <v>460297</v>
          </cell>
        </row>
        <row r="13826">
          <cell r="A13826">
            <v>460327</v>
          </cell>
        </row>
        <row r="13827">
          <cell r="A13827">
            <v>460358</v>
          </cell>
        </row>
        <row r="13828">
          <cell r="A13828">
            <v>460388</v>
          </cell>
        </row>
        <row r="13829">
          <cell r="A13829">
            <v>460419</v>
          </cell>
        </row>
        <row r="13830">
          <cell r="A13830">
            <v>460450</v>
          </cell>
        </row>
        <row r="13831">
          <cell r="A13831">
            <v>460480</v>
          </cell>
        </row>
        <row r="13832">
          <cell r="A13832">
            <v>460511</v>
          </cell>
        </row>
        <row r="13833">
          <cell r="A13833">
            <v>460541</v>
          </cell>
        </row>
        <row r="13834">
          <cell r="A13834">
            <v>460572</v>
          </cell>
        </row>
        <row r="13835">
          <cell r="A13835">
            <v>460603</v>
          </cell>
        </row>
        <row r="13836">
          <cell r="A13836">
            <v>460631</v>
          </cell>
        </row>
        <row r="13837">
          <cell r="A13837">
            <v>460662</v>
          </cell>
        </row>
        <row r="13838">
          <cell r="A13838">
            <v>460692</v>
          </cell>
        </row>
        <row r="13839">
          <cell r="A13839">
            <v>460723</v>
          </cell>
        </row>
        <row r="13840">
          <cell r="A13840">
            <v>460753</v>
          </cell>
        </row>
        <row r="13841">
          <cell r="A13841">
            <v>460784</v>
          </cell>
        </row>
        <row r="13842">
          <cell r="A13842">
            <v>460815</v>
          </cell>
        </row>
        <row r="13843">
          <cell r="A13843">
            <v>460845</v>
          </cell>
        </row>
        <row r="13844">
          <cell r="A13844">
            <v>460876</v>
          </cell>
        </row>
        <row r="13845">
          <cell r="A13845">
            <v>460906</v>
          </cell>
        </row>
        <row r="13846">
          <cell r="A13846">
            <v>460937</v>
          </cell>
        </row>
        <row r="13847">
          <cell r="A13847">
            <v>460968</v>
          </cell>
        </row>
        <row r="13848">
          <cell r="A13848">
            <v>460996</v>
          </cell>
        </row>
        <row r="13849">
          <cell r="A13849">
            <v>461027</v>
          </cell>
        </row>
        <row r="13850">
          <cell r="A13850">
            <v>461057</v>
          </cell>
        </row>
        <row r="13851">
          <cell r="A13851">
            <v>461088</v>
          </cell>
        </row>
        <row r="13852">
          <cell r="A13852">
            <v>461118</v>
          </cell>
        </row>
        <row r="13853">
          <cell r="A13853">
            <v>461149</v>
          </cell>
        </row>
        <row r="13854">
          <cell r="A13854">
            <v>461180</v>
          </cell>
        </row>
        <row r="13855">
          <cell r="A13855">
            <v>461210</v>
          </cell>
        </row>
        <row r="13856">
          <cell r="A13856">
            <v>461241</v>
          </cell>
        </row>
        <row r="13857">
          <cell r="A13857">
            <v>461271</v>
          </cell>
        </row>
        <row r="13858">
          <cell r="A13858">
            <v>461302</v>
          </cell>
        </row>
        <row r="13859">
          <cell r="A13859">
            <v>461333</v>
          </cell>
        </row>
        <row r="13860">
          <cell r="A13860">
            <v>461361</v>
          </cell>
        </row>
        <row r="13861">
          <cell r="A13861">
            <v>461392</v>
          </cell>
        </row>
        <row r="13862">
          <cell r="A13862">
            <v>461422</v>
          </cell>
        </row>
        <row r="13863">
          <cell r="A13863">
            <v>461453</v>
          </cell>
        </row>
        <row r="13864">
          <cell r="A13864">
            <v>461483</v>
          </cell>
        </row>
        <row r="13865">
          <cell r="A13865">
            <v>461514</v>
          </cell>
        </row>
        <row r="13866">
          <cell r="A13866">
            <v>461545</v>
          </cell>
        </row>
        <row r="13867">
          <cell r="A13867">
            <v>461575</v>
          </cell>
        </row>
        <row r="13868">
          <cell r="A13868">
            <v>461606</v>
          </cell>
        </row>
        <row r="13869">
          <cell r="A13869">
            <v>461636</v>
          </cell>
        </row>
        <row r="13870">
          <cell r="A13870">
            <v>461667</v>
          </cell>
        </row>
        <row r="13871">
          <cell r="A13871">
            <v>461698</v>
          </cell>
        </row>
        <row r="13872">
          <cell r="A13872">
            <v>461727</v>
          </cell>
        </row>
        <row r="13873">
          <cell r="A13873">
            <v>461758</v>
          </cell>
        </row>
        <row r="13874">
          <cell r="A13874">
            <v>461788</v>
          </cell>
        </row>
        <row r="13875">
          <cell r="A13875">
            <v>461819</v>
          </cell>
        </row>
        <row r="13876">
          <cell r="A13876">
            <v>461849</v>
          </cell>
        </row>
        <row r="13877">
          <cell r="A13877">
            <v>461880</v>
          </cell>
        </row>
        <row r="13878">
          <cell r="A13878">
            <v>461911</v>
          </cell>
        </row>
        <row r="13879">
          <cell r="A13879">
            <v>461941</v>
          </cell>
        </row>
        <row r="13880">
          <cell r="A13880">
            <v>461972</v>
          </cell>
        </row>
        <row r="13881">
          <cell r="A13881">
            <v>462002</v>
          </cell>
        </row>
        <row r="13882">
          <cell r="A13882">
            <v>462033</v>
          </cell>
        </row>
        <row r="13883">
          <cell r="A13883">
            <v>462064</v>
          </cell>
        </row>
        <row r="13884">
          <cell r="A13884">
            <v>462092</v>
          </cell>
        </row>
        <row r="13885">
          <cell r="A13885">
            <v>462123</v>
          </cell>
        </row>
        <row r="13886">
          <cell r="A13886">
            <v>462153</v>
          </cell>
        </row>
        <row r="13887">
          <cell r="A13887">
            <v>462184</v>
          </cell>
        </row>
        <row r="13888">
          <cell r="A13888">
            <v>462214</v>
          </cell>
        </row>
        <row r="13889">
          <cell r="A13889">
            <v>462245</v>
          </cell>
        </row>
        <row r="13890">
          <cell r="A13890">
            <v>462276</v>
          </cell>
        </row>
        <row r="13891">
          <cell r="A13891">
            <v>462306</v>
          </cell>
        </row>
        <row r="13892">
          <cell r="A13892">
            <v>462337</v>
          </cell>
        </row>
        <row r="13893">
          <cell r="A13893">
            <v>462367</v>
          </cell>
        </row>
        <row r="13894">
          <cell r="A13894">
            <v>462398</v>
          </cell>
        </row>
        <row r="13895">
          <cell r="A13895">
            <v>462429</v>
          </cell>
        </row>
        <row r="13896">
          <cell r="A13896">
            <v>462457</v>
          </cell>
        </row>
        <row r="13897">
          <cell r="A13897">
            <v>462488</v>
          </cell>
        </row>
        <row r="13898">
          <cell r="A13898">
            <v>462518</v>
          </cell>
        </row>
        <row r="13899">
          <cell r="A13899">
            <v>462549</v>
          </cell>
        </row>
        <row r="13900">
          <cell r="A13900">
            <v>462579</v>
          </cell>
        </row>
        <row r="13901">
          <cell r="A13901">
            <v>462610</v>
          </cell>
        </row>
        <row r="13902">
          <cell r="A13902">
            <v>462641</v>
          </cell>
        </row>
        <row r="13903">
          <cell r="A13903">
            <v>462671</v>
          </cell>
        </row>
        <row r="13904">
          <cell r="A13904">
            <v>462702</v>
          </cell>
        </row>
        <row r="13905">
          <cell r="A13905">
            <v>462732</v>
          </cell>
        </row>
        <row r="13906">
          <cell r="A13906">
            <v>462763</v>
          </cell>
        </row>
        <row r="13907">
          <cell r="A13907">
            <v>462794</v>
          </cell>
        </row>
        <row r="13908">
          <cell r="A13908">
            <v>462822</v>
          </cell>
        </row>
        <row r="13909">
          <cell r="A13909">
            <v>462853</v>
          </cell>
        </row>
        <row r="13910">
          <cell r="A13910">
            <v>462883</v>
          </cell>
        </row>
        <row r="13911">
          <cell r="A13911">
            <v>462914</v>
          </cell>
        </row>
        <row r="13912">
          <cell r="A13912">
            <v>462944</v>
          </cell>
        </row>
        <row r="13913">
          <cell r="A13913">
            <v>462975</v>
          </cell>
        </row>
        <row r="13914">
          <cell r="A13914">
            <v>463006</v>
          </cell>
        </row>
        <row r="13915">
          <cell r="A13915">
            <v>463036</v>
          </cell>
        </row>
        <row r="13916">
          <cell r="A13916">
            <v>463067</v>
          </cell>
        </row>
        <row r="13917">
          <cell r="A13917">
            <v>463097</v>
          </cell>
        </row>
        <row r="13918">
          <cell r="A13918">
            <v>463128</v>
          </cell>
        </row>
        <row r="13919">
          <cell r="A13919">
            <v>463159</v>
          </cell>
        </row>
        <row r="13920">
          <cell r="A13920">
            <v>463188</v>
          </cell>
        </row>
        <row r="13921">
          <cell r="A13921">
            <v>463219</v>
          </cell>
        </row>
        <row r="13922">
          <cell r="A13922">
            <v>463249</v>
          </cell>
        </row>
        <row r="13923">
          <cell r="A13923">
            <v>463280</v>
          </cell>
        </row>
        <row r="13924">
          <cell r="A13924">
            <v>463310</v>
          </cell>
        </row>
        <row r="13925">
          <cell r="A13925">
            <v>463341</v>
          </cell>
        </row>
        <row r="13926">
          <cell r="A13926">
            <v>463372</v>
          </cell>
        </row>
        <row r="13927">
          <cell r="A13927">
            <v>463402</v>
          </cell>
        </row>
        <row r="13928">
          <cell r="A13928">
            <v>463433</v>
          </cell>
        </row>
        <row r="13929">
          <cell r="A13929">
            <v>463463</v>
          </cell>
        </row>
        <row r="13930">
          <cell r="A13930">
            <v>463494</v>
          </cell>
        </row>
        <row r="13931">
          <cell r="A13931">
            <v>463525</v>
          </cell>
        </row>
        <row r="13932">
          <cell r="A13932">
            <v>463553</v>
          </cell>
        </row>
        <row r="13933">
          <cell r="A13933">
            <v>463584</v>
          </cell>
        </row>
        <row r="13934">
          <cell r="A13934">
            <v>463614</v>
          </cell>
        </row>
        <row r="13935">
          <cell r="A13935">
            <v>463645</v>
          </cell>
        </row>
        <row r="13936">
          <cell r="A13936">
            <v>463675</v>
          </cell>
        </row>
        <row r="13937">
          <cell r="A13937">
            <v>463706</v>
          </cell>
        </row>
        <row r="13938">
          <cell r="A13938">
            <v>463737</v>
          </cell>
        </row>
        <row r="13939">
          <cell r="A13939">
            <v>463767</v>
          </cell>
        </row>
        <row r="13940">
          <cell r="A13940">
            <v>463798</v>
          </cell>
        </row>
        <row r="13941">
          <cell r="A13941">
            <v>463828</v>
          </cell>
        </row>
        <row r="13942">
          <cell r="A13942">
            <v>463859</v>
          </cell>
        </row>
        <row r="13943">
          <cell r="A13943">
            <v>463890</v>
          </cell>
        </row>
        <row r="13944">
          <cell r="A13944">
            <v>463918</v>
          </cell>
        </row>
        <row r="13945">
          <cell r="A13945">
            <v>463949</v>
          </cell>
        </row>
        <row r="13946">
          <cell r="A13946">
            <v>463979</v>
          </cell>
        </row>
        <row r="13947">
          <cell r="A13947">
            <v>464010</v>
          </cell>
        </row>
        <row r="13948">
          <cell r="A13948">
            <v>464040</v>
          </cell>
        </row>
        <row r="13949">
          <cell r="A13949">
            <v>464071</v>
          </cell>
        </row>
        <row r="13950">
          <cell r="A13950">
            <v>464102</v>
          </cell>
        </row>
        <row r="13951">
          <cell r="A13951">
            <v>464132</v>
          </cell>
        </row>
        <row r="13952">
          <cell r="A13952">
            <v>464163</v>
          </cell>
        </row>
        <row r="13953">
          <cell r="A13953">
            <v>464193</v>
          </cell>
        </row>
        <row r="13954">
          <cell r="A13954">
            <v>464224</v>
          </cell>
        </row>
        <row r="13955">
          <cell r="A13955">
            <v>464255</v>
          </cell>
        </row>
        <row r="13956">
          <cell r="A13956">
            <v>464283</v>
          </cell>
        </row>
        <row r="13957">
          <cell r="A13957">
            <v>464314</v>
          </cell>
        </row>
        <row r="13958">
          <cell r="A13958">
            <v>464344</v>
          </cell>
        </row>
        <row r="13959">
          <cell r="A13959">
            <v>464375</v>
          </cell>
        </row>
        <row r="13960">
          <cell r="A13960">
            <v>464405</v>
          </cell>
        </row>
        <row r="13961">
          <cell r="A13961">
            <v>464436</v>
          </cell>
        </row>
        <row r="13962">
          <cell r="A13962">
            <v>464467</v>
          </cell>
        </row>
        <row r="13963">
          <cell r="A13963">
            <v>464497</v>
          </cell>
        </row>
        <row r="13964">
          <cell r="A13964">
            <v>464528</v>
          </cell>
        </row>
        <row r="13965">
          <cell r="A13965">
            <v>464558</v>
          </cell>
        </row>
        <row r="13966">
          <cell r="A13966">
            <v>464589</v>
          </cell>
        </row>
        <row r="13967">
          <cell r="A13967">
            <v>464620</v>
          </cell>
        </row>
        <row r="13968">
          <cell r="A13968">
            <v>464649</v>
          </cell>
        </row>
        <row r="13969">
          <cell r="A13969">
            <v>464680</v>
          </cell>
        </row>
        <row r="13970">
          <cell r="A13970">
            <v>464710</v>
          </cell>
        </row>
        <row r="13971">
          <cell r="A13971">
            <v>464741</v>
          </cell>
        </row>
        <row r="13972">
          <cell r="A13972">
            <v>464771</v>
          </cell>
        </row>
        <row r="13973">
          <cell r="A13973">
            <v>464802</v>
          </cell>
        </row>
        <row r="13974">
          <cell r="A13974">
            <v>464833</v>
          </cell>
        </row>
        <row r="13975">
          <cell r="A13975">
            <v>464863</v>
          </cell>
        </row>
        <row r="13976">
          <cell r="A13976">
            <v>464894</v>
          </cell>
        </row>
        <row r="13977">
          <cell r="A13977">
            <v>464924</v>
          </cell>
        </row>
        <row r="13978">
          <cell r="A13978">
            <v>464955</v>
          </cell>
        </row>
        <row r="13979">
          <cell r="A13979">
            <v>464986</v>
          </cell>
        </row>
        <row r="13980">
          <cell r="A13980">
            <v>465014</v>
          </cell>
        </row>
        <row r="13981">
          <cell r="A13981">
            <v>465045</v>
          </cell>
        </row>
        <row r="13982">
          <cell r="A13982">
            <v>465075</v>
          </cell>
        </row>
        <row r="13983">
          <cell r="A13983">
            <v>465106</v>
          </cell>
        </row>
        <row r="13984">
          <cell r="A13984">
            <v>465136</v>
          </cell>
        </row>
        <row r="13985">
          <cell r="A13985">
            <v>465167</v>
          </cell>
        </row>
        <row r="13986">
          <cell r="A13986">
            <v>465198</v>
          </cell>
        </row>
        <row r="13987">
          <cell r="A13987">
            <v>465228</v>
          </cell>
        </row>
        <row r="13988">
          <cell r="A13988">
            <v>465259</v>
          </cell>
        </row>
        <row r="13989">
          <cell r="A13989">
            <v>465289</v>
          </cell>
        </row>
        <row r="13990">
          <cell r="A13990">
            <v>465320</v>
          </cell>
        </row>
        <row r="13991">
          <cell r="A13991">
            <v>465351</v>
          </cell>
        </row>
        <row r="13992">
          <cell r="A13992">
            <v>465379</v>
          </cell>
        </row>
        <row r="13993">
          <cell r="A13993">
            <v>465410</v>
          </cell>
        </row>
        <row r="13994">
          <cell r="A13994">
            <v>465440</v>
          </cell>
        </row>
        <row r="13995">
          <cell r="A13995">
            <v>465471</v>
          </cell>
        </row>
        <row r="13996">
          <cell r="A13996">
            <v>465501</v>
          </cell>
        </row>
        <row r="13997">
          <cell r="A13997">
            <v>465532</v>
          </cell>
        </row>
        <row r="13998">
          <cell r="A13998">
            <v>465563</v>
          </cell>
        </row>
        <row r="13999">
          <cell r="A13999">
            <v>465593</v>
          </cell>
        </row>
        <row r="14000">
          <cell r="A14000">
            <v>465624</v>
          </cell>
        </row>
        <row r="14001">
          <cell r="A14001">
            <v>465654</v>
          </cell>
        </row>
        <row r="14002">
          <cell r="A14002">
            <v>465685</v>
          </cell>
        </row>
        <row r="14003">
          <cell r="A14003">
            <v>465716</v>
          </cell>
        </row>
        <row r="14004">
          <cell r="A14004">
            <v>465744</v>
          </cell>
        </row>
        <row r="14005">
          <cell r="A14005">
            <v>465775</v>
          </cell>
        </row>
        <row r="14006">
          <cell r="A14006">
            <v>465805</v>
          </cell>
        </row>
        <row r="14007">
          <cell r="A14007">
            <v>465836</v>
          </cell>
        </row>
        <row r="14008">
          <cell r="A14008">
            <v>465866</v>
          </cell>
        </row>
        <row r="14009">
          <cell r="A14009">
            <v>465897</v>
          </cell>
        </row>
        <row r="14010">
          <cell r="A14010">
            <v>465928</v>
          </cell>
        </row>
        <row r="14011">
          <cell r="A14011">
            <v>465958</v>
          </cell>
        </row>
        <row r="14012">
          <cell r="A14012">
            <v>465989</v>
          </cell>
        </row>
        <row r="14013">
          <cell r="A14013">
            <v>466019</v>
          </cell>
        </row>
        <row r="14014">
          <cell r="A14014">
            <v>466050</v>
          </cell>
        </row>
        <row r="14015">
          <cell r="A14015">
            <v>466081</v>
          </cell>
        </row>
        <row r="14016">
          <cell r="A14016">
            <v>466110</v>
          </cell>
        </row>
        <row r="14017">
          <cell r="A14017">
            <v>466141</v>
          </cell>
        </row>
        <row r="14018">
          <cell r="A14018">
            <v>466171</v>
          </cell>
        </row>
        <row r="14019">
          <cell r="A14019">
            <v>466202</v>
          </cell>
        </row>
        <row r="14020">
          <cell r="A14020">
            <v>466232</v>
          </cell>
        </row>
        <row r="14021">
          <cell r="A14021">
            <v>466263</v>
          </cell>
        </row>
        <row r="14022">
          <cell r="A14022">
            <v>466294</v>
          </cell>
        </row>
        <row r="14023">
          <cell r="A14023">
            <v>466324</v>
          </cell>
        </row>
        <row r="14024">
          <cell r="A14024">
            <v>466355</v>
          </cell>
        </row>
        <row r="14025">
          <cell r="A14025">
            <v>466385</v>
          </cell>
        </row>
        <row r="14026">
          <cell r="A14026">
            <v>466416</v>
          </cell>
        </row>
        <row r="14027">
          <cell r="A14027">
            <v>466447</v>
          </cell>
        </row>
        <row r="14028">
          <cell r="A14028">
            <v>466475</v>
          </cell>
        </row>
        <row r="14029">
          <cell r="A14029">
            <v>466506</v>
          </cell>
        </row>
        <row r="14030">
          <cell r="A14030">
            <v>466536</v>
          </cell>
        </row>
        <row r="14031">
          <cell r="A14031">
            <v>466567</v>
          </cell>
        </row>
        <row r="14032">
          <cell r="A14032">
            <v>466597</v>
          </cell>
        </row>
        <row r="14033">
          <cell r="A14033">
            <v>466628</v>
          </cell>
        </row>
        <row r="14034">
          <cell r="A14034">
            <v>466659</v>
          </cell>
        </row>
        <row r="14035">
          <cell r="A14035">
            <v>466689</v>
          </cell>
        </row>
        <row r="14036">
          <cell r="A14036">
            <v>466720</v>
          </cell>
        </row>
        <row r="14037">
          <cell r="A14037">
            <v>466750</v>
          </cell>
        </row>
        <row r="14038">
          <cell r="A14038">
            <v>466781</v>
          </cell>
        </row>
        <row r="14039">
          <cell r="A14039">
            <v>466812</v>
          </cell>
        </row>
        <row r="14040">
          <cell r="A14040">
            <v>466840</v>
          </cell>
        </row>
        <row r="14041">
          <cell r="A14041">
            <v>466871</v>
          </cell>
        </row>
        <row r="14042">
          <cell r="A14042">
            <v>466901</v>
          </cell>
        </row>
        <row r="14043">
          <cell r="A14043">
            <v>466932</v>
          </cell>
        </row>
        <row r="14044">
          <cell r="A14044">
            <v>466962</v>
          </cell>
        </row>
        <row r="14045">
          <cell r="A14045">
            <v>466993</v>
          </cell>
        </row>
        <row r="14046">
          <cell r="A14046">
            <v>467024</v>
          </cell>
        </row>
        <row r="14047">
          <cell r="A14047">
            <v>467054</v>
          </cell>
        </row>
        <row r="14048">
          <cell r="A14048">
            <v>467085</v>
          </cell>
        </row>
        <row r="14049">
          <cell r="A14049">
            <v>467115</v>
          </cell>
        </row>
        <row r="14050">
          <cell r="A14050">
            <v>467146</v>
          </cell>
        </row>
        <row r="14051">
          <cell r="A14051">
            <v>467177</v>
          </cell>
        </row>
        <row r="14052">
          <cell r="A14052">
            <v>467205</v>
          </cell>
        </row>
        <row r="14053">
          <cell r="A14053">
            <v>467236</v>
          </cell>
        </row>
        <row r="14054">
          <cell r="A14054">
            <v>467266</v>
          </cell>
        </row>
        <row r="14055">
          <cell r="A14055">
            <v>467297</v>
          </cell>
        </row>
        <row r="14056">
          <cell r="A14056">
            <v>467327</v>
          </cell>
        </row>
        <row r="14057">
          <cell r="A14057">
            <v>467358</v>
          </cell>
        </row>
        <row r="14058">
          <cell r="A14058">
            <v>467389</v>
          </cell>
        </row>
        <row r="14059">
          <cell r="A14059">
            <v>467419</v>
          </cell>
        </row>
        <row r="14060">
          <cell r="A14060">
            <v>467450</v>
          </cell>
        </row>
        <row r="14061">
          <cell r="A14061">
            <v>467480</v>
          </cell>
        </row>
        <row r="14062">
          <cell r="A14062">
            <v>467511</v>
          </cell>
        </row>
        <row r="14063">
          <cell r="A14063">
            <v>467542</v>
          </cell>
        </row>
        <row r="14064">
          <cell r="A14064">
            <v>467571</v>
          </cell>
        </row>
        <row r="14065">
          <cell r="A14065">
            <v>467602</v>
          </cell>
        </row>
        <row r="14066">
          <cell r="A14066">
            <v>467632</v>
          </cell>
        </row>
        <row r="14067">
          <cell r="A14067">
            <v>467663</v>
          </cell>
        </row>
        <row r="14068">
          <cell r="A14068">
            <v>467693</v>
          </cell>
        </row>
        <row r="14069">
          <cell r="A14069">
            <v>467724</v>
          </cell>
        </row>
        <row r="14070">
          <cell r="A14070">
            <v>467755</v>
          </cell>
        </row>
        <row r="14071">
          <cell r="A14071">
            <v>467785</v>
          </cell>
        </row>
        <row r="14072">
          <cell r="A14072">
            <v>467816</v>
          </cell>
        </row>
        <row r="14073">
          <cell r="A14073">
            <v>467846</v>
          </cell>
        </row>
        <row r="14074">
          <cell r="A14074">
            <v>467877</v>
          </cell>
        </row>
        <row r="14075">
          <cell r="A14075">
            <v>467908</v>
          </cell>
        </row>
        <row r="14076">
          <cell r="A14076">
            <v>467936</v>
          </cell>
        </row>
        <row r="14077">
          <cell r="A14077">
            <v>467967</v>
          </cell>
        </row>
        <row r="14078">
          <cell r="A14078">
            <v>467997</v>
          </cell>
        </row>
        <row r="14079">
          <cell r="A14079">
            <v>468028</v>
          </cell>
        </row>
        <row r="14080">
          <cell r="A14080">
            <v>468058</v>
          </cell>
        </row>
        <row r="14081">
          <cell r="A14081">
            <v>468089</v>
          </cell>
        </row>
        <row r="14082">
          <cell r="A14082">
            <v>468120</v>
          </cell>
        </row>
        <row r="14083">
          <cell r="A14083">
            <v>468150</v>
          </cell>
        </row>
        <row r="14084">
          <cell r="A14084">
            <v>468181</v>
          </cell>
        </row>
        <row r="14085">
          <cell r="A14085">
            <v>468211</v>
          </cell>
        </row>
        <row r="14086">
          <cell r="A14086">
            <v>468242</v>
          </cell>
        </row>
        <row r="14087">
          <cell r="A14087">
            <v>468273</v>
          </cell>
        </row>
        <row r="14088">
          <cell r="A14088">
            <v>468301</v>
          </cell>
        </row>
        <row r="14089">
          <cell r="A14089">
            <v>468332</v>
          </cell>
        </row>
        <row r="14090">
          <cell r="A14090">
            <v>468362</v>
          </cell>
        </row>
        <row r="14091">
          <cell r="A14091">
            <v>468393</v>
          </cell>
        </row>
        <row r="14092">
          <cell r="A14092">
            <v>468423</v>
          </cell>
        </row>
        <row r="14093">
          <cell r="A14093">
            <v>468454</v>
          </cell>
        </row>
        <row r="14094">
          <cell r="A14094">
            <v>468485</v>
          </cell>
        </row>
        <row r="14095">
          <cell r="A14095">
            <v>468515</v>
          </cell>
        </row>
        <row r="14096">
          <cell r="A14096">
            <v>468546</v>
          </cell>
        </row>
        <row r="14097">
          <cell r="A14097">
            <v>468576</v>
          </cell>
        </row>
        <row r="14098">
          <cell r="A14098">
            <v>468607</v>
          </cell>
        </row>
        <row r="14099">
          <cell r="A14099">
            <v>468638</v>
          </cell>
        </row>
        <row r="14100">
          <cell r="A14100">
            <v>468666</v>
          </cell>
        </row>
        <row r="14101">
          <cell r="A14101">
            <v>468697</v>
          </cell>
        </row>
        <row r="14102">
          <cell r="A14102">
            <v>468727</v>
          </cell>
        </row>
        <row r="14103">
          <cell r="A14103">
            <v>468758</v>
          </cell>
        </row>
        <row r="14104">
          <cell r="A14104">
            <v>468788</v>
          </cell>
        </row>
        <row r="14105">
          <cell r="A14105">
            <v>468819</v>
          </cell>
        </row>
        <row r="14106">
          <cell r="A14106">
            <v>468850</v>
          </cell>
        </row>
        <row r="14107">
          <cell r="A14107">
            <v>468880</v>
          </cell>
        </row>
        <row r="14108">
          <cell r="A14108">
            <v>468911</v>
          </cell>
        </row>
        <row r="14109">
          <cell r="A14109">
            <v>468941</v>
          </cell>
        </row>
        <row r="14110">
          <cell r="A14110">
            <v>468972</v>
          </cell>
        </row>
        <row r="14111">
          <cell r="A14111">
            <v>469003</v>
          </cell>
        </row>
        <row r="14112">
          <cell r="A14112">
            <v>469032</v>
          </cell>
        </row>
        <row r="14113">
          <cell r="A14113">
            <v>469063</v>
          </cell>
        </row>
        <row r="14114">
          <cell r="A14114">
            <v>469093</v>
          </cell>
        </row>
        <row r="14115">
          <cell r="A14115">
            <v>469124</v>
          </cell>
        </row>
        <row r="14116">
          <cell r="A14116">
            <v>469154</v>
          </cell>
        </row>
        <row r="14117">
          <cell r="A14117">
            <v>469185</v>
          </cell>
        </row>
        <row r="14118">
          <cell r="A14118">
            <v>469216</v>
          </cell>
        </row>
        <row r="14119">
          <cell r="A14119">
            <v>469246</v>
          </cell>
        </row>
        <row r="14120">
          <cell r="A14120">
            <v>469277</v>
          </cell>
        </row>
        <row r="14121">
          <cell r="A14121">
            <v>469307</v>
          </cell>
        </row>
        <row r="14122">
          <cell r="A14122">
            <v>469338</v>
          </cell>
        </row>
        <row r="14123">
          <cell r="A14123">
            <v>469369</v>
          </cell>
        </row>
        <row r="14124">
          <cell r="A14124">
            <v>469397</v>
          </cell>
        </row>
        <row r="14125">
          <cell r="A14125">
            <v>469428</v>
          </cell>
        </row>
        <row r="14126">
          <cell r="A14126">
            <v>469458</v>
          </cell>
        </row>
        <row r="14127">
          <cell r="A14127">
            <v>469489</v>
          </cell>
        </row>
        <row r="14128">
          <cell r="A14128">
            <v>469519</v>
          </cell>
        </row>
        <row r="14129">
          <cell r="A14129">
            <v>469550</v>
          </cell>
        </row>
        <row r="14130">
          <cell r="A14130">
            <v>469581</v>
          </cell>
        </row>
        <row r="14131">
          <cell r="A14131">
            <v>469611</v>
          </cell>
        </row>
        <row r="14132">
          <cell r="A14132">
            <v>469642</v>
          </cell>
        </row>
        <row r="14133">
          <cell r="A14133">
            <v>469672</v>
          </cell>
        </row>
        <row r="14134">
          <cell r="A14134">
            <v>469703</v>
          </cell>
        </row>
        <row r="14135">
          <cell r="A14135">
            <v>469734</v>
          </cell>
        </row>
        <row r="14136">
          <cell r="A14136">
            <v>469762</v>
          </cell>
        </row>
        <row r="14137">
          <cell r="A14137">
            <v>469793</v>
          </cell>
        </row>
        <row r="14138">
          <cell r="A14138">
            <v>469823</v>
          </cell>
        </row>
        <row r="14139">
          <cell r="A14139">
            <v>469854</v>
          </cell>
        </row>
        <row r="14140">
          <cell r="A14140">
            <v>469884</v>
          </cell>
        </row>
        <row r="14141">
          <cell r="A14141">
            <v>469915</v>
          </cell>
        </row>
        <row r="14142">
          <cell r="A14142">
            <v>469946</v>
          </cell>
        </row>
        <row r="14143">
          <cell r="A14143">
            <v>469976</v>
          </cell>
        </row>
        <row r="14144">
          <cell r="A14144">
            <v>470007</v>
          </cell>
        </row>
        <row r="14145">
          <cell r="A14145">
            <v>470037</v>
          </cell>
        </row>
        <row r="14146">
          <cell r="A14146">
            <v>470068</v>
          </cell>
        </row>
        <row r="14147">
          <cell r="A14147">
            <v>470099</v>
          </cell>
        </row>
        <row r="14148">
          <cell r="A14148">
            <v>470127</v>
          </cell>
        </row>
        <row r="14149">
          <cell r="A14149">
            <v>470158</v>
          </cell>
        </row>
        <row r="14150">
          <cell r="A14150">
            <v>470188</v>
          </cell>
        </row>
        <row r="14151">
          <cell r="A14151">
            <v>470219</v>
          </cell>
        </row>
        <row r="14152">
          <cell r="A14152">
            <v>470249</v>
          </cell>
        </row>
        <row r="14153">
          <cell r="A14153">
            <v>470280</v>
          </cell>
        </row>
        <row r="14154">
          <cell r="A14154">
            <v>470311</v>
          </cell>
        </row>
        <row r="14155">
          <cell r="A14155">
            <v>470341</v>
          </cell>
        </row>
        <row r="14156">
          <cell r="A14156">
            <v>470372</v>
          </cell>
        </row>
        <row r="14157">
          <cell r="A14157">
            <v>470402</v>
          </cell>
        </row>
        <row r="14158">
          <cell r="A14158">
            <v>470433</v>
          </cell>
        </row>
        <row r="14159">
          <cell r="A14159">
            <v>470464</v>
          </cell>
        </row>
        <row r="14160">
          <cell r="A14160">
            <v>470493</v>
          </cell>
        </row>
        <row r="14161">
          <cell r="A14161">
            <v>470524</v>
          </cell>
        </row>
        <row r="14162">
          <cell r="A14162">
            <v>470554</v>
          </cell>
        </row>
        <row r="14163">
          <cell r="A14163">
            <v>470585</v>
          </cell>
        </row>
        <row r="14164">
          <cell r="A14164">
            <v>470615</v>
          </cell>
        </row>
        <row r="14165">
          <cell r="A14165">
            <v>470646</v>
          </cell>
        </row>
        <row r="14166">
          <cell r="A14166">
            <v>470677</v>
          </cell>
        </row>
        <row r="14167">
          <cell r="A14167">
            <v>470707</v>
          </cell>
        </row>
        <row r="14168">
          <cell r="A14168">
            <v>470738</v>
          </cell>
        </row>
        <row r="14169">
          <cell r="A14169">
            <v>470768</v>
          </cell>
        </row>
        <row r="14170">
          <cell r="A14170">
            <v>470799</v>
          </cell>
        </row>
        <row r="14171">
          <cell r="A14171">
            <v>470830</v>
          </cell>
        </row>
        <row r="14172">
          <cell r="A14172">
            <v>470858</v>
          </cell>
        </row>
        <row r="14173">
          <cell r="A14173">
            <v>470889</v>
          </cell>
        </row>
        <row r="14174">
          <cell r="A14174">
            <v>470919</v>
          </cell>
        </row>
        <row r="14175">
          <cell r="A14175">
            <v>470950</v>
          </cell>
        </row>
        <row r="14176">
          <cell r="A14176">
            <v>470980</v>
          </cell>
        </row>
        <row r="14177">
          <cell r="A14177">
            <v>471011</v>
          </cell>
        </row>
        <row r="14178">
          <cell r="A14178">
            <v>471042</v>
          </cell>
        </row>
        <row r="14179">
          <cell r="A14179">
            <v>471072</v>
          </cell>
        </row>
        <row r="14180">
          <cell r="A14180">
            <v>471103</v>
          </cell>
        </row>
        <row r="14181">
          <cell r="A14181">
            <v>471133</v>
          </cell>
        </row>
        <row r="14182">
          <cell r="A14182">
            <v>471164</v>
          </cell>
        </row>
        <row r="14183">
          <cell r="A14183">
            <v>471195</v>
          </cell>
        </row>
        <row r="14184">
          <cell r="A14184">
            <v>471223</v>
          </cell>
        </row>
        <row r="14185">
          <cell r="A14185">
            <v>471254</v>
          </cell>
        </row>
        <row r="14186">
          <cell r="A14186">
            <v>471284</v>
          </cell>
        </row>
        <row r="14187">
          <cell r="A14187">
            <v>471315</v>
          </cell>
        </row>
        <row r="14188">
          <cell r="A14188">
            <v>471345</v>
          </cell>
        </row>
        <row r="14189">
          <cell r="A14189">
            <v>471376</v>
          </cell>
        </row>
        <row r="14190">
          <cell r="A14190">
            <v>471407</v>
          </cell>
        </row>
        <row r="14191">
          <cell r="A14191">
            <v>471437</v>
          </cell>
        </row>
        <row r="14192">
          <cell r="A14192">
            <v>471468</v>
          </cell>
        </row>
        <row r="14193">
          <cell r="A14193">
            <v>471498</v>
          </cell>
        </row>
        <row r="14194">
          <cell r="A14194">
            <v>471529</v>
          </cell>
        </row>
        <row r="14195">
          <cell r="A14195">
            <v>471560</v>
          </cell>
        </row>
        <row r="14196">
          <cell r="A14196">
            <v>471588</v>
          </cell>
        </row>
        <row r="14197">
          <cell r="A14197">
            <v>471619</v>
          </cell>
        </row>
        <row r="14198">
          <cell r="A14198">
            <v>471649</v>
          </cell>
        </row>
        <row r="14199">
          <cell r="A14199">
            <v>471680</v>
          </cell>
        </row>
        <row r="14200">
          <cell r="A14200">
            <v>471710</v>
          </cell>
        </row>
        <row r="14201">
          <cell r="A14201">
            <v>471741</v>
          </cell>
        </row>
        <row r="14202">
          <cell r="A14202">
            <v>471772</v>
          </cell>
        </row>
        <row r="14203">
          <cell r="A14203">
            <v>471802</v>
          </cell>
        </row>
        <row r="14204">
          <cell r="A14204">
            <v>471833</v>
          </cell>
        </row>
        <row r="14205">
          <cell r="A14205">
            <v>471863</v>
          </cell>
        </row>
        <row r="14206">
          <cell r="A14206">
            <v>471894</v>
          </cell>
        </row>
        <row r="14207">
          <cell r="A14207">
            <v>471925</v>
          </cell>
        </row>
        <row r="14208">
          <cell r="A14208">
            <v>471954</v>
          </cell>
        </row>
        <row r="14209">
          <cell r="A14209">
            <v>471985</v>
          </cell>
        </row>
        <row r="14210">
          <cell r="A14210">
            <v>472015</v>
          </cell>
        </row>
        <row r="14211">
          <cell r="A14211">
            <v>472046</v>
          </cell>
        </row>
        <row r="14212">
          <cell r="A14212">
            <v>472076</v>
          </cell>
        </row>
        <row r="14213">
          <cell r="A14213">
            <v>472107</v>
          </cell>
        </row>
        <row r="14214">
          <cell r="A14214">
            <v>472138</v>
          </cell>
        </row>
        <row r="14215">
          <cell r="A14215">
            <v>472168</v>
          </cell>
        </row>
        <row r="14216">
          <cell r="A14216">
            <v>472199</v>
          </cell>
        </row>
        <row r="14217">
          <cell r="A14217">
            <v>472229</v>
          </cell>
        </row>
        <row r="14218">
          <cell r="A14218">
            <v>472260</v>
          </cell>
        </row>
        <row r="14219">
          <cell r="A14219">
            <v>472291</v>
          </cell>
        </row>
        <row r="14220">
          <cell r="A14220">
            <v>472319</v>
          </cell>
        </row>
        <row r="14221">
          <cell r="A14221">
            <v>472350</v>
          </cell>
        </row>
        <row r="14222">
          <cell r="A14222">
            <v>472380</v>
          </cell>
        </row>
        <row r="14223">
          <cell r="A14223">
            <v>472411</v>
          </cell>
        </row>
        <row r="14224">
          <cell r="A14224">
            <v>472441</v>
          </cell>
        </row>
        <row r="14225">
          <cell r="A14225">
            <v>472472</v>
          </cell>
        </row>
        <row r="14226">
          <cell r="A14226">
            <v>472503</v>
          </cell>
        </row>
        <row r="14227">
          <cell r="A14227">
            <v>472533</v>
          </cell>
        </row>
        <row r="14228">
          <cell r="A14228">
            <v>472564</v>
          </cell>
        </row>
        <row r="14229">
          <cell r="A14229">
            <v>472594</v>
          </cell>
        </row>
        <row r="14230">
          <cell r="A14230">
            <v>472625</v>
          </cell>
        </row>
        <row r="14231">
          <cell r="A14231">
            <v>472656</v>
          </cell>
        </row>
        <row r="14232">
          <cell r="A14232">
            <v>472684</v>
          </cell>
        </row>
        <row r="14233">
          <cell r="A14233">
            <v>472715</v>
          </cell>
        </row>
        <row r="14234">
          <cell r="A14234">
            <v>472745</v>
          </cell>
        </row>
        <row r="14235">
          <cell r="A14235">
            <v>472776</v>
          </cell>
        </row>
        <row r="14236">
          <cell r="A14236">
            <v>472806</v>
          </cell>
        </row>
        <row r="14237">
          <cell r="A14237">
            <v>472837</v>
          </cell>
        </row>
        <row r="14238">
          <cell r="A14238">
            <v>472868</v>
          </cell>
        </row>
        <row r="14239">
          <cell r="A14239">
            <v>472898</v>
          </cell>
        </row>
        <row r="14240">
          <cell r="A14240">
            <v>472929</v>
          </cell>
        </row>
        <row r="14241">
          <cell r="A14241">
            <v>472959</v>
          </cell>
        </row>
        <row r="14242">
          <cell r="A14242">
            <v>472990</v>
          </cell>
        </row>
        <row r="14243">
          <cell r="A14243">
            <v>473021</v>
          </cell>
        </row>
        <row r="14244">
          <cell r="A14244">
            <v>473049</v>
          </cell>
        </row>
        <row r="14245">
          <cell r="A14245">
            <v>473080</v>
          </cell>
        </row>
        <row r="14246">
          <cell r="A14246">
            <v>473110</v>
          </cell>
        </row>
        <row r="14247">
          <cell r="A14247">
            <v>473141</v>
          </cell>
        </row>
        <row r="14248">
          <cell r="A14248">
            <v>473171</v>
          </cell>
        </row>
        <row r="14249">
          <cell r="A14249">
            <v>473202</v>
          </cell>
        </row>
        <row r="14250">
          <cell r="A14250">
            <v>473233</v>
          </cell>
        </row>
        <row r="14251">
          <cell r="A14251">
            <v>473263</v>
          </cell>
        </row>
        <row r="14252">
          <cell r="A14252">
            <v>473294</v>
          </cell>
        </row>
        <row r="14253">
          <cell r="A14253">
            <v>473324</v>
          </cell>
        </row>
        <row r="14254">
          <cell r="A14254">
            <v>473355</v>
          </cell>
        </row>
        <row r="14255">
          <cell r="A14255">
            <v>473386</v>
          </cell>
        </row>
        <row r="14256">
          <cell r="A14256">
            <v>473415</v>
          </cell>
        </row>
        <row r="14257">
          <cell r="A14257">
            <v>473446</v>
          </cell>
        </row>
        <row r="14258">
          <cell r="A14258">
            <v>473476</v>
          </cell>
        </row>
        <row r="14259">
          <cell r="A14259">
            <v>473507</v>
          </cell>
        </row>
        <row r="14260">
          <cell r="A14260">
            <v>473537</v>
          </cell>
        </row>
        <row r="14261">
          <cell r="A14261">
            <v>473568</v>
          </cell>
        </row>
        <row r="14262">
          <cell r="A14262">
            <v>473599</v>
          </cell>
        </row>
        <row r="14263">
          <cell r="A14263">
            <v>473629</v>
          </cell>
        </row>
        <row r="14264">
          <cell r="A14264">
            <v>473660</v>
          </cell>
        </row>
        <row r="14265">
          <cell r="A14265">
            <v>473690</v>
          </cell>
        </row>
        <row r="14266">
          <cell r="A14266">
            <v>473721</v>
          </cell>
        </row>
        <row r="14267">
          <cell r="A14267">
            <v>473752</v>
          </cell>
        </row>
        <row r="14268">
          <cell r="A14268">
            <v>473780</v>
          </cell>
        </row>
        <row r="14269">
          <cell r="A14269">
            <v>473811</v>
          </cell>
        </row>
        <row r="14270">
          <cell r="A14270">
            <v>473841</v>
          </cell>
        </row>
        <row r="14271">
          <cell r="A14271">
            <v>473872</v>
          </cell>
        </row>
        <row r="14272">
          <cell r="A14272">
            <v>473902</v>
          </cell>
        </row>
        <row r="14273">
          <cell r="A14273">
            <v>473933</v>
          </cell>
        </row>
        <row r="14274">
          <cell r="A14274">
            <v>473964</v>
          </cell>
        </row>
        <row r="14275">
          <cell r="A14275">
            <v>473994</v>
          </cell>
        </row>
        <row r="14276">
          <cell r="A14276">
            <v>474025</v>
          </cell>
        </row>
        <row r="14277">
          <cell r="A14277">
            <v>474055</v>
          </cell>
        </row>
        <row r="14278">
          <cell r="A14278">
            <v>474086</v>
          </cell>
        </row>
        <row r="14279">
          <cell r="A14279">
            <v>474117</v>
          </cell>
        </row>
        <row r="14280">
          <cell r="A14280">
            <v>474145</v>
          </cell>
        </row>
        <row r="14281">
          <cell r="A14281">
            <v>474176</v>
          </cell>
        </row>
        <row r="14282">
          <cell r="A14282">
            <v>474206</v>
          </cell>
        </row>
        <row r="14283">
          <cell r="A14283">
            <v>474237</v>
          </cell>
        </row>
        <row r="14284">
          <cell r="A14284">
            <v>474267</v>
          </cell>
        </row>
        <row r="14285">
          <cell r="A14285">
            <v>474298</v>
          </cell>
        </row>
        <row r="14286">
          <cell r="A14286">
            <v>474329</v>
          </cell>
        </row>
        <row r="14287">
          <cell r="A14287">
            <v>474359</v>
          </cell>
        </row>
        <row r="14288">
          <cell r="A14288">
            <v>474390</v>
          </cell>
        </row>
        <row r="14289">
          <cell r="A14289">
            <v>474420</v>
          </cell>
        </row>
        <row r="14290">
          <cell r="A14290">
            <v>474451</v>
          </cell>
        </row>
        <row r="14291">
          <cell r="A14291">
            <v>474482</v>
          </cell>
        </row>
        <row r="14292">
          <cell r="A14292">
            <v>474510</v>
          </cell>
        </row>
        <row r="14293">
          <cell r="A14293">
            <v>474541</v>
          </cell>
        </row>
        <row r="14294">
          <cell r="A14294">
            <v>474571</v>
          </cell>
        </row>
        <row r="14295">
          <cell r="A14295">
            <v>474602</v>
          </cell>
        </row>
        <row r="14296">
          <cell r="A14296">
            <v>474632</v>
          </cell>
        </row>
        <row r="14297">
          <cell r="A14297">
            <v>474663</v>
          </cell>
        </row>
        <row r="14298">
          <cell r="A14298">
            <v>474694</v>
          </cell>
        </row>
        <row r="14299">
          <cell r="A14299">
            <v>474724</v>
          </cell>
        </row>
        <row r="14300">
          <cell r="A14300">
            <v>474755</v>
          </cell>
        </row>
        <row r="14301">
          <cell r="A14301">
            <v>474785</v>
          </cell>
        </row>
        <row r="14302">
          <cell r="A14302">
            <v>474816</v>
          </cell>
        </row>
        <row r="14303">
          <cell r="A14303">
            <v>474847</v>
          </cell>
        </row>
        <row r="14304">
          <cell r="A14304">
            <v>474876</v>
          </cell>
        </row>
        <row r="14305">
          <cell r="A14305">
            <v>474907</v>
          </cell>
        </row>
        <row r="14306">
          <cell r="A14306">
            <v>474937</v>
          </cell>
        </row>
        <row r="14307">
          <cell r="A14307">
            <v>474968</v>
          </cell>
        </row>
        <row r="14308">
          <cell r="A14308">
            <v>474998</v>
          </cell>
        </row>
        <row r="14309">
          <cell r="A14309">
            <v>475029</v>
          </cell>
        </row>
        <row r="14310">
          <cell r="A14310">
            <v>475060</v>
          </cell>
        </row>
        <row r="14311">
          <cell r="A14311">
            <v>475090</v>
          </cell>
        </row>
        <row r="14312">
          <cell r="A14312">
            <v>475121</v>
          </cell>
        </row>
        <row r="14313">
          <cell r="A14313">
            <v>475151</v>
          </cell>
        </row>
        <row r="14314">
          <cell r="A14314">
            <v>475182</v>
          </cell>
        </row>
        <row r="14315">
          <cell r="A14315">
            <v>475213</v>
          </cell>
        </row>
        <row r="14316">
          <cell r="A14316">
            <v>475241</v>
          </cell>
        </row>
        <row r="14317">
          <cell r="A14317">
            <v>475272</v>
          </cell>
        </row>
        <row r="14318">
          <cell r="A14318">
            <v>475302</v>
          </cell>
        </row>
        <row r="14319">
          <cell r="A14319">
            <v>475333</v>
          </cell>
        </row>
        <row r="14320">
          <cell r="A14320">
            <v>475363</v>
          </cell>
        </row>
        <row r="14321">
          <cell r="A14321">
            <v>475394</v>
          </cell>
        </row>
        <row r="14322">
          <cell r="A14322">
            <v>475425</v>
          </cell>
        </row>
        <row r="14323">
          <cell r="A14323">
            <v>475455</v>
          </cell>
        </row>
        <row r="14324">
          <cell r="A14324">
            <v>475486</v>
          </cell>
        </row>
        <row r="14325">
          <cell r="A14325">
            <v>475516</v>
          </cell>
        </row>
        <row r="14326">
          <cell r="A14326">
            <v>475547</v>
          </cell>
        </row>
        <row r="14327">
          <cell r="A14327">
            <v>475578</v>
          </cell>
        </row>
        <row r="14328">
          <cell r="A14328">
            <v>475606</v>
          </cell>
        </row>
        <row r="14329">
          <cell r="A14329">
            <v>475637</v>
          </cell>
        </row>
        <row r="14330">
          <cell r="A14330">
            <v>475667</v>
          </cell>
        </row>
        <row r="14331">
          <cell r="A14331">
            <v>475698</v>
          </cell>
        </row>
        <row r="14332">
          <cell r="A14332">
            <v>475728</v>
          </cell>
        </row>
        <row r="14333">
          <cell r="A14333">
            <v>475759</v>
          </cell>
        </row>
        <row r="14334">
          <cell r="A14334">
            <v>475790</v>
          </cell>
        </row>
        <row r="14335">
          <cell r="A14335">
            <v>475820</v>
          </cell>
        </row>
        <row r="14336">
          <cell r="A14336">
            <v>475851</v>
          </cell>
        </row>
        <row r="14337">
          <cell r="A14337">
            <v>475881</v>
          </cell>
        </row>
        <row r="14338">
          <cell r="A14338">
            <v>475912</v>
          </cell>
        </row>
        <row r="14339">
          <cell r="A14339">
            <v>475943</v>
          </cell>
        </row>
        <row r="14340">
          <cell r="A14340">
            <v>475971</v>
          </cell>
        </row>
        <row r="14341">
          <cell r="A14341">
            <v>476002</v>
          </cell>
        </row>
        <row r="14342">
          <cell r="A14342">
            <v>476032</v>
          </cell>
        </row>
        <row r="14343">
          <cell r="A14343">
            <v>476063</v>
          </cell>
        </row>
        <row r="14344">
          <cell r="A14344">
            <v>476093</v>
          </cell>
        </row>
        <row r="14345">
          <cell r="A14345">
            <v>476124</v>
          </cell>
        </row>
        <row r="14346">
          <cell r="A14346">
            <v>476155</v>
          </cell>
        </row>
        <row r="14347">
          <cell r="A14347">
            <v>476185</v>
          </cell>
        </row>
        <row r="14348">
          <cell r="A14348">
            <v>476216</v>
          </cell>
        </row>
        <row r="14349">
          <cell r="A14349">
            <v>476246</v>
          </cell>
        </row>
        <row r="14350">
          <cell r="A14350">
            <v>476277</v>
          </cell>
        </row>
        <row r="14351">
          <cell r="A14351">
            <v>476308</v>
          </cell>
        </row>
        <row r="14352">
          <cell r="A14352">
            <v>476337</v>
          </cell>
        </row>
        <row r="14353">
          <cell r="A14353">
            <v>476368</v>
          </cell>
        </row>
        <row r="14354">
          <cell r="A14354">
            <v>476398</v>
          </cell>
        </row>
        <row r="14355">
          <cell r="A14355">
            <v>476429</v>
          </cell>
        </row>
        <row r="14356">
          <cell r="A14356">
            <v>476459</v>
          </cell>
        </row>
        <row r="14357">
          <cell r="A14357">
            <v>476490</v>
          </cell>
        </row>
        <row r="14358">
          <cell r="A14358">
            <v>476521</v>
          </cell>
        </row>
        <row r="14359">
          <cell r="A14359">
            <v>476551</v>
          </cell>
        </row>
        <row r="14360">
          <cell r="A14360">
            <v>476582</v>
          </cell>
        </row>
        <row r="14361">
          <cell r="A14361">
            <v>476612</v>
          </cell>
        </row>
        <row r="14362">
          <cell r="A14362">
            <v>476643</v>
          </cell>
        </row>
        <row r="14363">
          <cell r="A14363">
            <v>476674</v>
          </cell>
        </row>
        <row r="14364">
          <cell r="A14364">
            <v>476702</v>
          </cell>
        </row>
        <row r="14365">
          <cell r="A14365">
            <v>476733</v>
          </cell>
        </row>
        <row r="14366">
          <cell r="A14366">
            <v>476763</v>
          </cell>
        </row>
        <row r="14367">
          <cell r="A14367">
            <v>476794</v>
          </cell>
        </row>
        <row r="14368">
          <cell r="A14368">
            <v>476824</v>
          </cell>
        </row>
        <row r="14369">
          <cell r="A14369">
            <v>476855</v>
          </cell>
        </row>
        <row r="14370">
          <cell r="A14370">
            <v>476886</v>
          </cell>
        </row>
        <row r="14371">
          <cell r="A14371">
            <v>476916</v>
          </cell>
        </row>
        <row r="14372">
          <cell r="A14372">
            <v>476947</v>
          </cell>
        </row>
        <row r="14373">
          <cell r="A14373">
            <v>476977</v>
          </cell>
        </row>
        <row r="14374">
          <cell r="A14374">
            <v>477008</v>
          </cell>
        </row>
        <row r="14375">
          <cell r="A14375">
            <v>477039</v>
          </cell>
        </row>
        <row r="14376">
          <cell r="A14376">
            <v>477067</v>
          </cell>
        </row>
        <row r="14377">
          <cell r="A14377">
            <v>477098</v>
          </cell>
        </row>
        <row r="14378">
          <cell r="A14378">
            <v>477128</v>
          </cell>
        </row>
        <row r="14379">
          <cell r="A14379">
            <v>477159</v>
          </cell>
        </row>
        <row r="14380">
          <cell r="A14380">
            <v>477189</v>
          </cell>
        </row>
        <row r="14381">
          <cell r="A14381">
            <v>477220</v>
          </cell>
        </row>
        <row r="14382">
          <cell r="A14382">
            <v>477251</v>
          </cell>
        </row>
        <row r="14383">
          <cell r="A14383">
            <v>477281</v>
          </cell>
        </row>
        <row r="14384">
          <cell r="A14384">
            <v>477312</v>
          </cell>
        </row>
        <row r="14385">
          <cell r="A14385">
            <v>477342</v>
          </cell>
        </row>
        <row r="14386">
          <cell r="A14386">
            <v>477373</v>
          </cell>
        </row>
        <row r="14387">
          <cell r="A14387">
            <v>477404</v>
          </cell>
        </row>
        <row r="14388">
          <cell r="A14388">
            <v>477432</v>
          </cell>
        </row>
        <row r="14389">
          <cell r="A14389">
            <v>477463</v>
          </cell>
        </row>
        <row r="14390">
          <cell r="A14390">
            <v>477493</v>
          </cell>
        </row>
        <row r="14391">
          <cell r="A14391">
            <v>477524</v>
          </cell>
        </row>
        <row r="14392">
          <cell r="A14392">
            <v>477554</v>
          </cell>
        </row>
        <row r="14393">
          <cell r="A14393">
            <v>477585</v>
          </cell>
        </row>
        <row r="14394">
          <cell r="A14394">
            <v>477616</v>
          </cell>
        </row>
        <row r="14395">
          <cell r="A14395">
            <v>477646</v>
          </cell>
        </row>
        <row r="14396">
          <cell r="A14396">
            <v>477677</v>
          </cell>
        </row>
        <row r="14397">
          <cell r="A14397">
            <v>477707</v>
          </cell>
        </row>
        <row r="14398">
          <cell r="A14398">
            <v>477738</v>
          </cell>
        </row>
        <row r="14399">
          <cell r="A14399">
            <v>477769</v>
          </cell>
        </row>
        <row r="14400">
          <cell r="A14400">
            <v>477798</v>
          </cell>
        </row>
        <row r="14401">
          <cell r="A14401">
            <v>477829</v>
          </cell>
        </row>
        <row r="14402">
          <cell r="A14402">
            <v>477859</v>
          </cell>
        </row>
        <row r="14403">
          <cell r="A14403">
            <v>477890</v>
          </cell>
        </row>
        <row r="14404">
          <cell r="A14404">
            <v>477920</v>
          </cell>
        </row>
        <row r="14405">
          <cell r="A14405">
            <v>477951</v>
          </cell>
        </row>
        <row r="14406">
          <cell r="A14406">
            <v>477982</v>
          </cell>
        </row>
        <row r="14407">
          <cell r="A14407">
            <v>478012</v>
          </cell>
        </row>
        <row r="14408">
          <cell r="A14408">
            <v>478043</v>
          </cell>
        </row>
        <row r="14409">
          <cell r="A14409">
            <v>478073</v>
          </cell>
        </row>
        <row r="14410">
          <cell r="A14410">
            <v>478104</v>
          </cell>
        </row>
        <row r="14411">
          <cell r="A14411">
            <v>478135</v>
          </cell>
        </row>
        <row r="14412">
          <cell r="A14412">
            <v>478163</v>
          </cell>
        </row>
        <row r="14413">
          <cell r="A14413">
            <v>478194</v>
          </cell>
        </row>
        <row r="14414">
          <cell r="A14414">
            <v>478224</v>
          </cell>
        </row>
        <row r="14415">
          <cell r="A14415">
            <v>478255</v>
          </cell>
        </row>
        <row r="14416">
          <cell r="A14416">
            <v>478285</v>
          </cell>
        </row>
        <row r="14417">
          <cell r="A14417">
            <v>478316</v>
          </cell>
        </row>
        <row r="14418">
          <cell r="A14418">
            <v>478347</v>
          </cell>
        </row>
        <row r="14419">
          <cell r="A14419">
            <v>478377</v>
          </cell>
        </row>
        <row r="14420">
          <cell r="A14420">
            <v>478408</v>
          </cell>
        </row>
        <row r="14421">
          <cell r="A14421">
            <v>478438</v>
          </cell>
        </row>
        <row r="14422">
          <cell r="A14422">
            <v>478469</v>
          </cell>
        </row>
        <row r="14423">
          <cell r="A14423">
            <v>478500</v>
          </cell>
        </row>
        <row r="14424">
          <cell r="A14424">
            <v>478528</v>
          </cell>
        </row>
        <row r="14425">
          <cell r="A14425">
            <v>478559</v>
          </cell>
        </row>
        <row r="14426">
          <cell r="A14426">
            <v>478589</v>
          </cell>
        </row>
        <row r="14427">
          <cell r="A14427">
            <v>478620</v>
          </cell>
        </row>
        <row r="14428">
          <cell r="A14428">
            <v>478650</v>
          </cell>
        </row>
        <row r="14429">
          <cell r="A14429">
            <v>478681</v>
          </cell>
        </row>
        <row r="14430">
          <cell r="A14430">
            <v>478712</v>
          </cell>
        </row>
        <row r="14431">
          <cell r="A14431">
            <v>478742</v>
          </cell>
        </row>
        <row r="14432">
          <cell r="A14432">
            <v>478773</v>
          </cell>
        </row>
        <row r="14433">
          <cell r="A14433">
            <v>478803</v>
          </cell>
        </row>
        <row r="14434">
          <cell r="A14434">
            <v>478834</v>
          </cell>
        </row>
        <row r="14435">
          <cell r="A14435">
            <v>478865</v>
          </cell>
        </row>
        <row r="14436">
          <cell r="A14436">
            <v>478893</v>
          </cell>
        </row>
        <row r="14437">
          <cell r="A14437">
            <v>478924</v>
          </cell>
        </row>
        <row r="14438">
          <cell r="A14438">
            <v>478954</v>
          </cell>
        </row>
        <row r="14439">
          <cell r="A14439">
            <v>478985</v>
          </cell>
        </row>
        <row r="14440">
          <cell r="A14440">
            <v>479015</v>
          </cell>
        </row>
        <row r="14441">
          <cell r="A14441">
            <v>479046</v>
          </cell>
        </row>
        <row r="14442">
          <cell r="A14442">
            <v>479077</v>
          </cell>
        </row>
        <row r="14443">
          <cell r="A14443">
            <v>479107</v>
          </cell>
        </row>
        <row r="14444">
          <cell r="A14444">
            <v>479138</v>
          </cell>
        </row>
        <row r="14445">
          <cell r="A14445">
            <v>479168</v>
          </cell>
        </row>
        <row r="14446">
          <cell r="A14446">
            <v>479199</v>
          </cell>
        </row>
        <row r="14447">
          <cell r="A14447">
            <v>479230</v>
          </cell>
        </row>
        <row r="14448">
          <cell r="A14448">
            <v>479259</v>
          </cell>
        </row>
        <row r="14449">
          <cell r="A14449">
            <v>479290</v>
          </cell>
        </row>
        <row r="14450">
          <cell r="A14450">
            <v>479320</v>
          </cell>
        </row>
        <row r="14451">
          <cell r="A14451">
            <v>479351</v>
          </cell>
        </row>
        <row r="14452">
          <cell r="A14452">
            <v>479381</v>
          </cell>
        </row>
        <row r="14453">
          <cell r="A14453">
            <v>479412</v>
          </cell>
        </row>
        <row r="14454">
          <cell r="A14454">
            <v>479443</v>
          </cell>
        </row>
        <row r="14455">
          <cell r="A14455">
            <v>479473</v>
          </cell>
        </row>
        <row r="14456">
          <cell r="A14456">
            <v>479504</v>
          </cell>
        </row>
        <row r="14457">
          <cell r="A14457">
            <v>479534</v>
          </cell>
        </row>
        <row r="14458">
          <cell r="A14458">
            <v>479565</v>
          </cell>
        </row>
        <row r="14459">
          <cell r="A14459">
            <v>479596</v>
          </cell>
        </row>
        <row r="14460">
          <cell r="A14460">
            <v>479624</v>
          </cell>
        </row>
        <row r="14461">
          <cell r="A14461">
            <v>479655</v>
          </cell>
        </row>
        <row r="14462">
          <cell r="A14462">
            <v>479685</v>
          </cell>
        </row>
        <row r="14463">
          <cell r="A14463">
            <v>479716</v>
          </cell>
        </row>
        <row r="14464">
          <cell r="A14464">
            <v>479746</v>
          </cell>
        </row>
        <row r="14465">
          <cell r="A14465">
            <v>479777</v>
          </cell>
        </row>
        <row r="14466">
          <cell r="A14466">
            <v>479808</v>
          </cell>
        </row>
        <row r="14467">
          <cell r="A14467">
            <v>479838</v>
          </cell>
        </row>
        <row r="14468">
          <cell r="A14468">
            <v>479869</v>
          </cell>
        </row>
        <row r="14469">
          <cell r="A14469">
            <v>479899</v>
          </cell>
        </row>
        <row r="14470">
          <cell r="A14470">
            <v>479930</v>
          </cell>
        </row>
        <row r="14471">
          <cell r="A14471">
            <v>479961</v>
          </cell>
        </row>
        <row r="14472">
          <cell r="A14472">
            <v>479989</v>
          </cell>
        </row>
        <row r="14473">
          <cell r="A14473">
            <v>480020</v>
          </cell>
        </row>
        <row r="14474">
          <cell r="A14474">
            <v>480050</v>
          </cell>
        </row>
        <row r="14475">
          <cell r="A14475">
            <v>480081</v>
          </cell>
        </row>
        <row r="14476">
          <cell r="A14476">
            <v>480111</v>
          </cell>
        </row>
        <row r="14477">
          <cell r="A14477">
            <v>480142</v>
          </cell>
        </row>
        <row r="14478">
          <cell r="A14478">
            <v>480173</v>
          </cell>
        </row>
        <row r="14479">
          <cell r="A14479">
            <v>480203</v>
          </cell>
        </row>
        <row r="14480">
          <cell r="A14480">
            <v>480234</v>
          </cell>
        </row>
        <row r="14481">
          <cell r="A14481">
            <v>480264</v>
          </cell>
        </row>
        <row r="14482">
          <cell r="A14482">
            <v>480295</v>
          </cell>
        </row>
        <row r="14483">
          <cell r="A14483">
            <v>480326</v>
          </cell>
        </row>
        <row r="14484">
          <cell r="A14484">
            <v>480354</v>
          </cell>
        </row>
        <row r="14485">
          <cell r="A14485">
            <v>480385</v>
          </cell>
        </row>
        <row r="14486">
          <cell r="A14486">
            <v>480415</v>
          </cell>
        </row>
        <row r="14487">
          <cell r="A14487">
            <v>480446</v>
          </cell>
        </row>
        <row r="14488">
          <cell r="A14488">
            <v>480476</v>
          </cell>
        </row>
        <row r="14489">
          <cell r="A14489">
            <v>480507</v>
          </cell>
        </row>
        <row r="14490">
          <cell r="A14490">
            <v>480538</v>
          </cell>
        </row>
        <row r="14491">
          <cell r="A14491">
            <v>480568</v>
          </cell>
        </row>
        <row r="14492">
          <cell r="A14492">
            <v>480599</v>
          </cell>
        </row>
        <row r="14493">
          <cell r="A14493">
            <v>480629</v>
          </cell>
        </row>
        <row r="14494">
          <cell r="A14494">
            <v>480660</v>
          </cell>
        </row>
        <row r="14495">
          <cell r="A14495">
            <v>480691</v>
          </cell>
        </row>
        <row r="14496">
          <cell r="A14496">
            <v>480720</v>
          </cell>
        </row>
        <row r="14497">
          <cell r="A14497">
            <v>480751</v>
          </cell>
        </row>
        <row r="14498">
          <cell r="A14498">
            <v>480781</v>
          </cell>
        </row>
        <row r="14499">
          <cell r="A14499">
            <v>480812</v>
          </cell>
        </row>
        <row r="14500">
          <cell r="A14500">
            <v>480842</v>
          </cell>
        </row>
        <row r="14501">
          <cell r="A14501">
            <v>480873</v>
          </cell>
        </row>
        <row r="14502">
          <cell r="A14502">
            <v>480904</v>
          </cell>
        </row>
        <row r="14503">
          <cell r="A14503">
            <v>480934</v>
          </cell>
        </row>
        <row r="14504">
          <cell r="A14504">
            <v>480965</v>
          </cell>
        </row>
        <row r="14505">
          <cell r="A14505">
            <v>480995</v>
          </cell>
        </row>
        <row r="14506">
          <cell r="A14506">
            <v>481026</v>
          </cell>
        </row>
        <row r="14507">
          <cell r="A14507">
            <v>481057</v>
          </cell>
        </row>
        <row r="14508">
          <cell r="A14508">
            <v>481085</v>
          </cell>
        </row>
        <row r="14509">
          <cell r="A14509">
            <v>481116</v>
          </cell>
        </row>
        <row r="14510">
          <cell r="A14510">
            <v>481146</v>
          </cell>
        </row>
        <row r="14511">
          <cell r="A14511">
            <v>481177</v>
          </cell>
        </row>
        <row r="14512">
          <cell r="A14512">
            <v>481207</v>
          </cell>
        </row>
        <row r="14513">
          <cell r="A14513">
            <v>481238</v>
          </cell>
        </row>
        <row r="14514">
          <cell r="A14514">
            <v>481269</v>
          </cell>
        </row>
        <row r="14515">
          <cell r="A14515">
            <v>481299</v>
          </cell>
        </row>
        <row r="14516">
          <cell r="A14516">
            <v>481330</v>
          </cell>
        </row>
        <row r="14517">
          <cell r="A14517">
            <v>481360</v>
          </cell>
        </row>
        <row r="14518">
          <cell r="A14518">
            <v>481391</v>
          </cell>
        </row>
        <row r="14519">
          <cell r="A14519">
            <v>481422</v>
          </cell>
        </row>
        <row r="14520">
          <cell r="A14520">
            <v>481450</v>
          </cell>
        </row>
        <row r="14521">
          <cell r="A14521">
            <v>481481</v>
          </cell>
        </row>
        <row r="14522">
          <cell r="A14522">
            <v>481511</v>
          </cell>
        </row>
        <row r="14523">
          <cell r="A14523">
            <v>481542</v>
          </cell>
        </row>
        <row r="14524">
          <cell r="A14524">
            <v>481572</v>
          </cell>
        </row>
        <row r="14525">
          <cell r="A14525">
            <v>481603</v>
          </cell>
        </row>
        <row r="14526">
          <cell r="A14526">
            <v>481634</v>
          </cell>
        </row>
        <row r="14527">
          <cell r="A14527">
            <v>481664</v>
          </cell>
        </row>
        <row r="14528">
          <cell r="A14528">
            <v>481695</v>
          </cell>
        </row>
        <row r="14529">
          <cell r="A14529">
            <v>481725</v>
          </cell>
        </row>
        <row r="14530">
          <cell r="A14530">
            <v>481756</v>
          </cell>
        </row>
        <row r="14531">
          <cell r="A14531">
            <v>481787</v>
          </cell>
        </row>
        <row r="14532">
          <cell r="A14532">
            <v>481815</v>
          </cell>
        </row>
        <row r="14533">
          <cell r="A14533">
            <v>481846</v>
          </cell>
        </row>
        <row r="14534">
          <cell r="A14534">
            <v>481876</v>
          </cell>
        </row>
        <row r="14535">
          <cell r="A14535">
            <v>481907</v>
          </cell>
        </row>
        <row r="14536">
          <cell r="A14536">
            <v>481937</v>
          </cell>
        </row>
        <row r="14537">
          <cell r="A14537">
            <v>481968</v>
          </cell>
        </row>
        <row r="14538">
          <cell r="A14538">
            <v>481999</v>
          </cell>
        </row>
        <row r="14539">
          <cell r="A14539">
            <v>482029</v>
          </cell>
        </row>
        <row r="14540">
          <cell r="A14540">
            <v>482060</v>
          </cell>
        </row>
        <row r="14541">
          <cell r="A14541">
            <v>482090</v>
          </cell>
        </row>
        <row r="14542">
          <cell r="A14542">
            <v>482121</v>
          </cell>
        </row>
        <row r="14543">
          <cell r="A14543">
            <v>482152</v>
          </cell>
        </row>
        <row r="14544">
          <cell r="A14544">
            <v>482181</v>
          </cell>
        </row>
        <row r="14545">
          <cell r="A14545">
            <v>482212</v>
          </cell>
        </row>
        <row r="14546">
          <cell r="A14546">
            <v>482242</v>
          </cell>
        </row>
        <row r="14547">
          <cell r="A14547">
            <v>482273</v>
          </cell>
        </row>
        <row r="14548">
          <cell r="A14548">
            <v>482303</v>
          </cell>
        </row>
        <row r="14549">
          <cell r="A14549">
            <v>482334</v>
          </cell>
        </row>
        <row r="14550">
          <cell r="A14550">
            <v>482365</v>
          </cell>
        </row>
        <row r="14551">
          <cell r="A14551">
            <v>482395</v>
          </cell>
        </row>
        <row r="14552">
          <cell r="A14552">
            <v>482426</v>
          </cell>
        </row>
        <row r="14553">
          <cell r="A14553">
            <v>482456</v>
          </cell>
        </row>
        <row r="14554">
          <cell r="A14554">
            <v>482487</v>
          </cell>
        </row>
        <row r="14555">
          <cell r="A14555">
            <v>482518</v>
          </cell>
        </row>
        <row r="14556">
          <cell r="A14556">
            <v>482546</v>
          </cell>
        </row>
        <row r="14557">
          <cell r="A14557">
            <v>482577</v>
          </cell>
        </row>
        <row r="14558">
          <cell r="A14558">
            <v>482607</v>
          </cell>
        </row>
        <row r="14559">
          <cell r="A14559">
            <v>482638</v>
          </cell>
        </row>
        <row r="14560">
          <cell r="A14560">
            <v>482668</v>
          </cell>
        </row>
        <row r="14561">
          <cell r="A14561">
            <v>482699</v>
          </cell>
        </row>
        <row r="14562">
          <cell r="A14562">
            <v>482730</v>
          </cell>
        </row>
        <row r="14563">
          <cell r="A14563">
            <v>482760</v>
          </cell>
        </row>
        <row r="14564">
          <cell r="A14564">
            <v>482791</v>
          </cell>
        </row>
        <row r="14565">
          <cell r="A14565">
            <v>482821</v>
          </cell>
        </row>
        <row r="14566">
          <cell r="A14566">
            <v>482852</v>
          </cell>
        </row>
        <row r="14567">
          <cell r="A14567">
            <v>482883</v>
          </cell>
        </row>
        <row r="14568">
          <cell r="A14568">
            <v>482911</v>
          </cell>
        </row>
        <row r="14569">
          <cell r="A14569">
            <v>482942</v>
          </cell>
        </row>
        <row r="14570">
          <cell r="A14570">
            <v>482972</v>
          </cell>
        </row>
        <row r="14571">
          <cell r="A14571">
            <v>483003</v>
          </cell>
        </row>
        <row r="14572">
          <cell r="A14572">
            <v>483033</v>
          </cell>
        </row>
        <row r="14573">
          <cell r="A14573">
            <v>483064</v>
          </cell>
        </row>
        <row r="14574">
          <cell r="A14574">
            <v>483095</v>
          </cell>
        </row>
        <row r="14575">
          <cell r="A14575">
            <v>483125</v>
          </cell>
        </row>
        <row r="14576">
          <cell r="A14576">
            <v>483156</v>
          </cell>
        </row>
        <row r="14577">
          <cell r="A14577">
            <v>483186</v>
          </cell>
        </row>
        <row r="14578">
          <cell r="A14578">
            <v>483217</v>
          </cell>
        </row>
        <row r="14579">
          <cell r="A14579">
            <v>483248</v>
          </cell>
        </row>
        <row r="14580">
          <cell r="A14580">
            <v>483276</v>
          </cell>
        </row>
        <row r="14581">
          <cell r="A14581">
            <v>483307</v>
          </cell>
        </row>
        <row r="14582">
          <cell r="A14582">
            <v>483337</v>
          </cell>
        </row>
        <row r="14583">
          <cell r="A14583">
            <v>483368</v>
          </cell>
        </row>
        <row r="14584">
          <cell r="A14584">
            <v>483398</v>
          </cell>
        </row>
        <row r="14585">
          <cell r="A14585">
            <v>483429</v>
          </cell>
        </row>
        <row r="14586">
          <cell r="A14586">
            <v>483460</v>
          </cell>
        </row>
        <row r="14587">
          <cell r="A14587">
            <v>483490</v>
          </cell>
        </row>
        <row r="14588">
          <cell r="A14588">
            <v>483521</v>
          </cell>
        </row>
        <row r="14589">
          <cell r="A14589">
            <v>483551</v>
          </cell>
        </row>
        <row r="14590">
          <cell r="A14590">
            <v>483582</v>
          </cell>
        </row>
        <row r="14591">
          <cell r="A14591">
            <v>483613</v>
          </cell>
        </row>
        <row r="14592">
          <cell r="A14592">
            <v>483642</v>
          </cell>
        </row>
        <row r="14593">
          <cell r="A14593">
            <v>483673</v>
          </cell>
        </row>
        <row r="14594">
          <cell r="A14594">
            <v>483703</v>
          </cell>
        </row>
        <row r="14595">
          <cell r="A14595">
            <v>483734</v>
          </cell>
        </row>
        <row r="14596">
          <cell r="A14596">
            <v>483764</v>
          </cell>
        </row>
        <row r="14597">
          <cell r="A14597">
            <v>483795</v>
          </cell>
        </row>
        <row r="14598">
          <cell r="A14598">
            <v>483826</v>
          </cell>
        </row>
        <row r="14599">
          <cell r="A14599">
            <v>483856</v>
          </cell>
        </row>
        <row r="14600">
          <cell r="A14600">
            <v>483887</v>
          </cell>
        </row>
        <row r="14601">
          <cell r="A14601">
            <v>483917</v>
          </cell>
        </row>
        <row r="14602">
          <cell r="A14602">
            <v>483948</v>
          </cell>
        </row>
        <row r="14603">
          <cell r="A14603">
            <v>483979</v>
          </cell>
        </row>
        <row r="14604">
          <cell r="A14604">
            <v>484007</v>
          </cell>
        </row>
        <row r="14605">
          <cell r="A14605">
            <v>484038</v>
          </cell>
        </row>
        <row r="14606">
          <cell r="A14606">
            <v>484068</v>
          </cell>
        </row>
        <row r="14607">
          <cell r="A14607">
            <v>484099</v>
          </cell>
        </row>
        <row r="14608">
          <cell r="A14608">
            <v>484129</v>
          </cell>
        </row>
        <row r="14609">
          <cell r="A14609">
            <v>484160</v>
          </cell>
        </row>
        <row r="14610">
          <cell r="A14610">
            <v>484191</v>
          </cell>
        </row>
        <row r="14611">
          <cell r="A14611">
            <v>484221</v>
          </cell>
        </row>
        <row r="14612">
          <cell r="A14612">
            <v>484252</v>
          </cell>
        </row>
        <row r="14613">
          <cell r="A14613">
            <v>484282</v>
          </cell>
        </row>
        <row r="14614">
          <cell r="A14614">
            <v>484313</v>
          </cell>
        </row>
        <row r="14615">
          <cell r="A14615">
            <v>484344</v>
          </cell>
        </row>
        <row r="14616">
          <cell r="A14616">
            <v>484372</v>
          </cell>
        </row>
        <row r="14617">
          <cell r="A14617">
            <v>484403</v>
          </cell>
        </row>
        <row r="14618">
          <cell r="A14618">
            <v>484433</v>
          </cell>
        </row>
        <row r="14619">
          <cell r="A14619">
            <v>484464</v>
          </cell>
        </row>
        <row r="14620">
          <cell r="A14620">
            <v>484494</v>
          </cell>
        </row>
        <row r="14621">
          <cell r="A14621">
            <v>484525</v>
          </cell>
        </row>
        <row r="14622">
          <cell r="A14622">
            <v>484556</v>
          </cell>
        </row>
        <row r="14623">
          <cell r="A14623">
            <v>484586</v>
          </cell>
        </row>
        <row r="14624">
          <cell r="A14624">
            <v>484617</v>
          </cell>
        </row>
        <row r="14625">
          <cell r="A14625">
            <v>484647</v>
          </cell>
        </row>
        <row r="14626">
          <cell r="A14626">
            <v>484678</v>
          </cell>
        </row>
        <row r="14627">
          <cell r="A14627">
            <v>484709</v>
          </cell>
        </row>
        <row r="14628">
          <cell r="A14628">
            <v>484737</v>
          </cell>
        </row>
        <row r="14629">
          <cell r="A14629">
            <v>484768</v>
          </cell>
        </row>
        <row r="14630">
          <cell r="A14630">
            <v>484798</v>
          </cell>
        </row>
        <row r="14631">
          <cell r="A14631">
            <v>484829</v>
          </cell>
        </row>
        <row r="14632">
          <cell r="A14632">
            <v>484859</v>
          </cell>
        </row>
        <row r="14633">
          <cell r="A14633">
            <v>484890</v>
          </cell>
        </row>
        <row r="14634">
          <cell r="A14634">
            <v>484921</v>
          </cell>
        </row>
        <row r="14635">
          <cell r="A14635">
            <v>484951</v>
          </cell>
        </row>
        <row r="14636">
          <cell r="A14636">
            <v>484982</v>
          </cell>
        </row>
        <row r="14637">
          <cell r="A14637">
            <v>485012</v>
          </cell>
        </row>
        <row r="14638">
          <cell r="A14638">
            <v>485043</v>
          </cell>
        </row>
        <row r="14639">
          <cell r="A14639">
            <v>485074</v>
          </cell>
        </row>
        <row r="14640">
          <cell r="A14640">
            <v>485103</v>
          </cell>
        </row>
        <row r="14641">
          <cell r="A14641">
            <v>485134</v>
          </cell>
        </row>
        <row r="14642">
          <cell r="A14642">
            <v>485164</v>
          </cell>
        </row>
        <row r="14643">
          <cell r="A14643">
            <v>485195</v>
          </cell>
        </row>
        <row r="14644">
          <cell r="A14644">
            <v>485225</v>
          </cell>
        </row>
        <row r="14645">
          <cell r="A14645">
            <v>485256</v>
          </cell>
        </row>
        <row r="14646">
          <cell r="A14646">
            <v>485287</v>
          </cell>
        </row>
        <row r="14647">
          <cell r="A14647">
            <v>485317</v>
          </cell>
        </row>
        <row r="14648">
          <cell r="A14648">
            <v>485348</v>
          </cell>
        </row>
        <row r="14649">
          <cell r="A14649">
            <v>485378</v>
          </cell>
        </row>
        <row r="14650">
          <cell r="A14650">
            <v>485409</v>
          </cell>
        </row>
        <row r="14651">
          <cell r="A14651">
            <v>485440</v>
          </cell>
        </row>
        <row r="14652">
          <cell r="A14652">
            <v>485468</v>
          </cell>
        </row>
        <row r="14653">
          <cell r="A14653">
            <v>485499</v>
          </cell>
        </row>
        <row r="14654">
          <cell r="A14654">
            <v>485529</v>
          </cell>
        </row>
        <row r="14655">
          <cell r="A14655">
            <v>485560</v>
          </cell>
        </row>
        <row r="14656">
          <cell r="A14656">
            <v>485590</v>
          </cell>
        </row>
        <row r="14657">
          <cell r="A14657">
            <v>485621</v>
          </cell>
        </row>
        <row r="14658">
          <cell r="A14658">
            <v>485652</v>
          </cell>
        </row>
        <row r="14659">
          <cell r="A14659">
            <v>485682</v>
          </cell>
        </row>
        <row r="14660">
          <cell r="A14660">
            <v>485713</v>
          </cell>
        </row>
        <row r="14661">
          <cell r="A14661">
            <v>485743</v>
          </cell>
        </row>
        <row r="14662">
          <cell r="A14662">
            <v>485774</v>
          </cell>
        </row>
        <row r="14663">
          <cell r="A14663">
            <v>485805</v>
          </cell>
        </row>
        <row r="14664">
          <cell r="A14664">
            <v>485833</v>
          </cell>
        </row>
        <row r="14665">
          <cell r="A14665">
            <v>485864</v>
          </cell>
        </row>
        <row r="14666">
          <cell r="A14666">
            <v>485894</v>
          </cell>
        </row>
        <row r="14667">
          <cell r="A14667">
            <v>485925</v>
          </cell>
        </row>
        <row r="14668">
          <cell r="A14668">
            <v>485955</v>
          </cell>
        </row>
        <row r="14669">
          <cell r="A14669">
            <v>485986</v>
          </cell>
        </row>
        <row r="14670">
          <cell r="A14670">
            <v>486017</v>
          </cell>
        </row>
        <row r="14671">
          <cell r="A14671">
            <v>486047</v>
          </cell>
        </row>
        <row r="14672">
          <cell r="A14672">
            <v>486078</v>
          </cell>
        </row>
        <row r="14673">
          <cell r="A14673">
            <v>486108</v>
          </cell>
        </row>
        <row r="14674">
          <cell r="A14674">
            <v>486139</v>
          </cell>
        </row>
        <row r="14675">
          <cell r="A14675">
            <v>486170</v>
          </cell>
        </row>
        <row r="14676">
          <cell r="A14676">
            <v>486198</v>
          </cell>
        </row>
        <row r="14677">
          <cell r="A14677">
            <v>486229</v>
          </cell>
        </row>
        <row r="14678">
          <cell r="A14678">
            <v>486259</v>
          </cell>
        </row>
        <row r="14679">
          <cell r="A14679">
            <v>486290</v>
          </cell>
        </row>
        <row r="14680">
          <cell r="A14680">
            <v>486320</v>
          </cell>
        </row>
        <row r="14681">
          <cell r="A14681">
            <v>486351</v>
          </cell>
        </row>
        <row r="14682">
          <cell r="A14682">
            <v>486382</v>
          </cell>
        </row>
        <row r="14683">
          <cell r="A14683">
            <v>486412</v>
          </cell>
        </row>
        <row r="14684">
          <cell r="A14684">
            <v>486443</v>
          </cell>
        </row>
        <row r="14685">
          <cell r="A14685">
            <v>486473</v>
          </cell>
        </row>
        <row r="14686">
          <cell r="A14686">
            <v>486504</v>
          </cell>
        </row>
        <row r="14687">
          <cell r="A14687">
            <v>486535</v>
          </cell>
        </row>
        <row r="14688">
          <cell r="A14688">
            <v>486564</v>
          </cell>
        </row>
        <row r="14689">
          <cell r="A14689">
            <v>486595</v>
          </cell>
        </row>
        <row r="14690">
          <cell r="A14690">
            <v>486625</v>
          </cell>
        </row>
        <row r="14691">
          <cell r="A14691">
            <v>486656</v>
          </cell>
        </row>
        <row r="14692">
          <cell r="A14692">
            <v>486686</v>
          </cell>
        </row>
        <row r="14693">
          <cell r="A14693">
            <v>486717</v>
          </cell>
        </row>
        <row r="14694">
          <cell r="A14694">
            <v>486748</v>
          </cell>
        </row>
        <row r="14695">
          <cell r="A14695">
            <v>486778</v>
          </cell>
        </row>
        <row r="14696">
          <cell r="A14696">
            <v>486809</v>
          </cell>
        </row>
        <row r="14697">
          <cell r="A14697">
            <v>486839</v>
          </cell>
        </row>
        <row r="14698">
          <cell r="A14698">
            <v>486870</v>
          </cell>
        </row>
        <row r="14699">
          <cell r="A14699">
            <v>486901</v>
          </cell>
        </row>
        <row r="14700">
          <cell r="A14700">
            <v>486929</v>
          </cell>
        </row>
        <row r="14701">
          <cell r="A14701">
            <v>486960</v>
          </cell>
        </row>
        <row r="14702">
          <cell r="A14702">
            <v>486990</v>
          </cell>
        </row>
        <row r="14703">
          <cell r="A14703">
            <v>487021</v>
          </cell>
        </row>
        <row r="14704">
          <cell r="A14704">
            <v>487051</v>
          </cell>
        </row>
        <row r="14705">
          <cell r="A14705">
            <v>487082</v>
          </cell>
        </row>
        <row r="14706">
          <cell r="A14706">
            <v>487113</v>
          </cell>
        </row>
        <row r="14707">
          <cell r="A14707">
            <v>487143</v>
          </cell>
        </row>
        <row r="14708">
          <cell r="A14708">
            <v>487174</v>
          </cell>
        </row>
        <row r="14709">
          <cell r="A14709">
            <v>487204</v>
          </cell>
        </row>
        <row r="14710">
          <cell r="A14710">
            <v>487235</v>
          </cell>
        </row>
        <row r="14711">
          <cell r="A14711">
            <v>487266</v>
          </cell>
        </row>
        <row r="14712">
          <cell r="A14712">
            <v>487294</v>
          </cell>
        </row>
        <row r="14713">
          <cell r="A14713">
            <v>487325</v>
          </cell>
        </row>
        <row r="14714">
          <cell r="A14714">
            <v>487355</v>
          </cell>
        </row>
        <row r="14715">
          <cell r="A14715">
            <v>487386</v>
          </cell>
        </row>
        <row r="14716">
          <cell r="A14716">
            <v>487416</v>
          </cell>
        </row>
        <row r="14717">
          <cell r="A14717">
            <v>487447</v>
          </cell>
        </row>
        <row r="14718">
          <cell r="A14718">
            <v>487478</v>
          </cell>
        </row>
        <row r="14719">
          <cell r="A14719">
            <v>487508</v>
          </cell>
        </row>
        <row r="14720">
          <cell r="A14720">
            <v>487539</v>
          </cell>
        </row>
        <row r="14721">
          <cell r="A14721">
            <v>487569</v>
          </cell>
        </row>
        <row r="14722">
          <cell r="A14722">
            <v>487600</v>
          </cell>
        </row>
        <row r="14723">
          <cell r="A14723">
            <v>487631</v>
          </cell>
        </row>
        <row r="14724">
          <cell r="A14724">
            <v>487659</v>
          </cell>
        </row>
        <row r="14725">
          <cell r="A14725">
            <v>487690</v>
          </cell>
        </row>
        <row r="14726">
          <cell r="A14726">
            <v>487720</v>
          </cell>
        </row>
        <row r="14727">
          <cell r="A14727">
            <v>487751</v>
          </cell>
        </row>
        <row r="14728">
          <cell r="A14728">
            <v>487781</v>
          </cell>
        </row>
        <row r="14729">
          <cell r="A14729">
            <v>487812</v>
          </cell>
        </row>
        <row r="14730">
          <cell r="A14730">
            <v>487843</v>
          </cell>
        </row>
        <row r="14731">
          <cell r="A14731">
            <v>487873</v>
          </cell>
        </row>
        <row r="14732">
          <cell r="A14732">
            <v>487904</v>
          </cell>
        </row>
        <row r="14733">
          <cell r="A14733">
            <v>487934</v>
          </cell>
        </row>
        <row r="14734">
          <cell r="A14734">
            <v>487965</v>
          </cell>
        </row>
        <row r="14735">
          <cell r="A14735">
            <v>487996</v>
          </cell>
        </row>
        <row r="14736">
          <cell r="A14736">
            <v>488025</v>
          </cell>
        </row>
        <row r="14737">
          <cell r="A14737">
            <v>488056</v>
          </cell>
        </row>
        <row r="14738">
          <cell r="A14738">
            <v>488086</v>
          </cell>
        </row>
        <row r="14739">
          <cell r="A14739">
            <v>488117</v>
          </cell>
        </row>
        <row r="14740">
          <cell r="A14740">
            <v>488147</v>
          </cell>
        </row>
        <row r="14741">
          <cell r="A14741">
            <v>488178</v>
          </cell>
        </row>
        <row r="14742">
          <cell r="A14742">
            <v>488209</v>
          </cell>
        </row>
        <row r="14743">
          <cell r="A14743">
            <v>488239</v>
          </cell>
        </row>
        <row r="14744">
          <cell r="A14744">
            <v>488270</v>
          </cell>
        </row>
        <row r="14745">
          <cell r="A14745">
            <v>488300</v>
          </cell>
        </row>
        <row r="14746">
          <cell r="A14746">
            <v>488331</v>
          </cell>
        </row>
        <row r="14747">
          <cell r="A14747">
            <v>488362</v>
          </cell>
        </row>
        <row r="14748">
          <cell r="A14748">
            <v>488390</v>
          </cell>
        </row>
        <row r="14749">
          <cell r="A14749">
            <v>488421</v>
          </cell>
        </row>
        <row r="14750">
          <cell r="A14750">
            <v>488451</v>
          </cell>
        </row>
        <row r="14751">
          <cell r="A14751">
            <v>488482</v>
          </cell>
        </row>
        <row r="14752">
          <cell r="A14752">
            <v>488512</v>
          </cell>
        </row>
        <row r="14753">
          <cell r="A14753">
            <v>488543</v>
          </cell>
        </row>
        <row r="14754">
          <cell r="A14754">
            <v>488574</v>
          </cell>
        </row>
        <row r="14755">
          <cell r="A14755">
            <v>488604</v>
          </cell>
        </row>
        <row r="14756">
          <cell r="A14756">
            <v>488635</v>
          </cell>
        </row>
        <row r="14757">
          <cell r="A14757">
            <v>488665</v>
          </cell>
        </row>
        <row r="14758">
          <cell r="A14758">
            <v>488696</v>
          </cell>
        </row>
        <row r="14759">
          <cell r="A14759">
            <v>488727</v>
          </cell>
        </row>
        <row r="14760">
          <cell r="A14760">
            <v>488755</v>
          </cell>
        </row>
        <row r="14761">
          <cell r="A14761">
            <v>488786</v>
          </cell>
        </row>
        <row r="14762">
          <cell r="A14762">
            <v>488816</v>
          </cell>
        </row>
        <row r="14763">
          <cell r="A14763">
            <v>488847</v>
          </cell>
        </row>
        <row r="14764">
          <cell r="A14764">
            <v>488877</v>
          </cell>
        </row>
        <row r="14765">
          <cell r="A14765">
            <v>488908</v>
          </cell>
        </row>
        <row r="14766">
          <cell r="A14766">
            <v>488939</v>
          </cell>
        </row>
        <row r="14767">
          <cell r="A14767">
            <v>488969</v>
          </cell>
        </row>
        <row r="14768">
          <cell r="A14768">
            <v>489000</v>
          </cell>
        </row>
        <row r="14769">
          <cell r="A14769">
            <v>489030</v>
          </cell>
        </row>
        <row r="14770">
          <cell r="A14770">
            <v>489061</v>
          </cell>
        </row>
        <row r="14771">
          <cell r="A14771">
            <v>489092</v>
          </cell>
        </row>
        <row r="14772">
          <cell r="A14772">
            <v>489120</v>
          </cell>
        </row>
        <row r="14773">
          <cell r="A14773">
            <v>489151</v>
          </cell>
        </row>
        <row r="14774">
          <cell r="A14774">
            <v>489181</v>
          </cell>
        </row>
        <row r="14775">
          <cell r="A14775">
            <v>489212</v>
          </cell>
        </row>
        <row r="14776">
          <cell r="A14776">
            <v>489242</v>
          </cell>
        </row>
        <row r="14777">
          <cell r="A14777">
            <v>489273</v>
          </cell>
        </row>
        <row r="14778">
          <cell r="A14778">
            <v>489304</v>
          </cell>
        </row>
        <row r="14779">
          <cell r="A14779">
            <v>489334</v>
          </cell>
        </row>
        <row r="14780">
          <cell r="A14780">
            <v>489365</v>
          </cell>
        </row>
        <row r="14781">
          <cell r="A14781">
            <v>489395</v>
          </cell>
        </row>
        <row r="14782">
          <cell r="A14782">
            <v>489426</v>
          </cell>
        </row>
        <row r="14783">
          <cell r="A14783">
            <v>489457</v>
          </cell>
        </row>
        <row r="14784">
          <cell r="A14784">
            <v>489486</v>
          </cell>
        </row>
        <row r="14785">
          <cell r="A14785">
            <v>489517</v>
          </cell>
        </row>
        <row r="14786">
          <cell r="A14786">
            <v>489547</v>
          </cell>
        </row>
        <row r="14787">
          <cell r="A14787">
            <v>489578</v>
          </cell>
        </row>
        <row r="14788">
          <cell r="A14788">
            <v>489608</v>
          </cell>
        </row>
        <row r="14789">
          <cell r="A14789">
            <v>489639</v>
          </cell>
        </row>
        <row r="14790">
          <cell r="A14790">
            <v>489670</v>
          </cell>
        </row>
        <row r="14791">
          <cell r="A14791">
            <v>489700</v>
          </cell>
        </row>
        <row r="14792">
          <cell r="A14792">
            <v>489731</v>
          </cell>
        </row>
        <row r="14793">
          <cell r="A14793">
            <v>489761</v>
          </cell>
        </row>
        <row r="14794">
          <cell r="A14794">
            <v>489792</v>
          </cell>
        </row>
        <row r="14795">
          <cell r="A14795">
            <v>489823</v>
          </cell>
        </row>
        <row r="14796">
          <cell r="A14796">
            <v>489851</v>
          </cell>
        </row>
        <row r="14797">
          <cell r="A14797">
            <v>489882</v>
          </cell>
        </row>
        <row r="14798">
          <cell r="A14798">
            <v>489912</v>
          </cell>
        </row>
        <row r="14799">
          <cell r="A14799">
            <v>489943</v>
          </cell>
        </row>
        <row r="14800">
          <cell r="A14800">
            <v>489973</v>
          </cell>
        </row>
        <row r="14801">
          <cell r="A14801">
            <v>490004</v>
          </cell>
        </row>
        <row r="14802">
          <cell r="A14802">
            <v>490035</v>
          </cell>
        </row>
        <row r="14803">
          <cell r="A14803">
            <v>490065</v>
          </cell>
        </row>
        <row r="14804">
          <cell r="A14804">
            <v>490096</v>
          </cell>
        </row>
        <row r="14805">
          <cell r="A14805">
            <v>490126</v>
          </cell>
        </row>
        <row r="14806">
          <cell r="A14806">
            <v>490157</v>
          </cell>
        </row>
        <row r="14807">
          <cell r="A14807">
            <v>490188</v>
          </cell>
        </row>
        <row r="14808">
          <cell r="A14808">
            <v>490216</v>
          </cell>
        </row>
        <row r="14809">
          <cell r="A14809">
            <v>490247</v>
          </cell>
        </row>
        <row r="14810">
          <cell r="A14810">
            <v>490277</v>
          </cell>
        </row>
        <row r="14811">
          <cell r="A14811">
            <v>490308</v>
          </cell>
        </row>
        <row r="14812">
          <cell r="A14812">
            <v>490338</v>
          </cell>
        </row>
        <row r="14813">
          <cell r="A14813">
            <v>490369</v>
          </cell>
        </row>
        <row r="14814">
          <cell r="A14814">
            <v>490400</v>
          </cell>
        </row>
        <row r="14815">
          <cell r="A14815">
            <v>490430</v>
          </cell>
        </row>
        <row r="14816">
          <cell r="A14816">
            <v>490461</v>
          </cell>
        </row>
        <row r="14817">
          <cell r="A14817">
            <v>490491</v>
          </cell>
        </row>
        <row r="14818">
          <cell r="A14818">
            <v>490522</v>
          </cell>
        </row>
        <row r="14819">
          <cell r="A14819">
            <v>490553</v>
          </cell>
        </row>
        <row r="14820">
          <cell r="A14820">
            <v>490581</v>
          </cell>
        </row>
        <row r="14821">
          <cell r="A14821">
            <v>490612</v>
          </cell>
        </row>
        <row r="14822">
          <cell r="A14822">
            <v>490642</v>
          </cell>
        </row>
        <row r="14823">
          <cell r="A14823">
            <v>490673</v>
          </cell>
        </row>
        <row r="14824">
          <cell r="A14824">
            <v>490703</v>
          </cell>
        </row>
        <row r="14825">
          <cell r="A14825">
            <v>490734</v>
          </cell>
        </row>
        <row r="14826">
          <cell r="A14826">
            <v>490765</v>
          </cell>
        </row>
        <row r="14827">
          <cell r="A14827">
            <v>490795</v>
          </cell>
        </row>
        <row r="14828">
          <cell r="A14828">
            <v>490826</v>
          </cell>
        </row>
        <row r="14829">
          <cell r="A14829">
            <v>490856</v>
          </cell>
        </row>
        <row r="14830">
          <cell r="A14830">
            <v>490887</v>
          </cell>
        </row>
        <row r="14831">
          <cell r="A14831">
            <v>490918</v>
          </cell>
        </row>
        <row r="14832">
          <cell r="A14832">
            <v>490947</v>
          </cell>
        </row>
        <row r="14833">
          <cell r="A14833">
            <v>490978</v>
          </cell>
        </row>
        <row r="14834">
          <cell r="A14834">
            <v>491008</v>
          </cell>
        </row>
        <row r="14835">
          <cell r="A14835">
            <v>491039</v>
          </cell>
        </row>
        <row r="14836">
          <cell r="A14836">
            <v>491069</v>
          </cell>
        </row>
        <row r="14837">
          <cell r="A14837">
            <v>491100</v>
          </cell>
        </row>
        <row r="14838">
          <cell r="A14838">
            <v>491131</v>
          </cell>
        </row>
        <row r="14839">
          <cell r="A14839">
            <v>491161</v>
          </cell>
        </row>
        <row r="14840">
          <cell r="A14840">
            <v>491192</v>
          </cell>
        </row>
        <row r="14841">
          <cell r="A14841">
            <v>491222</v>
          </cell>
        </row>
        <row r="14842">
          <cell r="A14842">
            <v>491253</v>
          </cell>
        </row>
        <row r="14843">
          <cell r="A14843">
            <v>491284</v>
          </cell>
        </row>
        <row r="14844">
          <cell r="A14844">
            <v>491312</v>
          </cell>
        </row>
        <row r="14845">
          <cell r="A14845">
            <v>491343</v>
          </cell>
        </row>
        <row r="14846">
          <cell r="A14846">
            <v>491373</v>
          </cell>
        </row>
        <row r="14847">
          <cell r="A14847">
            <v>491404</v>
          </cell>
        </row>
        <row r="14848">
          <cell r="A14848">
            <v>491434</v>
          </cell>
        </row>
        <row r="14849">
          <cell r="A14849">
            <v>491465</v>
          </cell>
        </row>
        <row r="14850">
          <cell r="A14850">
            <v>491496</v>
          </cell>
        </row>
        <row r="14851">
          <cell r="A14851">
            <v>491526</v>
          </cell>
        </row>
        <row r="14852">
          <cell r="A14852">
            <v>491557</v>
          </cell>
        </row>
        <row r="14853">
          <cell r="A14853">
            <v>491587</v>
          </cell>
        </row>
        <row r="14854">
          <cell r="A14854">
            <v>491618</v>
          </cell>
        </row>
        <row r="14855">
          <cell r="A14855">
            <v>491649</v>
          </cell>
        </row>
        <row r="14856">
          <cell r="A14856">
            <v>491677</v>
          </cell>
        </row>
        <row r="14857">
          <cell r="A14857">
            <v>491708</v>
          </cell>
        </row>
        <row r="14858">
          <cell r="A14858">
            <v>491738</v>
          </cell>
        </row>
        <row r="14859">
          <cell r="A14859">
            <v>491769</v>
          </cell>
        </row>
        <row r="14860">
          <cell r="A14860">
            <v>491799</v>
          </cell>
        </row>
        <row r="14861">
          <cell r="A14861">
            <v>491830</v>
          </cell>
        </row>
        <row r="14862">
          <cell r="A14862">
            <v>491861</v>
          </cell>
        </row>
        <row r="14863">
          <cell r="A14863">
            <v>491891</v>
          </cell>
        </row>
        <row r="14864">
          <cell r="A14864">
            <v>491922</v>
          </cell>
        </row>
        <row r="14865">
          <cell r="A14865">
            <v>491952</v>
          </cell>
        </row>
        <row r="14866">
          <cell r="A14866">
            <v>491983</v>
          </cell>
        </row>
        <row r="14867">
          <cell r="A14867">
            <v>492014</v>
          </cell>
        </row>
        <row r="14868">
          <cell r="A14868">
            <v>492042</v>
          </cell>
        </row>
        <row r="14869">
          <cell r="A14869">
            <v>492073</v>
          </cell>
        </row>
        <row r="14870">
          <cell r="A14870">
            <v>492103</v>
          </cell>
        </row>
        <row r="14871">
          <cell r="A14871">
            <v>492134</v>
          </cell>
        </row>
        <row r="14872">
          <cell r="A14872">
            <v>492164</v>
          </cell>
        </row>
        <row r="14873">
          <cell r="A14873">
            <v>492195</v>
          </cell>
        </row>
        <row r="14874">
          <cell r="A14874">
            <v>492226</v>
          </cell>
        </row>
        <row r="14875">
          <cell r="A14875">
            <v>492256</v>
          </cell>
        </row>
        <row r="14876">
          <cell r="A14876">
            <v>492287</v>
          </cell>
        </row>
        <row r="14877">
          <cell r="A14877">
            <v>492317</v>
          </cell>
        </row>
        <row r="14878">
          <cell r="A14878">
            <v>492348</v>
          </cell>
        </row>
        <row r="14879">
          <cell r="A14879">
            <v>492379</v>
          </cell>
        </row>
        <row r="14880">
          <cell r="A14880">
            <v>492408</v>
          </cell>
        </row>
        <row r="14881">
          <cell r="A14881">
            <v>492439</v>
          </cell>
        </row>
        <row r="14882">
          <cell r="A14882">
            <v>492469</v>
          </cell>
        </row>
        <row r="14883">
          <cell r="A14883">
            <v>492500</v>
          </cell>
        </row>
        <row r="14884">
          <cell r="A14884">
            <v>492530</v>
          </cell>
        </row>
        <row r="14885">
          <cell r="A14885">
            <v>492561</v>
          </cell>
        </row>
        <row r="14886">
          <cell r="A14886">
            <v>492592</v>
          </cell>
        </row>
        <row r="14887">
          <cell r="A14887">
            <v>492622</v>
          </cell>
        </row>
        <row r="14888">
          <cell r="A14888">
            <v>492653</v>
          </cell>
        </row>
        <row r="14889">
          <cell r="A14889">
            <v>492683</v>
          </cell>
        </row>
        <row r="14890">
          <cell r="A14890">
            <v>492714</v>
          </cell>
        </row>
        <row r="14891">
          <cell r="A14891">
            <v>492745</v>
          </cell>
        </row>
        <row r="14892">
          <cell r="A14892">
            <v>492773</v>
          </cell>
        </row>
        <row r="14893">
          <cell r="A14893">
            <v>492804</v>
          </cell>
        </row>
        <row r="14894">
          <cell r="A14894">
            <v>492834</v>
          </cell>
        </row>
        <row r="14895">
          <cell r="A14895">
            <v>492865</v>
          </cell>
        </row>
        <row r="14896">
          <cell r="A14896">
            <v>492895</v>
          </cell>
        </row>
        <row r="14897">
          <cell r="A14897">
            <v>492926</v>
          </cell>
        </row>
        <row r="14898">
          <cell r="A14898">
            <v>492957</v>
          </cell>
        </row>
        <row r="14899">
          <cell r="A14899">
            <v>492987</v>
          </cell>
        </row>
        <row r="14900">
          <cell r="A14900">
            <v>493018</v>
          </cell>
        </row>
        <row r="14901">
          <cell r="A14901">
            <v>493048</v>
          </cell>
        </row>
        <row r="14902">
          <cell r="A14902">
            <v>493079</v>
          </cell>
        </row>
        <row r="14903">
          <cell r="A14903">
            <v>493110</v>
          </cell>
        </row>
        <row r="14904">
          <cell r="A14904">
            <v>493138</v>
          </cell>
        </row>
        <row r="14905">
          <cell r="A14905">
            <v>493169</v>
          </cell>
        </row>
        <row r="14906">
          <cell r="A14906">
            <v>493199</v>
          </cell>
        </row>
        <row r="14907">
          <cell r="A14907">
            <v>493230</v>
          </cell>
        </row>
        <row r="14908">
          <cell r="A14908">
            <v>493260</v>
          </cell>
        </row>
        <row r="14909">
          <cell r="A14909">
            <v>493291</v>
          </cell>
        </row>
        <row r="14910">
          <cell r="A14910">
            <v>493322</v>
          </cell>
        </row>
        <row r="14911">
          <cell r="A14911">
            <v>493352</v>
          </cell>
        </row>
        <row r="14912">
          <cell r="A14912">
            <v>493383</v>
          </cell>
        </row>
        <row r="14913">
          <cell r="A14913">
            <v>493413</v>
          </cell>
        </row>
        <row r="14914">
          <cell r="A14914">
            <v>493444</v>
          </cell>
        </row>
        <row r="14915">
          <cell r="A14915">
            <v>493475</v>
          </cell>
        </row>
        <row r="14916">
          <cell r="A14916">
            <v>493503</v>
          </cell>
        </row>
        <row r="14917">
          <cell r="A14917">
            <v>493534</v>
          </cell>
        </row>
        <row r="14918">
          <cell r="A14918">
            <v>493564</v>
          </cell>
        </row>
        <row r="14919">
          <cell r="A14919">
            <v>493595</v>
          </cell>
        </row>
        <row r="14920">
          <cell r="A14920">
            <v>493625</v>
          </cell>
        </row>
        <row r="14921">
          <cell r="A14921">
            <v>493656</v>
          </cell>
        </row>
        <row r="14922">
          <cell r="A14922">
            <v>493687</v>
          </cell>
        </row>
        <row r="14923">
          <cell r="A14923">
            <v>493717</v>
          </cell>
        </row>
        <row r="14924">
          <cell r="A14924">
            <v>493748</v>
          </cell>
        </row>
        <row r="14925">
          <cell r="A14925">
            <v>493778</v>
          </cell>
        </row>
        <row r="14926">
          <cell r="A14926">
            <v>493809</v>
          </cell>
        </row>
        <row r="14927">
          <cell r="A14927">
            <v>493840</v>
          </cell>
        </row>
        <row r="14928">
          <cell r="A14928">
            <v>493869</v>
          </cell>
        </row>
        <row r="14929">
          <cell r="A14929">
            <v>493900</v>
          </cell>
        </row>
        <row r="14930">
          <cell r="A14930">
            <v>493930</v>
          </cell>
        </row>
        <row r="14931">
          <cell r="A14931">
            <v>493961</v>
          </cell>
        </row>
        <row r="14932">
          <cell r="A14932">
            <v>493991</v>
          </cell>
        </row>
        <row r="14933">
          <cell r="A14933">
            <v>494022</v>
          </cell>
        </row>
        <row r="14934">
          <cell r="A14934">
            <v>494053</v>
          </cell>
        </row>
        <row r="14935">
          <cell r="A14935">
            <v>494083</v>
          </cell>
        </row>
        <row r="14936">
          <cell r="A14936">
            <v>494114</v>
          </cell>
        </row>
        <row r="14937">
          <cell r="A14937">
            <v>494144</v>
          </cell>
        </row>
        <row r="14938">
          <cell r="A14938">
            <v>494175</v>
          </cell>
        </row>
        <row r="14939">
          <cell r="A14939">
            <v>494206</v>
          </cell>
        </row>
        <row r="14940">
          <cell r="A14940">
            <v>494234</v>
          </cell>
        </row>
        <row r="14941">
          <cell r="A14941">
            <v>494265</v>
          </cell>
        </row>
        <row r="14942">
          <cell r="A14942">
            <v>494295</v>
          </cell>
        </row>
        <row r="14943">
          <cell r="A14943">
            <v>494326</v>
          </cell>
        </row>
        <row r="14944">
          <cell r="A14944">
            <v>494356</v>
          </cell>
        </row>
        <row r="14945">
          <cell r="A14945">
            <v>494387</v>
          </cell>
        </row>
        <row r="14946">
          <cell r="A14946">
            <v>494418</v>
          </cell>
        </row>
        <row r="14947">
          <cell r="A14947">
            <v>494448</v>
          </cell>
        </row>
        <row r="14948">
          <cell r="A14948">
            <v>494479</v>
          </cell>
        </row>
        <row r="14949">
          <cell r="A14949">
            <v>494509</v>
          </cell>
        </row>
        <row r="14950">
          <cell r="A14950">
            <v>494540</v>
          </cell>
        </row>
        <row r="14951">
          <cell r="A14951">
            <v>494571</v>
          </cell>
        </row>
        <row r="14952">
          <cell r="A14952">
            <v>494599</v>
          </cell>
        </row>
        <row r="14953">
          <cell r="A14953">
            <v>494630</v>
          </cell>
        </row>
        <row r="14954">
          <cell r="A14954">
            <v>494660</v>
          </cell>
        </row>
        <row r="14955">
          <cell r="A14955">
            <v>494691</v>
          </cell>
        </row>
        <row r="14956">
          <cell r="A14956">
            <v>494721</v>
          </cell>
        </row>
        <row r="14957">
          <cell r="A14957">
            <v>494752</v>
          </cell>
        </row>
        <row r="14958">
          <cell r="A14958">
            <v>494783</v>
          </cell>
        </row>
        <row r="14959">
          <cell r="A14959">
            <v>494813</v>
          </cell>
        </row>
        <row r="14960">
          <cell r="A14960">
            <v>494844</v>
          </cell>
        </row>
        <row r="14961">
          <cell r="A14961">
            <v>494874</v>
          </cell>
        </row>
        <row r="14962">
          <cell r="A14962">
            <v>494905</v>
          </cell>
        </row>
        <row r="14963">
          <cell r="A14963">
            <v>494936</v>
          </cell>
        </row>
        <row r="14964">
          <cell r="A14964">
            <v>494964</v>
          </cell>
        </row>
        <row r="14965">
          <cell r="A14965">
            <v>494995</v>
          </cell>
        </row>
        <row r="14966">
          <cell r="A14966">
            <v>495025</v>
          </cell>
        </row>
        <row r="14967">
          <cell r="A14967">
            <v>495056</v>
          </cell>
        </row>
        <row r="14968">
          <cell r="A14968">
            <v>495086</v>
          </cell>
        </row>
        <row r="14969">
          <cell r="A14969">
            <v>495117</v>
          </cell>
        </row>
        <row r="14970">
          <cell r="A14970">
            <v>495148</v>
          </cell>
        </row>
        <row r="14971">
          <cell r="A14971">
            <v>495178</v>
          </cell>
        </row>
        <row r="14972">
          <cell r="A14972">
            <v>495209</v>
          </cell>
        </row>
        <row r="14973">
          <cell r="A14973">
            <v>495239</v>
          </cell>
        </row>
        <row r="14974">
          <cell r="A14974">
            <v>495270</v>
          </cell>
        </row>
        <row r="14975">
          <cell r="A14975">
            <v>495301</v>
          </cell>
        </row>
        <row r="14976">
          <cell r="A14976">
            <v>495330</v>
          </cell>
        </row>
        <row r="14977">
          <cell r="A14977">
            <v>495361</v>
          </cell>
        </row>
        <row r="14978">
          <cell r="A14978">
            <v>495391</v>
          </cell>
        </row>
        <row r="14979">
          <cell r="A14979">
            <v>495422</v>
          </cell>
        </row>
        <row r="14980">
          <cell r="A14980">
            <v>495452</v>
          </cell>
        </row>
        <row r="14981">
          <cell r="A14981">
            <v>495483</v>
          </cell>
        </row>
        <row r="14982">
          <cell r="A14982">
            <v>495514</v>
          </cell>
        </row>
        <row r="14983">
          <cell r="A14983">
            <v>495544</v>
          </cell>
        </row>
        <row r="14984">
          <cell r="A14984">
            <v>495575</v>
          </cell>
        </row>
        <row r="14985">
          <cell r="A14985">
            <v>495605</v>
          </cell>
        </row>
        <row r="14986">
          <cell r="A14986">
            <v>495636</v>
          </cell>
        </row>
        <row r="14987">
          <cell r="A14987">
            <v>495667</v>
          </cell>
        </row>
        <row r="14988">
          <cell r="A14988">
            <v>495695</v>
          </cell>
        </row>
        <row r="14989">
          <cell r="A14989">
            <v>495726</v>
          </cell>
        </row>
        <row r="14990">
          <cell r="A14990">
            <v>495756</v>
          </cell>
        </row>
        <row r="14991">
          <cell r="A14991">
            <v>495787</v>
          </cell>
        </row>
        <row r="14992">
          <cell r="A14992">
            <v>495817</v>
          </cell>
        </row>
        <row r="14993">
          <cell r="A14993">
            <v>495848</v>
          </cell>
        </row>
        <row r="14994">
          <cell r="A14994">
            <v>495879</v>
          </cell>
        </row>
        <row r="14995">
          <cell r="A14995">
            <v>495909</v>
          </cell>
        </row>
        <row r="14996">
          <cell r="A14996">
            <v>495940</v>
          </cell>
        </row>
        <row r="14997">
          <cell r="A14997">
            <v>495970</v>
          </cell>
        </row>
        <row r="14998">
          <cell r="A14998">
            <v>496001</v>
          </cell>
        </row>
        <row r="14999">
          <cell r="A14999">
            <v>496032</v>
          </cell>
        </row>
        <row r="15000">
          <cell r="A15000">
            <v>496060</v>
          </cell>
        </row>
        <row r="15001">
          <cell r="A15001">
            <v>496091</v>
          </cell>
        </row>
        <row r="15002">
          <cell r="A15002">
            <v>496121</v>
          </cell>
        </row>
        <row r="15003">
          <cell r="A15003">
            <v>496152</v>
          </cell>
        </row>
        <row r="15004">
          <cell r="A15004">
            <v>496182</v>
          </cell>
        </row>
        <row r="15005">
          <cell r="A15005">
            <v>496213</v>
          </cell>
        </row>
        <row r="15006">
          <cell r="A15006">
            <v>496244</v>
          </cell>
        </row>
        <row r="15007">
          <cell r="A15007">
            <v>496274</v>
          </cell>
        </row>
        <row r="15008">
          <cell r="A15008">
            <v>496305</v>
          </cell>
        </row>
        <row r="15009">
          <cell r="A15009">
            <v>496335</v>
          </cell>
        </row>
        <row r="15010">
          <cell r="A15010">
            <v>496366</v>
          </cell>
        </row>
        <row r="15011">
          <cell r="A15011">
            <v>496397</v>
          </cell>
        </row>
        <row r="15012">
          <cell r="A15012">
            <v>496425</v>
          </cell>
        </row>
        <row r="15013">
          <cell r="A15013">
            <v>496456</v>
          </cell>
        </row>
        <row r="15014">
          <cell r="A15014">
            <v>496486</v>
          </cell>
        </row>
        <row r="15015">
          <cell r="A15015">
            <v>496517</v>
          </cell>
        </row>
        <row r="15016">
          <cell r="A15016">
            <v>496547</v>
          </cell>
        </row>
        <row r="15017">
          <cell r="A15017">
            <v>496578</v>
          </cell>
        </row>
        <row r="15018">
          <cell r="A15018">
            <v>496609</v>
          </cell>
        </row>
        <row r="15019">
          <cell r="A15019">
            <v>496639</v>
          </cell>
        </row>
        <row r="15020">
          <cell r="A15020">
            <v>496670</v>
          </cell>
        </row>
        <row r="15021">
          <cell r="A15021">
            <v>496700</v>
          </cell>
        </row>
        <row r="15022">
          <cell r="A15022">
            <v>496731</v>
          </cell>
        </row>
        <row r="15023">
          <cell r="A15023">
            <v>496762</v>
          </cell>
        </row>
        <row r="15024">
          <cell r="A15024">
            <v>496791</v>
          </cell>
        </row>
        <row r="15025">
          <cell r="A15025">
            <v>496822</v>
          </cell>
        </row>
        <row r="15026">
          <cell r="A15026">
            <v>496852</v>
          </cell>
        </row>
        <row r="15027">
          <cell r="A15027">
            <v>496883</v>
          </cell>
        </row>
        <row r="15028">
          <cell r="A15028">
            <v>496913</v>
          </cell>
        </row>
        <row r="15029">
          <cell r="A15029">
            <v>496944</v>
          </cell>
        </row>
        <row r="15030">
          <cell r="A15030">
            <v>496975</v>
          </cell>
        </row>
        <row r="15031">
          <cell r="A15031">
            <v>497005</v>
          </cell>
        </row>
        <row r="15032">
          <cell r="A15032">
            <v>497036</v>
          </cell>
        </row>
        <row r="15033">
          <cell r="A15033">
            <v>497066</v>
          </cell>
        </row>
        <row r="15034">
          <cell r="A15034">
            <v>497097</v>
          </cell>
        </row>
        <row r="15035">
          <cell r="A15035">
            <v>497128</v>
          </cell>
        </row>
        <row r="15036">
          <cell r="A15036">
            <v>497156</v>
          </cell>
        </row>
        <row r="15037">
          <cell r="A15037">
            <v>497187</v>
          </cell>
        </row>
        <row r="15038">
          <cell r="A15038">
            <v>497217</v>
          </cell>
        </row>
        <row r="15039">
          <cell r="A15039">
            <v>497248</v>
          </cell>
        </row>
        <row r="15040">
          <cell r="A15040">
            <v>497278</v>
          </cell>
        </row>
        <row r="15041">
          <cell r="A15041">
            <v>497309</v>
          </cell>
        </row>
        <row r="15042">
          <cell r="A15042">
            <v>497340</v>
          </cell>
        </row>
        <row r="15043">
          <cell r="A15043">
            <v>497370</v>
          </cell>
        </row>
        <row r="15044">
          <cell r="A15044">
            <v>497401</v>
          </cell>
        </row>
        <row r="15045">
          <cell r="A15045">
            <v>497431</v>
          </cell>
        </row>
        <row r="15046">
          <cell r="A15046">
            <v>497462</v>
          </cell>
        </row>
        <row r="15047">
          <cell r="A15047">
            <v>497493</v>
          </cell>
        </row>
        <row r="15048">
          <cell r="A15048">
            <v>497521</v>
          </cell>
        </row>
        <row r="15049">
          <cell r="A15049">
            <v>497552</v>
          </cell>
        </row>
        <row r="15050">
          <cell r="A15050">
            <v>497582</v>
          </cell>
        </row>
        <row r="15051">
          <cell r="A15051">
            <v>497613</v>
          </cell>
        </row>
        <row r="15052">
          <cell r="A15052">
            <v>497643</v>
          </cell>
        </row>
        <row r="15053">
          <cell r="A15053">
            <v>497674</v>
          </cell>
        </row>
        <row r="15054">
          <cell r="A15054">
            <v>497705</v>
          </cell>
        </row>
        <row r="15055">
          <cell r="A15055">
            <v>497735</v>
          </cell>
        </row>
        <row r="15056">
          <cell r="A15056">
            <v>497766</v>
          </cell>
        </row>
        <row r="15057">
          <cell r="A15057">
            <v>497796</v>
          </cell>
        </row>
        <row r="15058">
          <cell r="A15058">
            <v>497827</v>
          </cell>
        </row>
        <row r="15059">
          <cell r="A15059">
            <v>497858</v>
          </cell>
        </row>
        <row r="15060">
          <cell r="A15060">
            <v>497886</v>
          </cell>
        </row>
        <row r="15061">
          <cell r="A15061">
            <v>497917</v>
          </cell>
        </row>
        <row r="15062">
          <cell r="A15062">
            <v>497947</v>
          </cell>
        </row>
        <row r="15063">
          <cell r="A15063">
            <v>497978</v>
          </cell>
        </row>
        <row r="15064">
          <cell r="A15064">
            <v>498008</v>
          </cell>
        </row>
        <row r="15065">
          <cell r="A15065">
            <v>498039</v>
          </cell>
        </row>
        <row r="15066">
          <cell r="A15066">
            <v>498070</v>
          </cell>
        </row>
        <row r="15067">
          <cell r="A15067">
            <v>498100</v>
          </cell>
        </row>
        <row r="15068">
          <cell r="A15068">
            <v>498131</v>
          </cell>
        </row>
        <row r="15069">
          <cell r="A15069">
            <v>498161</v>
          </cell>
        </row>
        <row r="15070">
          <cell r="A15070">
            <v>498192</v>
          </cell>
        </row>
        <row r="15071">
          <cell r="A15071">
            <v>498223</v>
          </cell>
        </row>
        <row r="15072">
          <cell r="A15072">
            <v>498252</v>
          </cell>
        </row>
        <row r="15073">
          <cell r="A15073">
            <v>498283</v>
          </cell>
        </row>
        <row r="15074">
          <cell r="A15074">
            <v>498313</v>
          </cell>
        </row>
        <row r="15075">
          <cell r="A15075">
            <v>498344</v>
          </cell>
        </row>
        <row r="15076">
          <cell r="A15076">
            <v>498374</v>
          </cell>
        </row>
        <row r="15077">
          <cell r="A15077">
            <v>498405</v>
          </cell>
        </row>
        <row r="15078">
          <cell r="A15078">
            <v>498436</v>
          </cell>
        </row>
        <row r="15079">
          <cell r="A15079">
            <v>498466</v>
          </cell>
        </row>
        <row r="15080">
          <cell r="A15080">
            <v>498497</v>
          </cell>
        </row>
        <row r="15081">
          <cell r="A15081">
            <v>498527</v>
          </cell>
        </row>
        <row r="15082">
          <cell r="A15082">
            <v>498558</v>
          </cell>
        </row>
        <row r="15083">
          <cell r="A15083">
            <v>498589</v>
          </cell>
        </row>
        <row r="15084">
          <cell r="A15084">
            <v>498617</v>
          </cell>
        </row>
        <row r="15085">
          <cell r="A15085">
            <v>498648</v>
          </cell>
        </row>
        <row r="15086">
          <cell r="A15086">
            <v>498678</v>
          </cell>
        </row>
        <row r="15087">
          <cell r="A15087">
            <v>498709</v>
          </cell>
        </row>
        <row r="15088">
          <cell r="A15088">
            <v>498739</v>
          </cell>
        </row>
        <row r="15089">
          <cell r="A15089">
            <v>498770</v>
          </cell>
        </row>
        <row r="15090">
          <cell r="A15090">
            <v>498801</v>
          </cell>
        </row>
        <row r="15091">
          <cell r="A15091">
            <v>498831</v>
          </cell>
        </row>
        <row r="15092">
          <cell r="A15092">
            <v>498862</v>
          </cell>
        </row>
        <row r="15093">
          <cell r="A15093">
            <v>498892</v>
          </cell>
        </row>
        <row r="15094">
          <cell r="A15094">
            <v>498923</v>
          </cell>
        </row>
        <row r="15095">
          <cell r="A15095">
            <v>498954</v>
          </cell>
        </row>
        <row r="15096">
          <cell r="A15096">
            <v>498982</v>
          </cell>
        </row>
        <row r="15097">
          <cell r="A15097">
            <v>499013</v>
          </cell>
        </row>
        <row r="15098">
          <cell r="A15098">
            <v>499043</v>
          </cell>
        </row>
        <row r="15099">
          <cell r="A15099">
            <v>499074</v>
          </cell>
        </row>
        <row r="15100">
          <cell r="A15100">
            <v>499104</v>
          </cell>
        </row>
        <row r="15101">
          <cell r="A15101">
            <v>499135</v>
          </cell>
        </row>
        <row r="15102">
          <cell r="A15102">
            <v>499166</v>
          </cell>
        </row>
        <row r="15103">
          <cell r="A15103">
            <v>499196</v>
          </cell>
        </row>
        <row r="15104">
          <cell r="A15104">
            <v>499227</v>
          </cell>
        </row>
        <row r="15105">
          <cell r="A15105">
            <v>499257</v>
          </cell>
        </row>
        <row r="15106">
          <cell r="A15106">
            <v>499288</v>
          </cell>
        </row>
        <row r="15107">
          <cell r="A15107">
            <v>499319</v>
          </cell>
        </row>
        <row r="15108">
          <cell r="A15108">
            <v>499347</v>
          </cell>
        </row>
        <row r="15109">
          <cell r="A15109">
            <v>499378</v>
          </cell>
        </row>
        <row r="15110">
          <cell r="A15110">
            <v>499408</v>
          </cell>
        </row>
        <row r="15111">
          <cell r="A15111">
            <v>499439</v>
          </cell>
        </row>
        <row r="15112">
          <cell r="A15112">
            <v>499469</v>
          </cell>
        </row>
        <row r="15113">
          <cell r="A15113">
            <v>499500</v>
          </cell>
        </row>
        <row r="15114">
          <cell r="A15114">
            <v>499531</v>
          </cell>
        </row>
        <row r="15115">
          <cell r="A15115">
            <v>499561</v>
          </cell>
        </row>
        <row r="15116">
          <cell r="A15116">
            <v>499592</v>
          </cell>
        </row>
        <row r="15117">
          <cell r="A15117">
            <v>499622</v>
          </cell>
        </row>
        <row r="15118">
          <cell r="A15118">
            <v>499653</v>
          </cell>
        </row>
        <row r="15119">
          <cell r="A15119">
            <v>499684</v>
          </cell>
        </row>
        <row r="15120">
          <cell r="A15120">
            <v>499713</v>
          </cell>
        </row>
        <row r="15121">
          <cell r="A15121">
            <v>499744</v>
          </cell>
        </row>
        <row r="15122">
          <cell r="A15122">
            <v>499774</v>
          </cell>
        </row>
        <row r="15123">
          <cell r="A15123">
            <v>499805</v>
          </cell>
        </row>
        <row r="15124">
          <cell r="A15124">
            <v>499835</v>
          </cell>
        </row>
        <row r="15125">
          <cell r="A15125">
            <v>499866</v>
          </cell>
        </row>
        <row r="15126">
          <cell r="A15126">
            <v>499897</v>
          </cell>
        </row>
        <row r="15127">
          <cell r="A15127">
            <v>499927</v>
          </cell>
        </row>
        <row r="15128">
          <cell r="A15128">
            <v>499958</v>
          </cell>
        </row>
        <row r="15129">
          <cell r="A15129">
            <v>499988</v>
          </cell>
        </row>
        <row r="15130">
          <cell r="A15130">
            <v>500019</v>
          </cell>
        </row>
        <row r="15131">
          <cell r="A15131">
            <v>500050</v>
          </cell>
        </row>
        <row r="15132">
          <cell r="A15132">
            <v>500078</v>
          </cell>
        </row>
        <row r="15133">
          <cell r="A15133">
            <v>500109</v>
          </cell>
        </row>
        <row r="15134">
          <cell r="A15134">
            <v>500139</v>
          </cell>
        </row>
        <row r="15135">
          <cell r="A15135">
            <v>500170</v>
          </cell>
        </row>
        <row r="15136">
          <cell r="A15136">
            <v>500200</v>
          </cell>
        </row>
        <row r="15137">
          <cell r="A15137">
            <v>500231</v>
          </cell>
        </row>
        <row r="15138">
          <cell r="A15138">
            <v>500262</v>
          </cell>
        </row>
        <row r="15139">
          <cell r="A15139">
            <v>500292</v>
          </cell>
        </row>
        <row r="15140">
          <cell r="A15140">
            <v>500323</v>
          </cell>
        </row>
        <row r="15141">
          <cell r="A15141">
            <v>500353</v>
          </cell>
        </row>
        <row r="15142">
          <cell r="A15142">
            <v>500384</v>
          </cell>
        </row>
        <row r="15143">
          <cell r="A15143">
            <v>500415</v>
          </cell>
        </row>
        <row r="15144">
          <cell r="A15144">
            <v>500443</v>
          </cell>
        </row>
        <row r="15145">
          <cell r="A15145">
            <v>500474</v>
          </cell>
        </row>
        <row r="15146">
          <cell r="A15146">
            <v>500504</v>
          </cell>
        </row>
        <row r="15147">
          <cell r="A15147">
            <v>500535</v>
          </cell>
        </row>
        <row r="15148">
          <cell r="A15148">
            <v>500565</v>
          </cell>
        </row>
        <row r="15149">
          <cell r="A15149">
            <v>500596</v>
          </cell>
        </row>
        <row r="15150">
          <cell r="A15150">
            <v>500627</v>
          </cell>
        </row>
        <row r="15151">
          <cell r="A15151">
            <v>500657</v>
          </cell>
        </row>
        <row r="15152">
          <cell r="A15152">
            <v>500688</v>
          </cell>
        </row>
        <row r="15153">
          <cell r="A15153">
            <v>500718</v>
          </cell>
        </row>
        <row r="15154">
          <cell r="A15154">
            <v>500749</v>
          </cell>
        </row>
        <row r="15155">
          <cell r="A15155">
            <v>500780</v>
          </cell>
        </row>
        <row r="15156">
          <cell r="A15156">
            <v>500808</v>
          </cell>
        </row>
        <row r="15157">
          <cell r="A15157">
            <v>500839</v>
          </cell>
        </row>
        <row r="15158">
          <cell r="A15158">
            <v>500869</v>
          </cell>
        </row>
        <row r="15159">
          <cell r="A15159">
            <v>500900</v>
          </cell>
        </row>
        <row r="15160">
          <cell r="A15160">
            <v>500930</v>
          </cell>
        </row>
        <row r="15161">
          <cell r="A15161">
            <v>500961</v>
          </cell>
        </row>
        <row r="15162">
          <cell r="A15162">
            <v>500992</v>
          </cell>
        </row>
        <row r="15163">
          <cell r="A15163">
            <v>501022</v>
          </cell>
        </row>
        <row r="15164">
          <cell r="A15164">
            <v>501053</v>
          </cell>
        </row>
        <row r="15165">
          <cell r="A15165">
            <v>501083</v>
          </cell>
        </row>
        <row r="15166">
          <cell r="A15166">
            <v>501114</v>
          </cell>
        </row>
        <row r="15167">
          <cell r="A15167">
            <v>501145</v>
          </cell>
        </row>
        <row r="15168">
          <cell r="A15168">
            <v>501174</v>
          </cell>
        </row>
        <row r="15169">
          <cell r="A15169">
            <v>501205</v>
          </cell>
        </row>
        <row r="15170">
          <cell r="A15170">
            <v>501235</v>
          </cell>
        </row>
        <row r="15171">
          <cell r="A15171">
            <v>501266</v>
          </cell>
        </row>
        <row r="15172">
          <cell r="A15172">
            <v>501296</v>
          </cell>
        </row>
        <row r="15173">
          <cell r="A15173">
            <v>501327</v>
          </cell>
        </row>
        <row r="15174">
          <cell r="A15174">
            <v>501358</v>
          </cell>
        </row>
        <row r="15175">
          <cell r="A15175">
            <v>501388</v>
          </cell>
        </row>
        <row r="15176">
          <cell r="A15176">
            <v>501419</v>
          </cell>
        </row>
        <row r="15177">
          <cell r="A15177">
            <v>501449</v>
          </cell>
        </row>
        <row r="15178">
          <cell r="A15178">
            <v>501480</v>
          </cell>
        </row>
        <row r="15179">
          <cell r="A15179">
            <v>501511</v>
          </cell>
        </row>
        <row r="15180">
          <cell r="A15180">
            <v>501539</v>
          </cell>
        </row>
        <row r="15181">
          <cell r="A15181">
            <v>501570</v>
          </cell>
        </row>
        <row r="15182">
          <cell r="A15182">
            <v>501600</v>
          </cell>
        </row>
        <row r="15183">
          <cell r="A15183">
            <v>501631</v>
          </cell>
        </row>
        <row r="15184">
          <cell r="A15184">
            <v>501661</v>
          </cell>
        </row>
        <row r="15185">
          <cell r="A15185">
            <v>501692</v>
          </cell>
        </row>
        <row r="15186">
          <cell r="A15186">
            <v>501723</v>
          </cell>
        </row>
        <row r="15187">
          <cell r="A15187">
            <v>501753</v>
          </cell>
        </row>
        <row r="15188">
          <cell r="A15188">
            <v>501784</v>
          </cell>
        </row>
        <row r="15189">
          <cell r="A15189">
            <v>501814</v>
          </cell>
        </row>
        <row r="15190">
          <cell r="A15190">
            <v>501845</v>
          </cell>
        </row>
        <row r="15191">
          <cell r="A15191">
            <v>501876</v>
          </cell>
        </row>
        <row r="15192">
          <cell r="A15192">
            <v>501904</v>
          </cell>
        </row>
        <row r="15193">
          <cell r="A15193">
            <v>501935</v>
          </cell>
        </row>
        <row r="15194">
          <cell r="A15194">
            <v>501965</v>
          </cell>
        </row>
        <row r="15195">
          <cell r="A15195">
            <v>501996</v>
          </cell>
        </row>
        <row r="15196">
          <cell r="A15196">
            <v>502026</v>
          </cell>
        </row>
        <row r="15197">
          <cell r="A15197">
            <v>502057</v>
          </cell>
        </row>
        <row r="15198">
          <cell r="A15198">
            <v>502088</v>
          </cell>
        </row>
        <row r="15199">
          <cell r="A15199">
            <v>502118</v>
          </cell>
        </row>
        <row r="15200">
          <cell r="A15200">
            <v>502149</v>
          </cell>
        </row>
        <row r="15201">
          <cell r="A15201">
            <v>502179</v>
          </cell>
        </row>
        <row r="15202">
          <cell r="A15202">
            <v>502210</v>
          </cell>
        </row>
        <row r="15203">
          <cell r="A15203">
            <v>502241</v>
          </cell>
        </row>
        <row r="15204">
          <cell r="A15204">
            <v>502269</v>
          </cell>
        </row>
        <row r="15205">
          <cell r="A15205">
            <v>502300</v>
          </cell>
        </row>
        <row r="15206">
          <cell r="A15206">
            <v>502330</v>
          </cell>
        </row>
        <row r="15207">
          <cell r="A15207">
            <v>502361</v>
          </cell>
        </row>
        <row r="15208">
          <cell r="A15208">
            <v>502391</v>
          </cell>
        </row>
        <row r="15209">
          <cell r="A15209">
            <v>502422</v>
          </cell>
        </row>
        <row r="15210">
          <cell r="A15210">
            <v>502453</v>
          </cell>
        </row>
        <row r="15211">
          <cell r="A15211">
            <v>502483</v>
          </cell>
        </row>
        <row r="15212">
          <cell r="A15212">
            <v>502514</v>
          </cell>
        </row>
        <row r="15213">
          <cell r="A15213">
            <v>502544</v>
          </cell>
        </row>
        <row r="15214">
          <cell r="A15214">
            <v>502575</v>
          </cell>
        </row>
        <row r="15215">
          <cell r="A15215">
            <v>502606</v>
          </cell>
        </row>
        <row r="15216">
          <cell r="A15216">
            <v>502635</v>
          </cell>
        </row>
        <row r="15217">
          <cell r="A15217">
            <v>502666</v>
          </cell>
        </row>
        <row r="15218">
          <cell r="A15218">
            <v>502696</v>
          </cell>
        </row>
        <row r="15219">
          <cell r="A15219">
            <v>502727</v>
          </cell>
        </row>
        <row r="15220">
          <cell r="A15220">
            <v>502757</v>
          </cell>
        </row>
        <row r="15221">
          <cell r="A15221">
            <v>502788</v>
          </cell>
        </row>
        <row r="15222">
          <cell r="A15222">
            <v>502819</v>
          </cell>
        </row>
        <row r="15223">
          <cell r="A15223">
            <v>502849</v>
          </cell>
        </row>
        <row r="15224">
          <cell r="A15224">
            <v>502880</v>
          </cell>
        </row>
        <row r="15225">
          <cell r="A15225">
            <v>502910</v>
          </cell>
        </row>
        <row r="15226">
          <cell r="A15226">
            <v>502941</v>
          </cell>
        </row>
        <row r="15227">
          <cell r="A15227">
            <v>502972</v>
          </cell>
        </row>
        <row r="15228">
          <cell r="A15228">
            <v>503000</v>
          </cell>
        </row>
        <row r="15229">
          <cell r="A15229">
            <v>503031</v>
          </cell>
        </row>
        <row r="15230">
          <cell r="A15230">
            <v>503061</v>
          </cell>
        </row>
        <row r="15231">
          <cell r="A15231">
            <v>503092</v>
          </cell>
        </row>
        <row r="15232">
          <cell r="A15232">
            <v>503122</v>
          </cell>
        </row>
        <row r="15233">
          <cell r="A15233">
            <v>503153</v>
          </cell>
        </row>
        <row r="15234">
          <cell r="A15234">
            <v>503184</v>
          </cell>
        </row>
        <row r="15235">
          <cell r="A15235">
            <v>503214</v>
          </cell>
        </row>
        <row r="15236">
          <cell r="A15236">
            <v>503245</v>
          </cell>
        </row>
        <row r="15237">
          <cell r="A15237">
            <v>503275</v>
          </cell>
        </row>
        <row r="15238">
          <cell r="A15238">
            <v>503306</v>
          </cell>
        </row>
        <row r="15239">
          <cell r="A15239">
            <v>503337</v>
          </cell>
        </row>
        <row r="15240">
          <cell r="A15240">
            <v>503365</v>
          </cell>
        </row>
        <row r="15241">
          <cell r="A15241">
            <v>503396</v>
          </cell>
        </row>
        <row r="15242">
          <cell r="A15242">
            <v>503426</v>
          </cell>
        </row>
        <row r="15243">
          <cell r="A15243">
            <v>503457</v>
          </cell>
        </row>
        <row r="15244">
          <cell r="A15244">
            <v>503487</v>
          </cell>
        </row>
        <row r="15245">
          <cell r="A15245">
            <v>503518</v>
          </cell>
        </row>
        <row r="15246">
          <cell r="A15246">
            <v>503549</v>
          </cell>
        </row>
        <row r="15247">
          <cell r="A15247">
            <v>503579</v>
          </cell>
        </row>
        <row r="15248">
          <cell r="A15248">
            <v>503610</v>
          </cell>
        </row>
        <row r="15249">
          <cell r="A15249">
            <v>503640</v>
          </cell>
        </row>
        <row r="15250">
          <cell r="A15250">
            <v>503671</v>
          </cell>
        </row>
        <row r="15251">
          <cell r="A15251">
            <v>503702</v>
          </cell>
        </row>
        <row r="15252">
          <cell r="A15252">
            <v>503730</v>
          </cell>
        </row>
        <row r="15253">
          <cell r="A15253">
            <v>503761</v>
          </cell>
        </row>
        <row r="15254">
          <cell r="A15254">
            <v>503791</v>
          </cell>
        </row>
        <row r="15255">
          <cell r="A15255">
            <v>503822</v>
          </cell>
        </row>
        <row r="15256">
          <cell r="A15256">
            <v>503852</v>
          </cell>
        </row>
        <row r="15257">
          <cell r="A15257">
            <v>503883</v>
          </cell>
        </row>
        <row r="15258">
          <cell r="A15258">
            <v>503914</v>
          </cell>
        </row>
        <row r="15259">
          <cell r="A15259">
            <v>503944</v>
          </cell>
        </row>
        <row r="15260">
          <cell r="A15260">
            <v>503975</v>
          </cell>
        </row>
        <row r="15261">
          <cell r="A15261">
            <v>504005</v>
          </cell>
        </row>
        <row r="15262">
          <cell r="A15262">
            <v>504036</v>
          </cell>
        </row>
        <row r="15263">
          <cell r="A15263">
            <v>504067</v>
          </cell>
        </row>
        <row r="15264">
          <cell r="A15264">
            <v>504096</v>
          </cell>
        </row>
        <row r="15265">
          <cell r="A15265">
            <v>504127</v>
          </cell>
        </row>
        <row r="15266">
          <cell r="A15266">
            <v>504157</v>
          </cell>
        </row>
        <row r="15267">
          <cell r="A15267">
            <v>504188</v>
          </cell>
        </row>
        <row r="15268">
          <cell r="A15268">
            <v>504218</v>
          </cell>
        </row>
        <row r="15269">
          <cell r="A15269">
            <v>504249</v>
          </cell>
        </row>
        <row r="15270">
          <cell r="A15270">
            <v>504280</v>
          </cell>
        </row>
        <row r="15271">
          <cell r="A15271">
            <v>504310</v>
          </cell>
        </row>
        <row r="15272">
          <cell r="A15272">
            <v>504341</v>
          </cell>
        </row>
        <row r="15273">
          <cell r="A15273">
            <v>504371</v>
          </cell>
        </row>
        <row r="15274">
          <cell r="A15274">
            <v>504402</v>
          </cell>
        </row>
        <row r="15275">
          <cell r="A15275">
            <v>504433</v>
          </cell>
        </row>
        <row r="15276">
          <cell r="A15276">
            <v>504461</v>
          </cell>
        </row>
        <row r="15277">
          <cell r="A15277">
            <v>504492</v>
          </cell>
        </row>
        <row r="15278">
          <cell r="A15278">
            <v>504522</v>
          </cell>
        </row>
        <row r="15279">
          <cell r="A15279">
            <v>504553</v>
          </cell>
        </row>
        <row r="15280">
          <cell r="A15280">
            <v>504583</v>
          </cell>
        </row>
        <row r="15281">
          <cell r="A15281">
            <v>504614</v>
          </cell>
        </row>
        <row r="15282">
          <cell r="A15282">
            <v>504645</v>
          </cell>
        </row>
        <row r="15283">
          <cell r="A15283">
            <v>504675</v>
          </cell>
        </row>
        <row r="15284">
          <cell r="A15284">
            <v>504706</v>
          </cell>
        </row>
        <row r="15285">
          <cell r="A15285">
            <v>504736</v>
          </cell>
        </row>
        <row r="15286">
          <cell r="A15286">
            <v>504767</v>
          </cell>
        </row>
        <row r="15287">
          <cell r="A15287">
            <v>504798</v>
          </cell>
        </row>
        <row r="15288">
          <cell r="A15288">
            <v>504826</v>
          </cell>
        </row>
        <row r="15289">
          <cell r="A15289">
            <v>504857</v>
          </cell>
        </row>
        <row r="15290">
          <cell r="A15290">
            <v>504887</v>
          </cell>
        </row>
        <row r="15291">
          <cell r="A15291">
            <v>504918</v>
          </cell>
        </row>
        <row r="15292">
          <cell r="A15292">
            <v>504948</v>
          </cell>
        </row>
        <row r="15293">
          <cell r="A15293">
            <v>504979</v>
          </cell>
        </row>
        <row r="15294">
          <cell r="A15294">
            <v>505010</v>
          </cell>
        </row>
        <row r="15295">
          <cell r="A15295">
            <v>505040</v>
          </cell>
        </row>
        <row r="15296">
          <cell r="A15296">
            <v>505071</v>
          </cell>
        </row>
        <row r="15297">
          <cell r="A15297">
            <v>505101</v>
          </cell>
        </row>
        <row r="15298">
          <cell r="A15298">
            <v>505132</v>
          </cell>
        </row>
        <row r="15299">
          <cell r="A15299">
            <v>505163</v>
          </cell>
        </row>
        <row r="15300">
          <cell r="A15300">
            <v>505191</v>
          </cell>
        </row>
        <row r="15301">
          <cell r="A15301">
            <v>505222</v>
          </cell>
        </row>
        <row r="15302">
          <cell r="A15302">
            <v>505252</v>
          </cell>
        </row>
        <row r="15303">
          <cell r="A15303">
            <v>505283</v>
          </cell>
        </row>
        <row r="15304">
          <cell r="A15304">
            <v>505313</v>
          </cell>
        </row>
        <row r="15305">
          <cell r="A15305">
            <v>505344</v>
          </cell>
        </row>
        <row r="15306">
          <cell r="A15306">
            <v>505375</v>
          </cell>
        </row>
        <row r="15307">
          <cell r="A15307">
            <v>505405</v>
          </cell>
        </row>
        <row r="15308">
          <cell r="A15308">
            <v>505436</v>
          </cell>
        </row>
        <row r="15309">
          <cell r="A15309">
            <v>505466</v>
          </cell>
        </row>
        <row r="15310">
          <cell r="A15310">
            <v>505497</v>
          </cell>
        </row>
        <row r="15311">
          <cell r="A15311">
            <v>505528</v>
          </cell>
        </row>
        <row r="15312">
          <cell r="A15312">
            <v>505557</v>
          </cell>
        </row>
        <row r="15313">
          <cell r="A15313">
            <v>505588</v>
          </cell>
        </row>
        <row r="15314">
          <cell r="A15314">
            <v>505618</v>
          </cell>
        </row>
        <row r="15315">
          <cell r="A15315">
            <v>505649</v>
          </cell>
        </row>
        <row r="15316">
          <cell r="A15316">
            <v>505679</v>
          </cell>
        </row>
        <row r="15317">
          <cell r="A15317">
            <v>505710</v>
          </cell>
        </row>
        <row r="15318">
          <cell r="A15318">
            <v>505741</v>
          </cell>
        </row>
        <row r="15319">
          <cell r="A15319">
            <v>505771</v>
          </cell>
        </row>
        <row r="15320">
          <cell r="A15320">
            <v>505802</v>
          </cell>
        </row>
        <row r="15321">
          <cell r="A15321">
            <v>505832</v>
          </cell>
        </row>
        <row r="15322">
          <cell r="A15322">
            <v>505863</v>
          </cell>
        </row>
        <row r="15323">
          <cell r="A15323">
            <v>505894</v>
          </cell>
        </row>
        <row r="15324">
          <cell r="A15324">
            <v>505922</v>
          </cell>
        </row>
        <row r="15325">
          <cell r="A15325">
            <v>505953</v>
          </cell>
        </row>
        <row r="15326">
          <cell r="A15326">
            <v>505983</v>
          </cell>
        </row>
        <row r="15327">
          <cell r="A15327">
            <v>506014</v>
          </cell>
        </row>
        <row r="15328">
          <cell r="A15328">
            <v>506044</v>
          </cell>
        </row>
        <row r="15329">
          <cell r="A15329">
            <v>506075</v>
          </cell>
        </row>
        <row r="15330">
          <cell r="A15330">
            <v>506106</v>
          </cell>
        </row>
        <row r="15331">
          <cell r="A15331">
            <v>506136</v>
          </cell>
        </row>
        <row r="15332">
          <cell r="A15332">
            <v>506167</v>
          </cell>
        </row>
        <row r="15333">
          <cell r="A15333">
            <v>506197</v>
          </cell>
        </row>
        <row r="15334">
          <cell r="A15334">
            <v>506228</v>
          </cell>
        </row>
        <row r="15335">
          <cell r="A15335">
            <v>506259</v>
          </cell>
        </row>
        <row r="15336">
          <cell r="A15336">
            <v>506287</v>
          </cell>
        </row>
        <row r="15337">
          <cell r="A15337">
            <v>506318</v>
          </cell>
        </row>
        <row r="15338">
          <cell r="A15338">
            <v>506348</v>
          </cell>
        </row>
        <row r="15339">
          <cell r="A15339">
            <v>506379</v>
          </cell>
        </row>
        <row r="15340">
          <cell r="A15340">
            <v>506409</v>
          </cell>
        </row>
        <row r="15341">
          <cell r="A15341">
            <v>506440</v>
          </cell>
        </row>
        <row r="15342">
          <cell r="A15342">
            <v>506471</v>
          </cell>
        </row>
        <row r="15343">
          <cell r="A15343">
            <v>506501</v>
          </cell>
        </row>
        <row r="15344">
          <cell r="A15344">
            <v>506532</v>
          </cell>
        </row>
        <row r="15345">
          <cell r="A15345">
            <v>506562</v>
          </cell>
        </row>
        <row r="15346">
          <cell r="A15346">
            <v>506593</v>
          </cell>
        </row>
        <row r="15347">
          <cell r="A15347">
            <v>506624</v>
          </cell>
        </row>
        <row r="15348">
          <cell r="A15348">
            <v>506652</v>
          </cell>
        </row>
        <row r="15349">
          <cell r="A15349">
            <v>506683</v>
          </cell>
        </row>
        <row r="15350">
          <cell r="A15350">
            <v>506713</v>
          </cell>
        </row>
        <row r="15351">
          <cell r="A15351">
            <v>506744</v>
          </cell>
        </row>
        <row r="15352">
          <cell r="A15352">
            <v>506774</v>
          </cell>
        </row>
        <row r="15353">
          <cell r="A15353">
            <v>506805</v>
          </cell>
        </row>
        <row r="15354">
          <cell r="A15354">
            <v>506836</v>
          </cell>
        </row>
        <row r="15355">
          <cell r="A15355">
            <v>506866</v>
          </cell>
        </row>
        <row r="15356">
          <cell r="A15356">
            <v>506897</v>
          </cell>
        </row>
        <row r="15357">
          <cell r="A15357">
            <v>506927</v>
          </cell>
        </row>
        <row r="15358">
          <cell r="A15358">
            <v>506958</v>
          </cell>
        </row>
        <row r="15359">
          <cell r="A15359">
            <v>506989</v>
          </cell>
        </row>
        <row r="15360">
          <cell r="A15360">
            <v>507018</v>
          </cell>
        </row>
        <row r="15361">
          <cell r="A15361">
            <v>507049</v>
          </cell>
        </row>
        <row r="15362">
          <cell r="A15362">
            <v>507079</v>
          </cell>
        </row>
        <row r="15363">
          <cell r="A15363">
            <v>507110</v>
          </cell>
        </row>
        <row r="15364">
          <cell r="A15364">
            <v>507140</v>
          </cell>
        </row>
        <row r="15365">
          <cell r="A15365">
            <v>507171</v>
          </cell>
        </row>
        <row r="15366">
          <cell r="A15366">
            <v>507202</v>
          </cell>
        </row>
        <row r="15367">
          <cell r="A15367">
            <v>507232</v>
          </cell>
        </row>
        <row r="15368">
          <cell r="A15368">
            <v>507263</v>
          </cell>
        </row>
        <row r="15369">
          <cell r="A15369">
            <v>507293</v>
          </cell>
        </row>
        <row r="15370">
          <cell r="A15370">
            <v>507324</v>
          </cell>
        </row>
        <row r="15371">
          <cell r="A15371">
            <v>507355</v>
          </cell>
        </row>
        <row r="15372">
          <cell r="A15372">
            <v>507383</v>
          </cell>
        </row>
        <row r="15373">
          <cell r="A15373">
            <v>507414</v>
          </cell>
        </row>
        <row r="15374">
          <cell r="A15374">
            <v>507444</v>
          </cell>
        </row>
        <row r="15375">
          <cell r="A15375">
            <v>507475</v>
          </cell>
        </row>
        <row r="15376">
          <cell r="A15376">
            <v>507505</v>
          </cell>
        </row>
        <row r="15377">
          <cell r="A15377">
            <v>507536</v>
          </cell>
        </row>
        <row r="15378">
          <cell r="A15378">
            <v>507567</v>
          </cell>
        </row>
        <row r="15379">
          <cell r="A15379">
            <v>507597</v>
          </cell>
        </row>
        <row r="15380">
          <cell r="A15380">
            <v>507628</v>
          </cell>
        </row>
        <row r="15381">
          <cell r="A15381">
            <v>507658</v>
          </cell>
        </row>
        <row r="15382">
          <cell r="A15382">
            <v>507689</v>
          </cell>
        </row>
        <row r="15383">
          <cell r="A15383">
            <v>507720</v>
          </cell>
        </row>
        <row r="15384">
          <cell r="A15384">
            <v>507748</v>
          </cell>
        </row>
        <row r="15385">
          <cell r="A15385">
            <v>507779</v>
          </cell>
        </row>
        <row r="15386">
          <cell r="A15386">
            <v>507809</v>
          </cell>
        </row>
        <row r="15387">
          <cell r="A15387">
            <v>507840</v>
          </cell>
        </row>
        <row r="15388">
          <cell r="A15388">
            <v>507870</v>
          </cell>
        </row>
        <row r="15389">
          <cell r="A15389">
            <v>507901</v>
          </cell>
        </row>
        <row r="15390">
          <cell r="A15390">
            <v>507932</v>
          </cell>
        </row>
        <row r="15391">
          <cell r="A15391">
            <v>507962</v>
          </cell>
        </row>
        <row r="15392">
          <cell r="A15392">
            <v>507993</v>
          </cell>
        </row>
        <row r="15393">
          <cell r="A15393">
            <v>508023</v>
          </cell>
        </row>
        <row r="15394">
          <cell r="A15394">
            <v>508054</v>
          </cell>
        </row>
        <row r="15395">
          <cell r="A15395">
            <v>508085</v>
          </cell>
        </row>
        <row r="15396">
          <cell r="A15396">
            <v>508113</v>
          </cell>
        </row>
        <row r="15397">
          <cell r="A15397">
            <v>508144</v>
          </cell>
        </row>
        <row r="15398">
          <cell r="A15398">
            <v>508174</v>
          </cell>
        </row>
        <row r="15399">
          <cell r="A15399">
            <v>508205</v>
          </cell>
        </row>
        <row r="15400">
          <cell r="A15400">
            <v>508235</v>
          </cell>
        </row>
        <row r="15401">
          <cell r="A15401">
            <v>508266</v>
          </cell>
        </row>
        <row r="15402">
          <cell r="A15402">
            <v>508297</v>
          </cell>
        </row>
        <row r="15403">
          <cell r="A15403">
            <v>508327</v>
          </cell>
        </row>
        <row r="15404">
          <cell r="A15404">
            <v>508358</v>
          </cell>
        </row>
        <row r="15405">
          <cell r="A15405">
            <v>508388</v>
          </cell>
        </row>
        <row r="15406">
          <cell r="A15406">
            <v>508419</v>
          </cell>
        </row>
        <row r="15407">
          <cell r="A15407">
            <v>508450</v>
          </cell>
        </row>
        <row r="15408">
          <cell r="A15408">
            <v>508479</v>
          </cell>
        </row>
        <row r="15409">
          <cell r="A15409">
            <v>508510</v>
          </cell>
        </row>
        <row r="15410">
          <cell r="A15410">
            <v>508540</v>
          </cell>
        </row>
        <row r="15411">
          <cell r="A15411">
            <v>508571</v>
          </cell>
        </row>
        <row r="15412">
          <cell r="A15412">
            <v>508601</v>
          </cell>
        </row>
        <row r="15413">
          <cell r="A15413">
            <v>508632</v>
          </cell>
        </row>
        <row r="15414">
          <cell r="A15414">
            <v>508663</v>
          </cell>
        </row>
        <row r="15415">
          <cell r="A15415">
            <v>508693</v>
          </cell>
        </row>
        <row r="15416">
          <cell r="A15416">
            <v>508724</v>
          </cell>
        </row>
        <row r="15417">
          <cell r="A15417">
            <v>508754</v>
          </cell>
        </row>
        <row r="15418">
          <cell r="A15418">
            <v>508785</v>
          </cell>
        </row>
        <row r="15419">
          <cell r="A15419">
            <v>508816</v>
          </cell>
        </row>
        <row r="15420">
          <cell r="A15420">
            <v>508844</v>
          </cell>
        </row>
        <row r="15421">
          <cell r="A15421">
            <v>508875</v>
          </cell>
        </row>
        <row r="15422">
          <cell r="A15422">
            <v>508905</v>
          </cell>
        </row>
        <row r="15423">
          <cell r="A15423">
            <v>508936</v>
          </cell>
        </row>
        <row r="15424">
          <cell r="A15424">
            <v>508966</v>
          </cell>
        </row>
        <row r="15425">
          <cell r="A15425">
            <v>508997</v>
          </cell>
        </row>
        <row r="15426">
          <cell r="A15426">
            <v>509028</v>
          </cell>
        </row>
        <row r="15427">
          <cell r="A15427">
            <v>509058</v>
          </cell>
        </row>
        <row r="15428">
          <cell r="A15428">
            <v>509089</v>
          </cell>
        </row>
        <row r="15429">
          <cell r="A15429">
            <v>509119</v>
          </cell>
        </row>
        <row r="15430">
          <cell r="A15430">
            <v>509150</v>
          </cell>
        </row>
        <row r="15431">
          <cell r="A15431">
            <v>509181</v>
          </cell>
        </row>
        <row r="15432">
          <cell r="A15432">
            <v>509209</v>
          </cell>
        </row>
        <row r="15433">
          <cell r="A15433">
            <v>509240</v>
          </cell>
        </row>
        <row r="15434">
          <cell r="A15434">
            <v>509270</v>
          </cell>
        </row>
        <row r="15435">
          <cell r="A15435">
            <v>509301</v>
          </cell>
        </row>
        <row r="15436">
          <cell r="A15436">
            <v>509331</v>
          </cell>
        </row>
        <row r="15437">
          <cell r="A15437">
            <v>509362</v>
          </cell>
        </row>
        <row r="15438">
          <cell r="A15438">
            <v>509393</v>
          </cell>
        </row>
        <row r="15439">
          <cell r="A15439">
            <v>509423</v>
          </cell>
        </row>
        <row r="15440">
          <cell r="A15440">
            <v>509454</v>
          </cell>
        </row>
        <row r="15441">
          <cell r="A15441">
            <v>509484</v>
          </cell>
        </row>
        <row r="15442">
          <cell r="A15442">
            <v>509515</v>
          </cell>
        </row>
        <row r="15443">
          <cell r="A15443">
            <v>509546</v>
          </cell>
        </row>
        <row r="15444">
          <cell r="A15444">
            <v>509574</v>
          </cell>
        </row>
        <row r="15445">
          <cell r="A15445">
            <v>509605</v>
          </cell>
        </row>
        <row r="15446">
          <cell r="A15446">
            <v>509635</v>
          </cell>
        </row>
        <row r="15447">
          <cell r="A15447">
            <v>509666</v>
          </cell>
        </row>
        <row r="15448">
          <cell r="A15448">
            <v>509696</v>
          </cell>
        </row>
        <row r="15449">
          <cell r="A15449">
            <v>509727</v>
          </cell>
        </row>
        <row r="15450">
          <cell r="A15450">
            <v>509758</v>
          </cell>
        </row>
        <row r="15451">
          <cell r="A15451">
            <v>509788</v>
          </cell>
        </row>
        <row r="15452">
          <cell r="A15452">
            <v>509819</v>
          </cell>
        </row>
        <row r="15453">
          <cell r="A15453">
            <v>509849</v>
          </cell>
        </row>
        <row r="15454">
          <cell r="A15454">
            <v>509880</v>
          </cell>
        </row>
        <row r="15455">
          <cell r="A15455">
            <v>509911</v>
          </cell>
        </row>
        <row r="15456">
          <cell r="A15456">
            <v>509940</v>
          </cell>
        </row>
        <row r="15457">
          <cell r="A15457">
            <v>509971</v>
          </cell>
        </row>
        <row r="15458">
          <cell r="A15458">
            <v>510001</v>
          </cell>
        </row>
        <row r="15459">
          <cell r="A15459">
            <v>510032</v>
          </cell>
        </row>
        <row r="15460">
          <cell r="A15460">
            <v>510062</v>
          </cell>
        </row>
        <row r="15461">
          <cell r="A15461">
            <v>510093</v>
          </cell>
        </row>
        <row r="15462">
          <cell r="A15462">
            <v>510124</v>
          </cell>
        </row>
        <row r="15463">
          <cell r="A15463">
            <v>510154</v>
          </cell>
        </row>
        <row r="15464">
          <cell r="A15464">
            <v>510185</v>
          </cell>
        </row>
        <row r="15465">
          <cell r="A15465">
            <v>510215</v>
          </cell>
        </row>
        <row r="15466">
          <cell r="A15466">
            <v>510246</v>
          </cell>
        </row>
        <row r="15467">
          <cell r="A15467">
            <v>510277</v>
          </cell>
        </row>
        <row r="15468">
          <cell r="A15468">
            <v>510305</v>
          </cell>
        </row>
        <row r="15469">
          <cell r="A15469">
            <v>510336</v>
          </cell>
        </row>
        <row r="15470">
          <cell r="A15470">
            <v>510366</v>
          </cell>
        </row>
        <row r="15471">
          <cell r="A15471">
            <v>510397</v>
          </cell>
        </row>
        <row r="15472">
          <cell r="A15472">
            <v>510427</v>
          </cell>
        </row>
        <row r="15473">
          <cell r="A15473">
            <v>510458</v>
          </cell>
        </row>
        <row r="15474">
          <cell r="A15474">
            <v>510489</v>
          </cell>
        </row>
        <row r="15475">
          <cell r="A15475">
            <v>510519</v>
          </cell>
        </row>
        <row r="15476">
          <cell r="A15476">
            <v>510550</v>
          </cell>
        </row>
        <row r="15477">
          <cell r="A15477">
            <v>510580</v>
          </cell>
        </row>
        <row r="15478">
          <cell r="A15478">
            <v>510611</v>
          </cell>
        </row>
        <row r="15479">
          <cell r="A15479">
            <v>510642</v>
          </cell>
        </row>
        <row r="15480">
          <cell r="A15480">
            <v>510670</v>
          </cell>
        </row>
        <row r="15481">
          <cell r="A15481">
            <v>510701</v>
          </cell>
        </row>
        <row r="15482">
          <cell r="A15482">
            <v>510731</v>
          </cell>
        </row>
        <row r="15483">
          <cell r="A15483">
            <v>510762</v>
          </cell>
        </row>
        <row r="15484">
          <cell r="A15484">
            <v>510792</v>
          </cell>
        </row>
        <row r="15485">
          <cell r="A15485">
            <v>510823</v>
          </cell>
        </row>
        <row r="15486">
          <cell r="A15486">
            <v>510854</v>
          </cell>
        </row>
        <row r="15487">
          <cell r="A15487">
            <v>510884</v>
          </cell>
        </row>
        <row r="15488">
          <cell r="A15488">
            <v>510915</v>
          </cell>
        </row>
        <row r="15489">
          <cell r="A15489">
            <v>510945</v>
          </cell>
        </row>
        <row r="15490">
          <cell r="A15490">
            <v>510976</v>
          </cell>
        </row>
        <row r="15491">
          <cell r="A15491">
            <v>511007</v>
          </cell>
        </row>
        <row r="15492">
          <cell r="A15492">
            <v>511035</v>
          </cell>
        </row>
        <row r="15493">
          <cell r="A15493">
            <v>511066</v>
          </cell>
        </row>
        <row r="15494">
          <cell r="A15494">
            <v>511096</v>
          </cell>
        </row>
        <row r="15495">
          <cell r="A15495">
            <v>511127</v>
          </cell>
        </row>
        <row r="15496">
          <cell r="A15496">
            <v>511157</v>
          </cell>
        </row>
        <row r="15497">
          <cell r="A15497">
            <v>511188</v>
          </cell>
        </row>
        <row r="15498">
          <cell r="A15498">
            <v>511219</v>
          </cell>
        </row>
        <row r="15499">
          <cell r="A15499">
            <v>511249</v>
          </cell>
        </row>
        <row r="15500">
          <cell r="A15500">
            <v>511280</v>
          </cell>
        </row>
        <row r="15501">
          <cell r="A15501">
            <v>511310</v>
          </cell>
        </row>
        <row r="15502">
          <cell r="A15502">
            <v>511341</v>
          </cell>
        </row>
        <row r="15503">
          <cell r="A15503">
            <v>511372</v>
          </cell>
        </row>
        <row r="15504">
          <cell r="A15504">
            <v>511400</v>
          </cell>
        </row>
        <row r="15505">
          <cell r="A15505">
            <v>511431</v>
          </cell>
        </row>
        <row r="15506">
          <cell r="A15506">
            <v>511461</v>
          </cell>
        </row>
        <row r="15507">
          <cell r="A15507">
            <v>511492</v>
          </cell>
        </row>
        <row r="15508">
          <cell r="A15508">
            <v>511522</v>
          </cell>
        </row>
        <row r="15509">
          <cell r="A15509">
            <v>511553</v>
          </cell>
        </row>
        <row r="15510">
          <cell r="A15510">
            <v>511584</v>
          </cell>
        </row>
        <row r="15511">
          <cell r="A15511">
            <v>511614</v>
          </cell>
        </row>
        <row r="15512">
          <cell r="A15512">
            <v>511645</v>
          </cell>
        </row>
        <row r="15513">
          <cell r="A15513">
            <v>511675</v>
          </cell>
        </row>
        <row r="15514">
          <cell r="A15514">
            <v>511706</v>
          </cell>
        </row>
        <row r="15515">
          <cell r="A15515">
            <v>511737</v>
          </cell>
        </row>
        <row r="15516">
          <cell r="A15516">
            <v>511765</v>
          </cell>
        </row>
        <row r="15517">
          <cell r="A15517">
            <v>511796</v>
          </cell>
        </row>
        <row r="15518">
          <cell r="A15518">
            <v>511826</v>
          </cell>
        </row>
        <row r="15519">
          <cell r="A15519">
            <v>511857</v>
          </cell>
        </row>
        <row r="15520">
          <cell r="A15520">
            <v>511887</v>
          </cell>
        </row>
        <row r="15521">
          <cell r="A15521">
            <v>511918</v>
          </cell>
        </row>
        <row r="15522">
          <cell r="A15522">
            <v>511949</v>
          </cell>
        </row>
        <row r="15523">
          <cell r="A15523">
            <v>511979</v>
          </cell>
        </row>
        <row r="15524">
          <cell r="A15524">
            <v>512010</v>
          </cell>
        </row>
        <row r="15525">
          <cell r="A15525">
            <v>512040</v>
          </cell>
        </row>
        <row r="15526">
          <cell r="A15526">
            <v>512071</v>
          </cell>
        </row>
        <row r="15527">
          <cell r="A15527">
            <v>512102</v>
          </cell>
        </row>
        <row r="15528">
          <cell r="A15528">
            <v>512130</v>
          </cell>
        </row>
        <row r="15529">
          <cell r="A15529">
            <v>512161</v>
          </cell>
        </row>
        <row r="15530">
          <cell r="A15530">
            <v>512191</v>
          </cell>
        </row>
        <row r="15531">
          <cell r="A15531">
            <v>512222</v>
          </cell>
        </row>
        <row r="15532">
          <cell r="A15532">
            <v>512252</v>
          </cell>
        </row>
        <row r="15533">
          <cell r="A15533">
            <v>512283</v>
          </cell>
        </row>
        <row r="15534">
          <cell r="A15534">
            <v>512314</v>
          </cell>
        </row>
        <row r="15535">
          <cell r="A15535">
            <v>512344</v>
          </cell>
        </row>
        <row r="15536">
          <cell r="A15536">
            <v>512375</v>
          </cell>
        </row>
        <row r="15537">
          <cell r="A15537">
            <v>512405</v>
          </cell>
        </row>
        <row r="15538">
          <cell r="A15538">
            <v>512436</v>
          </cell>
        </row>
        <row r="15539">
          <cell r="A15539">
            <v>512467</v>
          </cell>
        </row>
        <row r="15540">
          <cell r="A15540">
            <v>512495</v>
          </cell>
        </row>
        <row r="15541">
          <cell r="A15541">
            <v>512526</v>
          </cell>
        </row>
        <row r="15542">
          <cell r="A15542">
            <v>512556</v>
          </cell>
        </row>
        <row r="15543">
          <cell r="A15543">
            <v>512587</v>
          </cell>
        </row>
        <row r="15544">
          <cell r="A15544">
            <v>512617</v>
          </cell>
        </row>
        <row r="15545">
          <cell r="A15545">
            <v>512648</v>
          </cell>
        </row>
        <row r="15546">
          <cell r="A15546">
            <v>512679</v>
          </cell>
        </row>
        <row r="15547">
          <cell r="A15547">
            <v>512709</v>
          </cell>
        </row>
        <row r="15548">
          <cell r="A15548">
            <v>512740</v>
          </cell>
        </row>
        <row r="15549">
          <cell r="A15549">
            <v>512770</v>
          </cell>
        </row>
        <row r="15550">
          <cell r="A15550">
            <v>512801</v>
          </cell>
        </row>
        <row r="15551">
          <cell r="A15551">
            <v>512832</v>
          </cell>
        </row>
        <row r="15552">
          <cell r="A15552">
            <v>512861</v>
          </cell>
        </row>
        <row r="15553">
          <cell r="A15553">
            <v>512892</v>
          </cell>
        </row>
        <row r="15554">
          <cell r="A15554">
            <v>512922</v>
          </cell>
        </row>
        <row r="15555">
          <cell r="A15555">
            <v>512953</v>
          </cell>
        </row>
        <row r="15556">
          <cell r="A15556">
            <v>512983</v>
          </cell>
        </row>
        <row r="15557">
          <cell r="A15557">
            <v>513014</v>
          </cell>
        </row>
        <row r="15558">
          <cell r="A15558">
            <v>513045</v>
          </cell>
        </row>
        <row r="15559">
          <cell r="A15559">
            <v>513075</v>
          </cell>
        </row>
        <row r="15560">
          <cell r="A15560">
            <v>513106</v>
          </cell>
        </row>
        <row r="15561">
          <cell r="A15561">
            <v>513136</v>
          </cell>
        </row>
        <row r="15562">
          <cell r="A15562">
            <v>513167</v>
          </cell>
        </row>
        <row r="15563">
          <cell r="A15563">
            <v>513198</v>
          </cell>
        </row>
        <row r="15564">
          <cell r="A15564">
            <v>513226</v>
          </cell>
        </row>
        <row r="15565">
          <cell r="A15565">
            <v>513257</v>
          </cell>
        </row>
        <row r="15566">
          <cell r="A15566">
            <v>513287</v>
          </cell>
        </row>
        <row r="15567">
          <cell r="A15567">
            <v>513318</v>
          </cell>
        </row>
        <row r="15568">
          <cell r="A15568">
            <v>513348</v>
          </cell>
        </row>
        <row r="15569">
          <cell r="A15569">
            <v>513379</v>
          </cell>
        </row>
        <row r="15570">
          <cell r="A15570">
            <v>513410</v>
          </cell>
        </row>
        <row r="15571">
          <cell r="A15571">
            <v>513440</v>
          </cell>
        </row>
        <row r="15572">
          <cell r="A15572">
            <v>513471</v>
          </cell>
        </row>
        <row r="15573">
          <cell r="A15573">
            <v>513501</v>
          </cell>
        </row>
        <row r="15574">
          <cell r="A15574">
            <v>513532</v>
          </cell>
        </row>
        <row r="15575">
          <cell r="A15575">
            <v>513563</v>
          </cell>
        </row>
        <row r="15576">
          <cell r="A15576">
            <v>513591</v>
          </cell>
        </row>
        <row r="15577">
          <cell r="A15577">
            <v>513622</v>
          </cell>
        </row>
        <row r="15578">
          <cell r="A15578">
            <v>513652</v>
          </cell>
        </row>
        <row r="15579">
          <cell r="A15579">
            <v>513683</v>
          </cell>
        </row>
        <row r="15580">
          <cell r="A15580">
            <v>513713</v>
          </cell>
        </row>
        <row r="15581">
          <cell r="A15581">
            <v>513744</v>
          </cell>
        </row>
        <row r="15582">
          <cell r="A15582">
            <v>513775</v>
          </cell>
        </row>
        <row r="15583">
          <cell r="A15583">
            <v>513805</v>
          </cell>
        </row>
        <row r="15584">
          <cell r="A15584">
            <v>513836</v>
          </cell>
        </row>
        <row r="15585">
          <cell r="A15585">
            <v>513866</v>
          </cell>
        </row>
        <row r="15586">
          <cell r="A15586">
            <v>513897</v>
          </cell>
        </row>
        <row r="15587">
          <cell r="A15587">
            <v>513928</v>
          </cell>
        </row>
        <row r="15588">
          <cell r="A15588">
            <v>513956</v>
          </cell>
        </row>
        <row r="15589">
          <cell r="A15589">
            <v>513987</v>
          </cell>
        </row>
        <row r="15590">
          <cell r="A15590">
            <v>514017</v>
          </cell>
        </row>
        <row r="15591">
          <cell r="A15591">
            <v>514048</v>
          </cell>
        </row>
        <row r="15592">
          <cell r="A15592">
            <v>514078</v>
          </cell>
        </row>
        <row r="15593">
          <cell r="A15593">
            <v>514109</v>
          </cell>
        </row>
        <row r="15594">
          <cell r="A15594">
            <v>514140</v>
          </cell>
        </row>
        <row r="15595">
          <cell r="A15595">
            <v>514170</v>
          </cell>
        </row>
        <row r="15596">
          <cell r="A15596">
            <v>514201</v>
          </cell>
        </row>
        <row r="15597">
          <cell r="A15597">
            <v>514231</v>
          </cell>
        </row>
        <row r="15598">
          <cell r="A15598">
            <v>514262</v>
          </cell>
        </row>
        <row r="15599">
          <cell r="A15599">
            <v>514293</v>
          </cell>
        </row>
        <row r="15600">
          <cell r="A15600">
            <v>514322</v>
          </cell>
        </row>
        <row r="15601">
          <cell r="A15601">
            <v>514353</v>
          </cell>
        </row>
        <row r="15602">
          <cell r="A15602">
            <v>514383</v>
          </cell>
        </row>
        <row r="15603">
          <cell r="A15603">
            <v>514414</v>
          </cell>
        </row>
        <row r="15604">
          <cell r="A15604">
            <v>514444</v>
          </cell>
        </row>
        <row r="15605">
          <cell r="A15605">
            <v>514475</v>
          </cell>
        </row>
        <row r="15606">
          <cell r="A15606">
            <v>514506</v>
          </cell>
        </row>
        <row r="15607">
          <cell r="A15607">
            <v>514536</v>
          </cell>
        </row>
        <row r="15608">
          <cell r="A15608">
            <v>514567</v>
          </cell>
        </row>
        <row r="15609">
          <cell r="A15609">
            <v>514597</v>
          </cell>
        </row>
        <row r="15610">
          <cell r="A15610">
            <v>514628</v>
          </cell>
        </row>
        <row r="15611">
          <cell r="A15611">
            <v>514659</v>
          </cell>
        </row>
        <row r="15612">
          <cell r="A15612">
            <v>514687</v>
          </cell>
        </row>
        <row r="15613">
          <cell r="A15613">
            <v>514718</v>
          </cell>
        </row>
        <row r="15614">
          <cell r="A15614">
            <v>514748</v>
          </cell>
        </row>
        <row r="15615">
          <cell r="A15615">
            <v>514779</v>
          </cell>
        </row>
        <row r="15616">
          <cell r="A15616">
            <v>514809</v>
          </cell>
        </row>
        <row r="15617">
          <cell r="A15617">
            <v>514840</v>
          </cell>
        </row>
        <row r="15618">
          <cell r="A15618">
            <v>514871</v>
          </cell>
        </row>
        <row r="15619">
          <cell r="A15619">
            <v>514901</v>
          </cell>
        </row>
        <row r="15620">
          <cell r="A15620">
            <v>514932</v>
          </cell>
        </row>
        <row r="15621">
          <cell r="A15621">
            <v>514962</v>
          </cell>
        </row>
        <row r="15622">
          <cell r="A15622">
            <v>514993</v>
          </cell>
        </row>
        <row r="15623">
          <cell r="A15623">
            <v>515024</v>
          </cell>
        </row>
        <row r="15624">
          <cell r="A15624">
            <v>515052</v>
          </cell>
        </row>
        <row r="15625">
          <cell r="A15625">
            <v>515083</v>
          </cell>
        </row>
        <row r="15626">
          <cell r="A15626">
            <v>515113</v>
          </cell>
        </row>
        <row r="15627">
          <cell r="A15627">
            <v>515144</v>
          </cell>
        </row>
        <row r="15628">
          <cell r="A15628">
            <v>515174</v>
          </cell>
        </row>
        <row r="15629">
          <cell r="A15629">
            <v>515205</v>
          </cell>
        </row>
        <row r="15630">
          <cell r="A15630">
            <v>515236</v>
          </cell>
        </row>
        <row r="15631">
          <cell r="A15631">
            <v>515266</v>
          </cell>
        </row>
        <row r="15632">
          <cell r="A15632">
            <v>515297</v>
          </cell>
        </row>
        <row r="15633">
          <cell r="A15633">
            <v>515327</v>
          </cell>
        </row>
        <row r="15634">
          <cell r="A15634">
            <v>515358</v>
          </cell>
        </row>
        <row r="15635">
          <cell r="A15635">
            <v>515389</v>
          </cell>
        </row>
        <row r="15636">
          <cell r="A15636">
            <v>515417</v>
          </cell>
        </row>
        <row r="15637">
          <cell r="A15637">
            <v>515448</v>
          </cell>
        </row>
        <row r="15638">
          <cell r="A15638">
            <v>515478</v>
          </cell>
        </row>
        <row r="15639">
          <cell r="A15639">
            <v>515509</v>
          </cell>
        </row>
        <row r="15640">
          <cell r="A15640">
            <v>515539</v>
          </cell>
        </row>
        <row r="15641">
          <cell r="A15641">
            <v>515570</v>
          </cell>
        </row>
        <row r="15642">
          <cell r="A15642">
            <v>515601</v>
          </cell>
        </row>
        <row r="15643">
          <cell r="A15643">
            <v>515631</v>
          </cell>
        </row>
        <row r="15644">
          <cell r="A15644">
            <v>515662</v>
          </cell>
        </row>
        <row r="15645">
          <cell r="A15645">
            <v>515692</v>
          </cell>
        </row>
        <row r="15646">
          <cell r="A15646">
            <v>515723</v>
          </cell>
        </row>
        <row r="15647">
          <cell r="A15647">
            <v>515754</v>
          </cell>
        </row>
        <row r="15648">
          <cell r="A15648">
            <v>515783</v>
          </cell>
        </row>
        <row r="15649">
          <cell r="A15649">
            <v>515814</v>
          </cell>
        </row>
        <row r="15650">
          <cell r="A15650">
            <v>515844</v>
          </cell>
        </row>
        <row r="15651">
          <cell r="A15651">
            <v>515875</v>
          </cell>
        </row>
        <row r="15652">
          <cell r="A15652">
            <v>515905</v>
          </cell>
        </row>
        <row r="15653">
          <cell r="A15653">
            <v>515936</v>
          </cell>
        </row>
        <row r="15654">
          <cell r="A15654">
            <v>515967</v>
          </cell>
        </row>
        <row r="15655">
          <cell r="A15655">
            <v>515997</v>
          </cell>
        </row>
        <row r="15656">
          <cell r="A15656">
            <v>516028</v>
          </cell>
        </row>
        <row r="15657">
          <cell r="A15657">
            <v>516058</v>
          </cell>
        </row>
        <row r="15658">
          <cell r="A15658">
            <v>516089</v>
          </cell>
        </row>
        <row r="15659">
          <cell r="A15659">
            <v>516120</v>
          </cell>
        </row>
        <row r="15660">
          <cell r="A15660">
            <v>516148</v>
          </cell>
        </row>
        <row r="15661">
          <cell r="A15661">
            <v>516179</v>
          </cell>
        </row>
        <row r="15662">
          <cell r="A15662">
            <v>516209</v>
          </cell>
        </row>
        <row r="15663">
          <cell r="A15663">
            <v>516240</v>
          </cell>
        </row>
        <row r="15664">
          <cell r="A15664">
            <v>516270</v>
          </cell>
        </row>
        <row r="15665">
          <cell r="A15665">
            <v>516301</v>
          </cell>
        </row>
        <row r="15666">
          <cell r="A15666">
            <v>516332</v>
          </cell>
        </row>
        <row r="15667">
          <cell r="A15667">
            <v>516362</v>
          </cell>
        </row>
        <row r="15668">
          <cell r="A15668">
            <v>516393</v>
          </cell>
        </row>
        <row r="15669">
          <cell r="A15669">
            <v>516423</v>
          </cell>
        </row>
        <row r="15670">
          <cell r="A15670">
            <v>516454</v>
          </cell>
        </row>
        <row r="15671">
          <cell r="A15671">
            <v>516485</v>
          </cell>
        </row>
        <row r="15672">
          <cell r="A15672">
            <v>516513</v>
          </cell>
        </row>
        <row r="15673">
          <cell r="A15673">
            <v>516544</v>
          </cell>
        </row>
        <row r="15674">
          <cell r="A15674">
            <v>516574</v>
          </cell>
        </row>
        <row r="15675">
          <cell r="A15675">
            <v>516605</v>
          </cell>
        </row>
        <row r="15676">
          <cell r="A15676">
            <v>516635</v>
          </cell>
        </row>
        <row r="15677">
          <cell r="A15677">
            <v>516666</v>
          </cell>
        </row>
        <row r="15678">
          <cell r="A15678">
            <v>516697</v>
          </cell>
        </row>
        <row r="15679">
          <cell r="A15679">
            <v>516727</v>
          </cell>
        </row>
        <row r="15680">
          <cell r="A15680">
            <v>516758</v>
          </cell>
        </row>
        <row r="15681">
          <cell r="A15681">
            <v>516788</v>
          </cell>
        </row>
        <row r="15682">
          <cell r="A15682">
            <v>516819</v>
          </cell>
        </row>
        <row r="15683">
          <cell r="A15683">
            <v>516850</v>
          </cell>
        </row>
        <row r="15684">
          <cell r="A15684">
            <v>516878</v>
          </cell>
        </row>
        <row r="15685">
          <cell r="A15685">
            <v>516909</v>
          </cell>
        </row>
        <row r="15686">
          <cell r="A15686">
            <v>516939</v>
          </cell>
        </row>
        <row r="15687">
          <cell r="A15687">
            <v>516970</v>
          </cell>
        </row>
        <row r="15688">
          <cell r="A15688">
            <v>517000</v>
          </cell>
        </row>
        <row r="15689">
          <cell r="A15689">
            <v>517031</v>
          </cell>
        </row>
        <row r="15690">
          <cell r="A15690">
            <v>517062</v>
          </cell>
        </row>
        <row r="15691">
          <cell r="A15691">
            <v>517092</v>
          </cell>
        </row>
        <row r="15692">
          <cell r="A15692">
            <v>517123</v>
          </cell>
        </row>
        <row r="15693">
          <cell r="A15693">
            <v>517153</v>
          </cell>
        </row>
        <row r="15694">
          <cell r="A15694">
            <v>517184</v>
          </cell>
        </row>
        <row r="15695">
          <cell r="A15695">
            <v>517215</v>
          </cell>
        </row>
        <row r="15696">
          <cell r="A15696">
            <v>517244</v>
          </cell>
        </row>
        <row r="15697">
          <cell r="A15697">
            <v>517275</v>
          </cell>
        </row>
        <row r="15698">
          <cell r="A15698">
            <v>517305</v>
          </cell>
        </row>
        <row r="15699">
          <cell r="A15699">
            <v>517336</v>
          </cell>
        </row>
        <row r="15700">
          <cell r="A15700">
            <v>517366</v>
          </cell>
        </row>
        <row r="15701">
          <cell r="A15701">
            <v>517397</v>
          </cell>
        </row>
        <row r="15702">
          <cell r="A15702">
            <v>517428</v>
          </cell>
        </row>
        <row r="15703">
          <cell r="A15703">
            <v>517458</v>
          </cell>
        </row>
        <row r="15704">
          <cell r="A15704">
            <v>517489</v>
          </cell>
        </row>
        <row r="15705">
          <cell r="A15705">
            <v>517519</v>
          </cell>
        </row>
        <row r="15706">
          <cell r="A15706">
            <v>517550</v>
          </cell>
        </row>
        <row r="15707">
          <cell r="A15707">
            <v>517581</v>
          </cell>
        </row>
        <row r="15708">
          <cell r="A15708">
            <v>517609</v>
          </cell>
        </row>
        <row r="15709">
          <cell r="A15709">
            <v>517640</v>
          </cell>
        </row>
        <row r="15710">
          <cell r="A15710">
            <v>517670</v>
          </cell>
        </row>
        <row r="15711">
          <cell r="A15711">
            <v>517701</v>
          </cell>
        </row>
        <row r="15712">
          <cell r="A15712">
            <v>517731</v>
          </cell>
        </row>
        <row r="15713">
          <cell r="A15713">
            <v>517762</v>
          </cell>
        </row>
        <row r="15714">
          <cell r="A15714">
            <v>517793</v>
          </cell>
        </row>
        <row r="15715">
          <cell r="A15715">
            <v>517823</v>
          </cell>
        </row>
        <row r="15716">
          <cell r="A15716">
            <v>517854</v>
          </cell>
        </row>
        <row r="15717">
          <cell r="A15717">
            <v>517884</v>
          </cell>
        </row>
        <row r="15718">
          <cell r="A15718">
            <v>517915</v>
          </cell>
        </row>
        <row r="15719">
          <cell r="A15719">
            <v>517946</v>
          </cell>
        </row>
        <row r="15720">
          <cell r="A15720">
            <v>517974</v>
          </cell>
        </row>
        <row r="15721">
          <cell r="A15721">
            <v>518005</v>
          </cell>
        </row>
        <row r="15722">
          <cell r="A15722">
            <v>518035</v>
          </cell>
        </row>
        <row r="15723">
          <cell r="A15723">
            <v>518066</v>
          </cell>
        </row>
        <row r="15724">
          <cell r="A15724">
            <v>518096</v>
          </cell>
        </row>
        <row r="15725">
          <cell r="A15725">
            <v>518127</v>
          </cell>
        </row>
        <row r="15726">
          <cell r="A15726">
            <v>518158</v>
          </cell>
        </row>
        <row r="15727">
          <cell r="A15727">
            <v>518188</v>
          </cell>
        </row>
        <row r="15728">
          <cell r="A15728">
            <v>518219</v>
          </cell>
        </row>
        <row r="15729">
          <cell r="A15729">
            <v>518249</v>
          </cell>
        </row>
        <row r="15730">
          <cell r="A15730">
            <v>518280</v>
          </cell>
        </row>
        <row r="15731">
          <cell r="A15731">
            <v>518311</v>
          </cell>
        </row>
        <row r="15732">
          <cell r="A15732">
            <v>518339</v>
          </cell>
        </row>
        <row r="15733">
          <cell r="A15733">
            <v>518370</v>
          </cell>
        </row>
        <row r="15734">
          <cell r="A15734">
            <v>518400</v>
          </cell>
        </row>
        <row r="15735">
          <cell r="A15735">
            <v>518431</v>
          </cell>
        </row>
        <row r="15736">
          <cell r="A15736">
            <v>518461</v>
          </cell>
        </row>
        <row r="15737">
          <cell r="A15737">
            <v>518492</v>
          </cell>
        </row>
        <row r="15738">
          <cell r="A15738">
            <v>518523</v>
          </cell>
        </row>
        <row r="15739">
          <cell r="A15739">
            <v>518553</v>
          </cell>
        </row>
        <row r="15740">
          <cell r="A15740">
            <v>518584</v>
          </cell>
        </row>
        <row r="15741">
          <cell r="A15741">
            <v>518614</v>
          </cell>
        </row>
        <row r="15742">
          <cell r="A15742">
            <v>518645</v>
          </cell>
        </row>
        <row r="15743">
          <cell r="A15743">
            <v>518676</v>
          </cell>
        </row>
        <row r="15744">
          <cell r="A15744">
            <v>518705</v>
          </cell>
        </row>
        <row r="15745">
          <cell r="A15745">
            <v>518736</v>
          </cell>
        </row>
        <row r="15746">
          <cell r="A15746">
            <v>518766</v>
          </cell>
        </row>
        <row r="15747">
          <cell r="A15747">
            <v>518797</v>
          </cell>
        </row>
        <row r="15748">
          <cell r="A15748">
            <v>518827</v>
          </cell>
        </row>
        <row r="15749">
          <cell r="A15749">
            <v>518858</v>
          </cell>
        </row>
        <row r="15750">
          <cell r="A15750">
            <v>518889</v>
          </cell>
        </row>
        <row r="15751">
          <cell r="A15751">
            <v>518919</v>
          </cell>
        </row>
        <row r="15752">
          <cell r="A15752">
            <v>518950</v>
          </cell>
        </row>
        <row r="15753">
          <cell r="A15753">
            <v>518980</v>
          </cell>
        </row>
        <row r="15754">
          <cell r="A15754">
            <v>519011</v>
          </cell>
        </row>
        <row r="15755">
          <cell r="A15755">
            <v>519042</v>
          </cell>
        </row>
        <row r="15756">
          <cell r="A15756">
            <v>519070</v>
          </cell>
        </row>
        <row r="15757">
          <cell r="A15757">
            <v>519101</v>
          </cell>
        </row>
        <row r="15758">
          <cell r="A15758">
            <v>519131</v>
          </cell>
        </row>
        <row r="15759">
          <cell r="A15759">
            <v>519162</v>
          </cell>
        </row>
        <row r="15760">
          <cell r="A15760">
            <v>519192</v>
          </cell>
        </row>
        <row r="15761">
          <cell r="A15761">
            <v>519223</v>
          </cell>
        </row>
        <row r="15762">
          <cell r="A15762">
            <v>519254</v>
          </cell>
        </row>
        <row r="15763">
          <cell r="A15763">
            <v>519284</v>
          </cell>
        </row>
        <row r="15764">
          <cell r="A15764">
            <v>519315</v>
          </cell>
        </row>
        <row r="15765">
          <cell r="A15765">
            <v>519345</v>
          </cell>
        </row>
        <row r="15766">
          <cell r="A15766">
            <v>519376</v>
          </cell>
        </row>
        <row r="15767">
          <cell r="A15767">
            <v>519407</v>
          </cell>
        </row>
        <row r="15768">
          <cell r="A15768">
            <v>519435</v>
          </cell>
        </row>
        <row r="15769">
          <cell r="A15769">
            <v>519466</v>
          </cell>
        </row>
        <row r="15770">
          <cell r="A15770">
            <v>519496</v>
          </cell>
        </row>
        <row r="15771">
          <cell r="A15771">
            <v>519527</v>
          </cell>
        </row>
        <row r="15772">
          <cell r="A15772">
            <v>519557</v>
          </cell>
        </row>
        <row r="15773">
          <cell r="A15773">
            <v>519588</v>
          </cell>
        </row>
        <row r="15774">
          <cell r="A15774">
            <v>519619</v>
          </cell>
        </row>
        <row r="15775">
          <cell r="A15775">
            <v>519649</v>
          </cell>
        </row>
        <row r="15776">
          <cell r="A15776">
            <v>519680</v>
          </cell>
        </row>
        <row r="15777">
          <cell r="A15777">
            <v>519710</v>
          </cell>
        </row>
        <row r="15778">
          <cell r="A15778">
            <v>519741</v>
          </cell>
        </row>
        <row r="15779">
          <cell r="A15779">
            <v>519772</v>
          </cell>
        </row>
        <row r="15780">
          <cell r="A15780">
            <v>519800</v>
          </cell>
        </row>
        <row r="15781">
          <cell r="A15781">
            <v>519831</v>
          </cell>
        </row>
        <row r="15782">
          <cell r="A15782">
            <v>519861</v>
          </cell>
        </row>
        <row r="15783">
          <cell r="A15783">
            <v>519892</v>
          </cell>
        </row>
        <row r="15784">
          <cell r="A15784">
            <v>519922</v>
          </cell>
        </row>
        <row r="15785">
          <cell r="A15785">
            <v>519953</v>
          </cell>
        </row>
        <row r="15786">
          <cell r="A15786">
            <v>519984</v>
          </cell>
        </row>
        <row r="15787">
          <cell r="A15787">
            <v>520014</v>
          </cell>
        </row>
        <row r="15788">
          <cell r="A15788">
            <v>520045</v>
          </cell>
        </row>
        <row r="15789">
          <cell r="A15789">
            <v>520075</v>
          </cell>
        </row>
        <row r="15790">
          <cell r="A15790">
            <v>520106</v>
          </cell>
        </row>
        <row r="15791">
          <cell r="A15791">
            <v>520137</v>
          </cell>
        </row>
        <row r="15792">
          <cell r="A15792">
            <v>520166</v>
          </cell>
        </row>
        <row r="15793">
          <cell r="A15793">
            <v>520197</v>
          </cell>
        </row>
        <row r="15794">
          <cell r="A15794">
            <v>520227</v>
          </cell>
        </row>
        <row r="15795">
          <cell r="A15795">
            <v>520258</v>
          </cell>
        </row>
        <row r="15796">
          <cell r="A15796">
            <v>520288</v>
          </cell>
        </row>
        <row r="15797">
          <cell r="A15797">
            <v>520319</v>
          </cell>
        </row>
        <row r="15798">
          <cell r="A15798">
            <v>520350</v>
          </cell>
        </row>
        <row r="15799">
          <cell r="A15799">
            <v>520380</v>
          </cell>
        </row>
        <row r="15800">
          <cell r="A15800">
            <v>520411</v>
          </cell>
        </row>
        <row r="15801">
          <cell r="A15801">
            <v>520441</v>
          </cell>
        </row>
        <row r="15802">
          <cell r="A15802">
            <v>520472</v>
          </cell>
        </row>
        <row r="15803">
          <cell r="A15803">
            <v>520503</v>
          </cell>
        </row>
        <row r="15804">
          <cell r="A15804">
            <v>520531</v>
          </cell>
        </row>
        <row r="15805">
          <cell r="A15805">
            <v>520562</v>
          </cell>
        </row>
        <row r="15806">
          <cell r="A15806">
            <v>520592</v>
          </cell>
        </row>
        <row r="15807">
          <cell r="A15807">
            <v>520623</v>
          </cell>
        </row>
        <row r="15808">
          <cell r="A15808">
            <v>520653</v>
          </cell>
        </row>
        <row r="15809">
          <cell r="A15809">
            <v>520684</v>
          </cell>
        </row>
        <row r="15810">
          <cell r="A15810">
            <v>520715</v>
          </cell>
        </row>
        <row r="15811">
          <cell r="A15811">
            <v>520745</v>
          </cell>
        </row>
        <row r="15812">
          <cell r="A15812">
            <v>520776</v>
          </cell>
        </row>
        <row r="15813">
          <cell r="A15813">
            <v>520806</v>
          </cell>
        </row>
        <row r="15814">
          <cell r="A15814">
            <v>520837</v>
          </cell>
        </row>
        <row r="15815">
          <cell r="A15815">
            <v>520868</v>
          </cell>
        </row>
        <row r="15816">
          <cell r="A15816">
            <v>520896</v>
          </cell>
        </row>
        <row r="15817">
          <cell r="A15817">
            <v>520927</v>
          </cell>
        </row>
        <row r="15818">
          <cell r="A15818">
            <v>520957</v>
          </cell>
        </row>
        <row r="15819">
          <cell r="A15819">
            <v>520988</v>
          </cell>
        </row>
        <row r="15820">
          <cell r="A15820">
            <v>521018</v>
          </cell>
        </row>
        <row r="15821">
          <cell r="A15821">
            <v>521049</v>
          </cell>
        </row>
        <row r="15822">
          <cell r="A15822">
            <v>521080</v>
          </cell>
        </row>
        <row r="15823">
          <cell r="A15823">
            <v>521110</v>
          </cell>
        </row>
        <row r="15824">
          <cell r="A15824">
            <v>521141</v>
          </cell>
        </row>
        <row r="15825">
          <cell r="A15825">
            <v>521171</v>
          </cell>
        </row>
        <row r="15826">
          <cell r="A15826">
            <v>521202</v>
          </cell>
        </row>
        <row r="15827">
          <cell r="A15827">
            <v>521233</v>
          </cell>
        </row>
        <row r="15828">
          <cell r="A15828">
            <v>521261</v>
          </cell>
        </row>
        <row r="15829">
          <cell r="A15829">
            <v>521292</v>
          </cell>
        </row>
        <row r="15830">
          <cell r="A15830">
            <v>521322</v>
          </cell>
        </row>
        <row r="15831">
          <cell r="A15831">
            <v>521353</v>
          </cell>
        </row>
        <row r="15832">
          <cell r="A15832">
            <v>521383</v>
          </cell>
        </row>
        <row r="15833">
          <cell r="A15833">
            <v>521414</v>
          </cell>
        </row>
        <row r="15834">
          <cell r="A15834">
            <v>521445</v>
          </cell>
        </row>
        <row r="15835">
          <cell r="A15835">
            <v>521475</v>
          </cell>
        </row>
        <row r="15836">
          <cell r="A15836">
            <v>521506</v>
          </cell>
        </row>
        <row r="15837">
          <cell r="A15837">
            <v>521536</v>
          </cell>
        </row>
        <row r="15838">
          <cell r="A15838">
            <v>521567</v>
          </cell>
        </row>
        <row r="15839">
          <cell r="A15839">
            <v>521598</v>
          </cell>
        </row>
        <row r="15840">
          <cell r="A15840">
            <v>521627</v>
          </cell>
        </row>
        <row r="15841">
          <cell r="A15841">
            <v>521658</v>
          </cell>
        </row>
        <row r="15842">
          <cell r="A15842">
            <v>521688</v>
          </cell>
        </row>
        <row r="15843">
          <cell r="A15843">
            <v>521719</v>
          </cell>
        </row>
        <row r="15844">
          <cell r="A15844">
            <v>521749</v>
          </cell>
        </row>
        <row r="15845">
          <cell r="A15845">
            <v>521780</v>
          </cell>
        </row>
        <row r="15846">
          <cell r="A15846">
            <v>521811</v>
          </cell>
        </row>
        <row r="15847">
          <cell r="A15847">
            <v>521841</v>
          </cell>
        </row>
        <row r="15848">
          <cell r="A15848">
            <v>521872</v>
          </cell>
        </row>
        <row r="15849">
          <cell r="A15849">
            <v>521902</v>
          </cell>
        </row>
        <row r="15850">
          <cell r="A15850">
            <v>521933</v>
          </cell>
        </row>
        <row r="15851">
          <cell r="A15851">
            <v>521964</v>
          </cell>
        </row>
        <row r="15852">
          <cell r="A15852">
            <v>521992</v>
          </cell>
        </row>
        <row r="15853">
          <cell r="A15853">
            <v>522023</v>
          </cell>
        </row>
        <row r="15854">
          <cell r="A15854">
            <v>522053</v>
          </cell>
        </row>
        <row r="15855">
          <cell r="A15855">
            <v>522084</v>
          </cell>
        </row>
        <row r="15856">
          <cell r="A15856">
            <v>522114</v>
          </cell>
        </row>
        <row r="15857">
          <cell r="A15857">
            <v>522145</v>
          </cell>
        </row>
        <row r="15858">
          <cell r="A15858">
            <v>522176</v>
          </cell>
        </row>
        <row r="15859">
          <cell r="A15859">
            <v>522206</v>
          </cell>
        </row>
        <row r="15860">
          <cell r="A15860">
            <v>522237</v>
          </cell>
        </row>
        <row r="15861">
          <cell r="A15861">
            <v>522267</v>
          </cell>
        </row>
        <row r="15862">
          <cell r="A15862">
            <v>522298</v>
          </cell>
        </row>
        <row r="15863">
          <cell r="A15863">
            <v>522329</v>
          </cell>
        </row>
        <row r="15864">
          <cell r="A15864">
            <v>522357</v>
          </cell>
        </row>
        <row r="15865">
          <cell r="A15865">
            <v>522388</v>
          </cell>
        </row>
        <row r="15866">
          <cell r="A15866">
            <v>522418</v>
          </cell>
        </row>
        <row r="15867">
          <cell r="A15867">
            <v>522449</v>
          </cell>
        </row>
        <row r="15868">
          <cell r="A15868">
            <v>522479</v>
          </cell>
        </row>
        <row r="15869">
          <cell r="A15869">
            <v>522510</v>
          </cell>
        </row>
        <row r="15870">
          <cell r="A15870">
            <v>522541</v>
          </cell>
        </row>
        <row r="15871">
          <cell r="A15871">
            <v>522571</v>
          </cell>
        </row>
        <row r="15872">
          <cell r="A15872">
            <v>522602</v>
          </cell>
        </row>
        <row r="15873">
          <cell r="A15873">
            <v>522632</v>
          </cell>
        </row>
        <row r="15874">
          <cell r="A15874">
            <v>522663</v>
          </cell>
        </row>
        <row r="15875">
          <cell r="A15875">
            <v>522694</v>
          </cell>
        </row>
        <row r="15876">
          <cell r="A15876">
            <v>522722</v>
          </cell>
        </row>
        <row r="15877">
          <cell r="A15877">
            <v>522753</v>
          </cell>
        </row>
        <row r="15878">
          <cell r="A15878">
            <v>522783</v>
          </cell>
        </row>
        <row r="15879">
          <cell r="A15879">
            <v>522814</v>
          </cell>
        </row>
        <row r="15880">
          <cell r="A15880">
            <v>522844</v>
          </cell>
        </row>
        <row r="15881">
          <cell r="A15881">
            <v>522875</v>
          </cell>
        </row>
        <row r="15882">
          <cell r="A15882">
            <v>522906</v>
          </cell>
        </row>
        <row r="15883">
          <cell r="A15883">
            <v>522936</v>
          </cell>
        </row>
        <row r="15884">
          <cell r="A15884">
            <v>522967</v>
          </cell>
        </row>
        <row r="15885">
          <cell r="A15885">
            <v>522997</v>
          </cell>
        </row>
        <row r="15886">
          <cell r="A15886">
            <v>523028</v>
          </cell>
        </row>
        <row r="15887">
          <cell r="A15887">
            <v>523059</v>
          </cell>
        </row>
        <row r="15888">
          <cell r="A15888">
            <v>523088</v>
          </cell>
        </row>
        <row r="15889">
          <cell r="A15889">
            <v>523119</v>
          </cell>
        </row>
        <row r="15890">
          <cell r="A15890">
            <v>523149</v>
          </cell>
        </row>
        <row r="15891">
          <cell r="A15891">
            <v>523180</v>
          </cell>
        </row>
        <row r="15892">
          <cell r="A15892">
            <v>523210</v>
          </cell>
        </row>
        <row r="15893">
          <cell r="A15893">
            <v>523241</v>
          </cell>
        </row>
        <row r="15894">
          <cell r="A15894">
            <v>523272</v>
          </cell>
        </row>
        <row r="15895">
          <cell r="A15895">
            <v>523302</v>
          </cell>
        </row>
        <row r="15896">
          <cell r="A15896">
            <v>523333</v>
          </cell>
        </row>
        <row r="15897">
          <cell r="A15897">
            <v>523363</v>
          </cell>
        </row>
        <row r="15898">
          <cell r="A15898">
            <v>523394</v>
          </cell>
        </row>
        <row r="15899">
          <cell r="A15899">
            <v>523425</v>
          </cell>
        </row>
        <row r="15900">
          <cell r="A15900">
            <v>523453</v>
          </cell>
        </row>
        <row r="15901">
          <cell r="A15901">
            <v>523484</v>
          </cell>
        </row>
        <row r="15902">
          <cell r="A15902">
            <v>523514</v>
          </cell>
        </row>
        <row r="15903">
          <cell r="A15903">
            <v>523545</v>
          </cell>
        </row>
        <row r="15904">
          <cell r="A15904">
            <v>523575</v>
          </cell>
        </row>
        <row r="15905">
          <cell r="A15905">
            <v>523606</v>
          </cell>
        </row>
        <row r="15906">
          <cell r="A15906">
            <v>523637</v>
          </cell>
        </row>
        <row r="15907">
          <cell r="A15907">
            <v>523667</v>
          </cell>
        </row>
        <row r="15908">
          <cell r="A15908">
            <v>523698</v>
          </cell>
        </row>
        <row r="15909">
          <cell r="A15909">
            <v>523728</v>
          </cell>
        </row>
        <row r="15910">
          <cell r="A15910">
            <v>523759</v>
          </cell>
        </row>
        <row r="15911">
          <cell r="A15911">
            <v>523790</v>
          </cell>
        </row>
        <row r="15912">
          <cell r="A15912">
            <v>523818</v>
          </cell>
        </row>
        <row r="15913">
          <cell r="A15913">
            <v>523849</v>
          </cell>
        </row>
        <row r="15914">
          <cell r="A15914">
            <v>523879</v>
          </cell>
        </row>
        <row r="15915">
          <cell r="A15915">
            <v>523910</v>
          </cell>
        </row>
        <row r="15916">
          <cell r="A15916">
            <v>523940</v>
          </cell>
        </row>
        <row r="15917">
          <cell r="A15917">
            <v>523971</v>
          </cell>
        </row>
        <row r="15918">
          <cell r="A15918">
            <v>524002</v>
          </cell>
        </row>
        <row r="15919">
          <cell r="A15919">
            <v>524032</v>
          </cell>
        </row>
        <row r="15920">
          <cell r="A15920">
            <v>524063</v>
          </cell>
        </row>
        <row r="15921">
          <cell r="A15921">
            <v>524093</v>
          </cell>
        </row>
        <row r="15922">
          <cell r="A15922">
            <v>524124</v>
          </cell>
        </row>
        <row r="15923">
          <cell r="A15923">
            <v>524155</v>
          </cell>
        </row>
        <row r="15924">
          <cell r="A15924">
            <v>524183</v>
          </cell>
        </row>
        <row r="15925">
          <cell r="A15925">
            <v>524214</v>
          </cell>
        </row>
        <row r="15926">
          <cell r="A15926">
            <v>524244</v>
          </cell>
        </row>
        <row r="15927">
          <cell r="A15927">
            <v>524275</v>
          </cell>
        </row>
        <row r="15928">
          <cell r="A15928">
            <v>524305</v>
          </cell>
        </row>
        <row r="15929">
          <cell r="A15929">
            <v>524336</v>
          </cell>
        </row>
        <row r="15930">
          <cell r="A15930">
            <v>524367</v>
          </cell>
        </row>
        <row r="15931">
          <cell r="A15931">
            <v>524397</v>
          </cell>
        </row>
        <row r="15932">
          <cell r="A15932">
            <v>524428</v>
          </cell>
        </row>
        <row r="15933">
          <cell r="A15933">
            <v>524458</v>
          </cell>
        </row>
        <row r="15934">
          <cell r="A15934">
            <v>524489</v>
          </cell>
        </row>
        <row r="15935">
          <cell r="A15935">
            <v>524520</v>
          </cell>
        </row>
        <row r="15936">
          <cell r="A15936">
            <v>524549</v>
          </cell>
        </row>
        <row r="15937">
          <cell r="A15937">
            <v>524580</v>
          </cell>
        </row>
        <row r="15938">
          <cell r="A15938">
            <v>524610</v>
          </cell>
        </row>
        <row r="15939">
          <cell r="A15939">
            <v>524641</v>
          </cell>
        </row>
        <row r="15940">
          <cell r="A15940">
            <v>524671</v>
          </cell>
        </row>
        <row r="15941">
          <cell r="A15941">
            <v>524702</v>
          </cell>
        </row>
        <row r="15942">
          <cell r="A15942">
            <v>524733</v>
          </cell>
        </row>
        <row r="15943">
          <cell r="A15943">
            <v>524763</v>
          </cell>
        </row>
        <row r="15944">
          <cell r="A15944">
            <v>524794</v>
          </cell>
        </row>
        <row r="15945">
          <cell r="A15945">
            <v>524824</v>
          </cell>
        </row>
        <row r="15946">
          <cell r="A15946">
            <v>524855</v>
          </cell>
        </row>
        <row r="15947">
          <cell r="A15947">
            <v>524886</v>
          </cell>
        </row>
        <row r="15948">
          <cell r="A15948">
            <v>524914</v>
          </cell>
        </row>
        <row r="15949">
          <cell r="A15949">
            <v>524945</v>
          </cell>
        </row>
        <row r="15950">
          <cell r="A15950">
            <v>524975</v>
          </cell>
        </row>
        <row r="15951">
          <cell r="A15951">
            <v>525006</v>
          </cell>
        </row>
        <row r="15952">
          <cell r="A15952">
            <v>525036</v>
          </cell>
        </row>
        <row r="15953">
          <cell r="A15953">
            <v>525067</v>
          </cell>
        </row>
        <row r="15954">
          <cell r="A15954">
            <v>525098</v>
          </cell>
        </row>
        <row r="15955">
          <cell r="A15955">
            <v>525128</v>
          </cell>
        </row>
        <row r="15956">
          <cell r="A15956">
            <v>525159</v>
          </cell>
        </row>
        <row r="15957">
          <cell r="A15957">
            <v>525189</v>
          </cell>
        </row>
        <row r="15958">
          <cell r="A15958">
            <v>525220</v>
          </cell>
        </row>
        <row r="15959">
          <cell r="A15959">
            <v>525251</v>
          </cell>
        </row>
        <row r="15960">
          <cell r="A15960">
            <v>525279</v>
          </cell>
        </row>
        <row r="15961">
          <cell r="A15961">
            <v>525310</v>
          </cell>
        </row>
        <row r="15962">
          <cell r="A15962">
            <v>525340</v>
          </cell>
        </row>
        <row r="15963">
          <cell r="A15963">
            <v>525371</v>
          </cell>
        </row>
        <row r="15964">
          <cell r="A15964">
            <v>525401</v>
          </cell>
        </row>
        <row r="15965">
          <cell r="A15965">
            <v>525432</v>
          </cell>
        </row>
        <row r="15966">
          <cell r="A15966">
            <v>525463</v>
          </cell>
        </row>
        <row r="15967">
          <cell r="A15967">
            <v>525493</v>
          </cell>
        </row>
        <row r="15968">
          <cell r="A15968">
            <v>525524</v>
          </cell>
        </row>
        <row r="15969">
          <cell r="A15969">
            <v>525554</v>
          </cell>
        </row>
        <row r="15970">
          <cell r="A15970">
            <v>525585</v>
          </cell>
        </row>
        <row r="15971">
          <cell r="A15971">
            <v>525616</v>
          </cell>
        </row>
        <row r="15972">
          <cell r="A15972">
            <v>525644</v>
          </cell>
        </row>
        <row r="15973">
          <cell r="A15973">
            <v>525675</v>
          </cell>
        </row>
        <row r="15974">
          <cell r="A15974">
            <v>525705</v>
          </cell>
        </row>
        <row r="15975">
          <cell r="A15975">
            <v>525736</v>
          </cell>
        </row>
        <row r="15976">
          <cell r="A15976">
            <v>525766</v>
          </cell>
        </row>
        <row r="15977">
          <cell r="A15977">
            <v>525797</v>
          </cell>
        </row>
        <row r="15978">
          <cell r="A15978">
            <v>525828</v>
          </cell>
        </row>
        <row r="15979">
          <cell r="A15979">
            <v>525858</v>
          </cell>
        </row>
        <row r="15980">
          <cell r="A15980">
            <v>525889</v>
          </cell>
        </row>
        <row r="15981">
          <cell r="A15981">
            <v>525919</v>
          </cell>
        </row>
        <row r="15982">
          <cell r="A15982">
            <v>525950</v>
          </cell>
        </row>
        <row r="15983">
          <cell r="A15983">
            <v>525981</v>
          </cell>
        </row>
        <row r="15984">
          <cell r="A15984">
            <v>526010</v>
          </cell>
        </row>
        <row r="15985">
          <cell r="A15985">
            <v>526041</v>
          </cell>
        </row>
        <row r="15986">
          <cell r="A15986">
            <v>526071</v>
          </cell>
        </row>
        <row r="15987">
          <cell r="A15987">
            <v>526102</v>
          </cell>
        </row>
        <row r="15988">
          <cell r="A15988">
            <v>526132</v>
          </cell>
        </row>
        <row r="15989">
          <cell r="A15989">
            <v>526163</v>
          </cell>
        </row>
        <row r="15990">
          <cell r="A15990">
            <v>526194</v>
          </cell>
        </row>
        <row r="15991">
          <cell r="A15991">
            <v>526224</v>
          </cell>
        </row>
        <row r="15992">
          <cell r="A15992">
            <v>526255</v>
          </cell>
        </row>
        <row r="15993">
          <cell r="A15993">
            <v>526285</v>
          </cell>
        </row>
        <row r="15994">
          <cell r="A15994">
            <v>526316</v>
          </cell>
        </row>
        <row r="15995">
          <cell r="A15995">
            <v>526347</v>
          </cell>
        </row>
        <row r="15996">
          <cell r="A15996">
            <v>526375</v>
          </cell>
        </row>
        <row r="15997">
          <cell r="A15997">
            <v>526406</v>
          </cell>
        </row>
        <row r="15998">
          <cell r="A15998">
            <v>526436</v>
          </cell>
        </row>
        <row r="15999">
          <cell r="A15999">
            <v>526467</v>
          </cell>
        </row>
        <row r="16000">
          <cell r="A16000">
            <v>526497</v>
          </cell>
        </row>
        <row r="16001">
          <cell r="A16001">
            <v>526528</v>
          </cell>
        </row>
        <row r="16002">
          <cell r="A16002">
            <v>526559</v>
          </cell>
        </row>
        <row r="16003">
          <cell r="A16003">
            <v>526589</v>
          </cell>
        </row>
        <row r="16004">
          <cell r="A16004">
            <v>526620</v>
          </cell>
        </row>
        <row r="16005">
          <cell r="A16005">
            <v>526650</v>
          </cell>
        </row>
        <row r="16006">
          <cell r="A16006">
            <v>526681</v>
          </cell>
        </row>
        <row r="16007">
          <cell r="A16007">
            <v>526712</v>
          </cell>
        </row>
        <row r="16008">
          <cell r="A16008">
            <v>526740</v>
          </cell>
        </row>
        <row r="16009">
          <cell r="A16009">
            <v>526771</v>
          </cell>
        </row>
        <row r="16010">
          <cell r="A16010">
            <v>526801</v>
          </cell>
        </row>
        <row r="16011">
          <cell r="A16011">
            <v>526832</v>
          </cell>
        </row>
        <row r="16012">
          <cell r="A16012">
            <v>526862</v>
          </cell>
        </row>
        <row r="16013">
          <cell r="A16013">
            <v>526893</v>
          </cell>
        </row>
        <row r="16014">
          <cell r="A16014">
            <v>526924</v>
          </cell>
        </row>
        <row r="16015">
          <cell r="A16015">
            <v>526954</v>
          </cell>
        </row>
        <row r="16016">
          <cell r="A16016">
            <v>526985</v>
          </cell>
        </row>
        <row r="16017">
          <cell r="A16017">
            <v>527015</v>
          </cell>
        </row>
        <row r="16018">
          <cell r="A16018">
            <v>527046</v>
          </cell>
        </row>
        <row r="16019">
          <cell r="A16019">
            <v>527077</v>
          </cell>
        </row>
        <row r="16020">
          <cell r="A16020">
            <v>527105</v>
          </cell>
        </row>
        <row r="16021">
          <cell r="A16021">
            <v>527136</v>
          </cell>
        </row>
        <row r="16022">
          <cell r="A16022">
            <v>527166</v>
          </cell>
        </row>
        <row r="16023">
          <cell r="A16023">
            <v>527197</v>
          </cell>
        </row>
        <row r="16024">
          <cell r="A16024">
            <v>527227</v>
          </cell>
        </row>
        <row r="16025">
          <cell r="A16025">
            <v>527258</v>
          </cell>
        </row>
        <row r="16026">
          <cell r="A16026">
            <v>527289</v>
          </cell>
        </row>
        <row r="16027">
          <cell r="A16027">
            <v>527319</v>
          </cell>
        </row>
        <row r="16028">
          <cell r="A16028">
            <v>527350</v>
          </cell>
        </row>
        <row r="16029">
          <cell r="A16029">
            <v>527380</v>
          </cell>
        </row>
        <row r="16030">
          <cell r="A16030">
            <v>527411</v>
          </cell>
        </row>
        <row r="16031">
          <cell r="A16031">
            <v>527442</v>
          </cell>
        </row>
        <row r="16032">
          <cell r="A16032">
            <v>527471</v>
          </cell>
        </row>
        <row r="16033">
          <cell r="A16033">
            <v>527502</v>
          </cell>
        </row>
        <row r="16034">
          <cell r="A16034">
            <v>527532</v>
          </cell>
        </row>
        <row r="16035">
          <cell r="A16035">
            <v>527563</v>
          </cell>
        </row>
        <row r="16036">
          <cell r="A16036">
            <v>527593</v>
          </cell>
        </row>
        <row r="16037">
          <cell r="A16037">
            <v>527624</v>
          </cell>
        </row>
        <row r="16038">
          <cell r="A16038">
            <v>527655</v>
          </cell>
        </row>
        <row r="16039">
          <cell r="A16039">
            <v>527685</v>
          </cell>
        </row>
        <row r="16040">
          <cell r="A16040">
            <v>527716</v>
          </cell>
        </row>
        <row r="16041">
          <cell r="A16041">
            <v>527746</v>
          </cell>
        </row>
        <row r="16042">
          <cell r="A16042">
            <v>527777</v>
          </cell>
        </row>
        <row r="16043">
          <cell r="A16043">
            <v>527808</v>
          </cell>
        </row>
        <row r="16044">
          <cell r="A16044">
            <v>527836</v>
          </cell>
        </row>
        <row r="16045">
          <cell r="A16045">
            <v>527867</v>
          </cell>
        </row>
        <row r="16046">
          <cell r="A16046">
            <v>527897</v>
          </cell>
        </row>
        <row r="16047">
          <cell r="A16047">
            <v>527928</v>
          </cell>
        </row>
        <row r="16048">
          <cell r="A16048">
            <v>527958</v>
          </cell>
        </row>
        <row r="16049">
          <cell r="A16049">
            <v>527989</v>
          </cell>
        </row>
        <row r="16050">
          <cell r="A16050">
            <v>528020</v>
          </cell>
        </row>
        <row r="16051">
          <cell r="A16051">
            <v>528050</v>
          </cell>
        </row>
        <row r="16052">
          <cell r="A16052">
            <v>528081</v>
          </cell>
        </row>
        <row r="16053">
          <cell r="A16053">
            <v>528111</v>
          </cell>
        </row>
        <row r="16054">
          <cell r="A16054">
            <v>528142</v>
          </cell>
        </row>
        <row r="16055">
          <cell r="A16055">
            <v>528173</v>
          </cell>
        </row>
        <row r="16056">
          <cell r="A16056">
            <v>528201</v>
          </cell>
        </row>
        <row r="16057">
          <cell r="A16057">
            <v>528232</v>
          </cell>
        </row>
        <row r="16058">
          <cell r="A16058">
            <v>528262</v>
          </cell>
        </row>
        <row r="16059">
          <cell r="A16059">
            <v>528293</v>
          </cell>
        </row>
        <row r="16060">
          <cell r="A16060">
            <v>528323</v>
          </cell>
        </row>
        <row r="16061">
          <cell r="A16061">
            <v>528354</v>
          </cell>
        </row>
        <row r="16062">
          <cell r="A16062">
            <v>528385</v>
          </cell>
        </row>
        <row r="16063">
          <cell r="A16063">
            <v>528415</v>
          </cell>
        </row>
        <row r="16064">
          <cell r="A16064">
            <v>528446</v>
          </cell>
        </row>
        <row r="16065">
          <cell r="A16065">
            <v>528476</v>
          </cell>
        </row>
        <row r="16066">
          <cell r="A16066">
            <v>528507</v>
          </cell>
        </row>
        <row r="16067">
          <cell r="A16067">
            <v>528538</v>
          </cell>
        </row>
        <row r="16068">
          <cell r="A16068">
            <v>528566</v>
          </cell>
        </row>
        <row r="16069">
          <cell r="A16069">
            <v>528597</v>
          </cell>
        </row>
        <row r="16070">
          <cell r="A16070">
            <v>528627</v>
          </cell>
        </row>
        <row r="16071">
          <cell r="A16071">
            <v>528658</v>
          </cell>
        </row>
        <row r="16072">
          <cell r="A16072">
            <v>528688</v>
          </cell>
        </row>
        <row r="16073">
          <cell r="A16073">
            <v>528719</v>
          </cell>
        </row>
        <row r="16074">
          <cell r="A16074">
            <v>528750</v>
          </cell>
        </row>
        <row r="16075">
          <cell r="A16075">
            <v>528780</v>
          </cell>
        </row>
        <row r="16076">
          <cell r="A16076">
            <v>528811</v>
          </cell>
        </row>
        <row r="16077">
          <cell r="A16077">
            <v>528841</v>
          </cell>
        </row>
        <row r="16078">
          <cell r="A16078">
            <v>528872</v>
          </cell>
        </row>
        <row r="16079">
          <cell r="A16079">
            <v>528903</v>
          </cell>
        </row>
        <row r="16080">
          <cell r="A16080">
            <v>528932</v>
          </cell>
        </row>
        <row r="16081">
          <cell r="A16081">
            <v>528963</v>
          </cell>
        </row>
        <row r="16082">
          <cell r="A16082">
            <v>528993</v>
          </cell>
        </row>
        <row r="16083">
          <cell r="A16083">
            <v>529024</v>
          </cell>
        </row>
        <row r="16084">
          <cell r="A16084">
            <v>529054</v>
          </cell>
        </row>
        <row r="16085">
          <cell r="A16085">
            <v>529085</v>
          </cell>
        </row>
        <row r="16086">
          <cell r="A16086">
            <v>529116</v>
          </cell>
        </row>
        <row r="16087">
          <cell r="A16087">
            <v>529146</v>
          </cell>
        </row>
        <row r="16088">
          <cell r="A16088">
            <v>529177</v>
          </cell>
        </row>
        <row r="16089">
          <cell r="A16089">
            <v>529207</v>
          </cell>
        </row>
        <row r="16090">
          <cell r="A16090">
            <v>529238</v>
          </cell>
        </row>
        <row r="16091">
          <cell r="A16091">
            <v>529269</v>
          </cell>
        </row>
        <row r="16092">
          <cell r="A16092">
            <v>529297</v>
          </cell>
        </row>
        <row r="16093">
          <cell r="A16093">
            <v>529328</v>
          </cell>
        </row>
        <row r="16094">
          <cell r="A16094">
            <v>529358</v>
          </cell>
        </row>
        <row r="16095">
          <cell r="A16095">
            <v>529389</v>
          </cell>
        </row>
        <row r="16096">
          <cell r="A16096">
            <v>529419</v>
          </cell>
        </row>
        <row r="16097">
          <cell r="A16097">
            <v>529450</v>
          </cell>
        </row>
        <row r="16098">
          <cell r="A16098">
            <v>529481</v>
          </cell>
        </row>
        <row r="16099">
          <cell r="A16099">
            <v>529511</v>
          </cell>
        </row>
        <row r="16100">
          <cell r="A16100">
            <v>529542</v>
          </cell>
        </row>
        <row r="16101">
          <cell r="A16101">
            <v>529572</v>
          </cell>
        </row>
        <row r="16102">
          <cell r="A16102">
            <v>529603</v>
          </cell>
        </row>
        <row r="16103">
          <cell r="A16103">
            <v>529634</v>
          </cell>
        </row>
        <row r="16104">
          <cell r="A16104">
            <v>529662</v>
          </cell>
        </row>
        <row r="16105">
          <cell r="A16105">
            <v>529693</v>
          </cell>
        </row>
        <row r="16106">
          <cell r="A16106">
            <v>529723</v>
          </cell>
        </row>
        <row r="16107">
          <cell r="A16107">
            <v>529754</v>
          </cell>
        </row>
        <row r="16108">
          <cell r="A16108">
            <v>529784</v>
          </cell>
        </row>
        <row r="16109">
          <cell r="A16109">
            <v>529815</v>
          </cell>
        </row>
        <row r="16110">
          <cell r="A16110">
            <v>529846</v>
          </cell>
        </row>
        <row r="16111">
          <cell r="A16111">
            <v>529876</v>
          </cell>
        </row>
        <row r="16112">
          <cell r="A16112">
            <v>529907</v>
          </cell>
        </row>
        <row r="16113">
          <cell r="A16113">
            <v>529937</v>
          </cell>
        </row>
        <row r="16114">
          <cell r="A16114">
            <v>529968</v>
          </cell>
        </row>
        <row r="16115">
          <cell r="A16115">
            <v>529999</v>
          </cell>
        </row>
        <row r="16116">
          <cell r="A16116">
            <v>530027</v>
          </cell>
        </row>
        <row r="16117">
          <cell r="A16117">
            <v>530058</v>
          </cell>
        </row>
        <row r="16118">
          <cell r="A16118">
            <v>530088</v>
          </cell>
        </row>
        <row r="16119">
          <cell r="A16119">
            <v>530119</v>
          </cell>
        </row>
        <row r="16120">
          <cell r="A16120">
            <v>530149</v>
          </cell>
        </row>
        <row r="16121">
          <cell r="A16121">
            <v>530180</v>
          </cell>
        </row>
        <row r="16122">
          <cell r="A16122">
            <v>530211</v>
          </cell>
        </row>
        <row r="16123">
          <cell r="A16123">
            <v>530241</v>
          </cell>
        </row>
        <row r="16124">
          <cell r="A16124">
            <v>530272</v>
          </cell>
        </row>
        <row r="16125">
          <cell r="A16125">
            <v>530302</v>
          </cell>
        </row>
        <row r="16126">
          <cell r="A16126">
            <v>530333</v>
          </cell>
        </row>
        <row r="16127">
          <cell r="A16127">
            <v>530364</v>
          </cell>
        </row>
        <row r="16128">
          <cell r="A16128">
            <v>530393</v>
          </cell>
        </row>
        <row r="16129">
          <cell r="A16129">
            <v>530424</v>
          </cell>
        </row>
        <row r="16130">
          <cell r="A16130">
            <v>530454</v>
          </cell>
        </row>
        <row r="16131">
          <cell r="A16131">
            <v>530485</v>
          </cell>
        </row>
        <row r="16132">
          <cell r="A16132">
            <v>530515</v>
          </cell>
        </row>
        <row r="16133">
          <cell r="A16133">
            <v>530546</v>
          </cell>
        </row>
        <row r="16134">
          <cell r="A16134">
            <v>530577</v>
          </cell>
        </row>
        <row r="16135">
          <cell r="A16135">
            <v>530607</v>
          </cell>
        </row>
        <row r="16136">
          <cell r="A16136">
            <v>530638</v>
          </cell>
        </row>
        <row r="16137">
          <cell r="A16137">
            <v>530668</v>
          </cell>
        </row>
        <row r="16138">
          <cell r="A16138">
            <v>530699</v>
          </cell>
        </row>
        <row r="16139">
          <cell r="A16139">
            <v>530730</v>
          </cell>
        </row>
        <row r="16140">
          <cell r="A16140">
            <v>530758</v>
          </cell>
        </row>
        <row r="16141">
          <cell r="A16141">
            <v>530789</v>
          </cell>
        </row>
        <row r="16142">
          <cell r="A16142">
            <v>530819</v>
          </cell>
        </row>
        <row r="16143">
          <cell r="A16143">
            <v>530850</v>
          </cell>
        </row>
        <row r="16144">
          <cell r="A16144">
            <v>530880</v>
          </cell>
        </row>
        <row r="16145">
          <cell r="A16145">
            <v>530911</v>
          </cell>
        </row>
        <row r="16146">
          <cell r="A16146">
            <v>530942</v>
          </cell>
        </row>
        <row r="16147">
          <cell r="A16147">
            <v>530972</v>
          </cell>
        </row>
        <row r="16148">
          <cell r="A16148">
            <v>531003</v>
          </cell>
        </row>
        <row r="16149">
          <cell r="A16149">
            <v>531033</v>
          </cell>
        </row>
        <row r="16150">
          <cell r="A16150">
            <v>531064</v>
          </cell>
        </row>
        <row r="16151">
          <cell r="A16151">
            <v>531095</v>
          </cell>
        </row>
        <row r="16152">
          <cell r="A16152">
            <v>531123</v>
          </cell>
        </row>
        <row r="16153">
          <cell r="A16153">
            <v>531154</v>
          </cell>
        </row>
        <row r="16154">
          <cell r="A16154">
            <v>531184</v>
          </cell>
        </row>
        <row r="16155">
          <cell r="A16155">
            <v>531215</v>
          </cell>
        </row>
        <row r="16156">
          <cell r="A16156">
            <v>531245</v>
          </cell>
        </row>
        <row r="16157">
          <cell r="A16157">
            <v>531276</v>
          </cell>
        </row>
        <row r="16158">
          <cell r="A16158">
            <v>531307</v>
          </cell>
        </row>
        <row r="16159">
          <cell r="A16159">
            <v>531337</v>
          </cell>
        </row>
        <row r="16160">
          <cell r="A16160">
            <v>531368</v>
          </cell>
        </row>
        <row r="16161">
          <cell r="A16161">
            <v>531398</v>
          </cell>
        </row>
        <row r="16162">
          <cell r="A16162">
            <v>531429</v>
          </cell>
        </row>
        <row r="16163">
          <cell r="A16163">
            <v>531460</v>
          </cell>
        </row>
        <row r="16164">
          <cell r="A16164">
            <v>531488</v>
          </cell>
        </row>
        <row r="16165">
          <cell r="A16165">
            <v>531519</v>
          </cell>
        </row>
        <row r="16166">
          <cell r="A16166">
            <v>531549</v>
          </cell>
        </row>
        <row r="16167">
          <cell r="A16167">
            <v>531580</v>
          </cell>
        </row>
        <row r="16168">
          <cell r="A16168">
            <v>531610</v>
          </cell>
        </row>
        <row r="16169">
          <cell r="A16169">
            <v>531641</v>
          </cell>
        </row>
        <row r="16170">
          <cell r="A16170">
            <v>531672</v>
          </cell>
        </row>
        <row r="16171">
          <cell r="A16171">
            <v>531702</v>
          </cell>
        </row>
        <row r="16172">
          <cell r="A16172">
            <v>531733</v>
          </cell>
        </row>
        <row r="16173">
          <cell r="A16173">
            <v>531763</v>
          </cell>
        </row>
        <row r="16174">
          <cell r="A16174">
            <v>531794</v>
          </cell>
        </row>
        <row r="16175">
          <cell r="A16175">
            <v>531825</v>
          </cell>
        </row>
        <row r="16176">
          <cell r="A16176">
            <v>531854</v>
          </cell>
        </row>
        <row r="16177">
          <cell r="A16177">
            <v>531885</v>
          </cell>
        </row>
        <row r="16178">
          <cell r="A16178">
            <v>531915</v>
          </cell>
        </row>
        <row r="16179">
          <cell r="A16179">
            <v>531946</v>
          </cell>
        </row>
        <row r="16180">
          <cell r="A16180">
            <v>531976</v>
          </cell>
        </row>
        <row r="16181">
          <cell r="A16181">
            <v>532007</v>
          </cell>
        </row>
        <row r="16182">
          <cell r="A16182">
            <v>532038</v>
          </cell>
        </row>
        <row r="16183">
          <cell r="A16183">
            <v>532068</v>
          </cell>
        </row>
        <row r="16184">
          <cell r="A16184">
            <v>532099</v>
          </cell>
        </row>
        <row r="16185">
          <cell r="A16185">
            <v>532129</v>
          </cell>
        </row>
        <row r="16186">
          <cell r="A16186">
            <v>532160</v>
          </cell>
        </row>
        <row r="16187">
          <cell r="A16187">
            <v>532191</v>
          </cell>
        </row>
        <row r="16188">
          <cell r="A16188">
            <v>532219</v>
          </cell>
        </row>
        <row r="16189">
          <cell r="A16189">
            <v>532250</v>
          </cell>
        </row>
        <row r="16190">
          <cell r="A16190">
            <v>532280</v>
          </cell>
        </row>
        <row r="16191">
          <cell r="A16191">
            <v>532311</v>
          </cell>
        </row>
        <row r="16192">
          <cell r="A16192">
            <v>532341</v>
          </cell>
        </row>
        <row r="16193">
          <cell r="A16193">
            <v>532372</v>
          </cell>
        </row>
        <row r="16194">
          <cell r="A16194">
            <v>532403</v>
          </cell>
        </row>
        <row r="16195">
          <cell r="A16195">
            <v>532433</v>
          </cell>
        </row>
        <row r="16196">
          <cell r="A16196">
            <v>532464</v>
          </cell>
        </row>
        <row r="16197">
          <cell r="A16197">
            <v>532494</v>
          </cell>
        </row>
        <row r="16198">
          <cell r="A16198">
            <v>532525</v>
          </cell>
        </row>
        <row r="16199">
          <cell r="A16199">
            <v>532556</v>
          </cell>
        </row>
        <row r="16200">
          <cell r="A16200">
            <v>532584</v>
          </cell>
        </row>
        <row r="16201">
          <cell r="A16201">
            <v>532615</v>
          </cell>
        </row>
        <row r="16202">
          <cell r="A16202">
            <v>532645</v>
          </cell>
        </row>
        <row r="16203">
          <cell r="A16203">
            <v>532676</v>
          </cell>
        </row>
        <row r="16204">
          <cell r="A16204">
            <v>532706</v>
          </cell>
        </row>
        <row r="16205">
          <cell r="A16205">
            <v>532737</v>
          </cell>
        </row>
        <row r="16206">
          <cell r="A16206">
            <v>532768</v>
          </cell>
        </row>
        <row r="16207">
          <cell r="A16207">
            <v>532798</v>
          </cell>
        </row>
        <row r="16208">
          <cell r="A16208">
            <v>532829</v>
          </cell>
        </row>
        <row r="16209">
          <cell r="A16209">
            <v>532859</v>
          </cell>
        </row>
        <row r="16210">
          <cell r="A16210">
            <v>532890</v>
          </cell>
        </row>
        <row r="16211">
          <cell r="A16211">
            <v>532921</v>
          </cell>
        </row>
        <row r="16212">
          <cell r="A16212">
            <v>532949</v>
          </cell>
        </row>
        <row r="16213">
          <cell r="A16213">
            <v>532980</v>
          </cell>
        </row>
        <row r="16214">
          <cell r="A16214">
            <v>533010</v>
          </cell>
        </row>
        <row r="16215">
          <cell r="A16215">
            <v>533041</v>
          </cell>
        </row>
        <row r="16216">
          <cell r="A16216">
            <v>533071</v>
          </cell>
        </row>
        <row r="16217">
          <cell r="A16217">
            <v>533102</v>
          </cell>
        </row>
        <row r="16218">
          <cell r="A16218">
            <v>533133</v>
          </cell>
        </row>
        <row r="16219">
          <cell r="A16219">
            <v>533163</v>
          </cell>
        </row>
        <row r="16220">
          <cell r="A16220">
            <v>533194</v>
          </cell>
        </row>
        <row r="16221">
          <cell r="A16221">
            <v>533224</v>
          </cell>
        </row>
        <row r="16222">
          <cell r="A16222">
            <v>533255</v>
          </cell>
        </row>
        <row r="16223">
          <cell r="A16223">
            <v>533286</v>
          </cell>
        </row>
        <row r="16224">
          <cell r="A16224">
            <v>533315</v>
          </cell>
        </row>
        <row r="16225">
          <cell r="A16225">
            <v>533346</v>
          </cell>
        </row>
        <row r="16226">
          <cell r="A16226">
            <v>533376</v>
          </cell>
        </row>
        <row r="16227">
          <cell r="A16227">
            <v>533407</v>
          </cell>
        </row>
        <row r="16228">
          <cell r="A16228">
            <v>533437</v>
          </cell>
        </row>
        <row r="16229">
          <cell r="A16229">
            <v>533468</v>
          </cell>
        </row>
        <row r="16230">
          <cell r="A16230">
            <v>533499</v>
          </cell>
        </row>
        <row r="16231">
          <cell r="A16231">
            <v>533529</v>
          </cell>
        </row>
        <row r="16232">
          <cell r="A16232">
            <v>533560</v>
          </cell>
        </row>
        <row r="16233">
          <cell r="A16233">
            <v>533590</v>
          </cell>
        </row>
        <row r="16234">
          <cell r="A16234">
            <v>533621</v>
          </cell>
        </row>
        <row r="16235">
          <cell r="A16235">
            <v>533652</v>
          </cell>
        </row>
        <row r="16236">
          <cell r="A16236">
            <v>533680</v>
          </cell>
        </row>
        <row r="16237">
          <cell r="A16237">
            <v>533711</v>
          </cell>
        </row>
        <row r="16238">
          <cell r="A16238">
            <v>533741</v>
          </cell>
        </row>
        <row r="16239">
          <cell r="A16239">
            <v>533772</v>
          </cell>
        </row>
        <row r="16240">
          <cell r="A16240">
            <v>533802</v>
          </cell>
        </row>
        <row r="16241">
          <cell r="A16241">
            <v>533833</v>
          </cell>
        </row>
        <row r="16242">
          <cell r="A16242">
            <v>533864</v>
          </cell>
        </row>
        <row r="16243">
          <cell r="A16243">
            <v>533894</v>
          </cell>
        </row>
        <row r="16244">
          <cell r="A16244">
            <v>533925</v>
          </cell>
        </row>
        <row r="16245">
          <cell r="A16245">
            <v>533955</v>
          </cell>
        </row>
        <row r="16246">
          <cell r="A16246">
            <v>533986</v>
          </cell>
        </row>
        <row r="16247">
          <cell r="A16247">
            <v>534017</v>
          </cell>
        </row>
        <row r="16248">
          <cell r="A16248">
            <v>534045</v>
          </cell>
        </row>
        <row r="16249">
          <cell r="A16249">
            <v>534076</v>
          </cell>
        </row>
        <row r="16250">
          <cell r="A16250">
            <v>534106</v>
          </cell>
        </row>
        <row r="16251">
          <cell r="A16251">
            <v>534137</v>
          </cell>
        </row>
        <row r="16252">
          <cell r="A16252">
            <v>534167</v>
          </cell>
        </row>
        <row r="16253">
          <cell r="A16253">
            <v>534198</v>
          </cell>
        </row>
        <row r="16254">
          <cell r="A16254">
            <v>534229</v>
          </cell>
        </row>
        <row r="16255">
          <cell r="A16255">
            <v>534259</v>
          </cell>
        </row>
        <row r="16256">
          <cell r="A16256">
            <v>534290</v>
          </cell>
        </row>
        <row r="16257">
          <cell r="A16257">
            <v>534320</v>
          </cell>
        </row>
        <row r="16258">
          <cell r="A16258">
            <v>534351</v>
          </cell>
        </row>
        <row r="16259">
          <cell r="A16259">
            <v>534382</v>
          </cell>
        </row>
        <row r="16260">
          <cell r="A16260">
            <v>534410</v>
          </cell>
        </row>
        <row r="16261">
          <cell r="A16261">
            <v>534441</v>
          </cell>
        </row>
        <row r="16262">
          <cell r="A16262">
            <v>534471</v>
          </cell>
        </row>
        <row r="16263">
          <cell r="A16263">
            <v>534502</v>
          </cell>
        </row>
        <row r="16264">
          <cell r="A16264">
            <v>534532</v>
          </cell>
        </row>
        <row r="16265">
          <cell r="A16265">
            <v>534563</v>
          </cell>
        </row>
        <row r="16266">
          <cell r="A16266">
            <v>534594</v>
          </cell>
        </row>
        <row r="16267">
          <cell r="A16267">
            <v>534624</v>
          </cell>
        </row>
        <row r="16268">
          <cell r="A16268">
            <v>534655</v>
          </cell>
        </row>
        <row r="16269">
          <cell r="A16269">
            <v>534685</v>
          </cell>
        </row>
        <row r="16270">
          <cell r="A16270">
            <v>534716</v>
          </cell>
        </row>
        <row r="16271">
          <cell r="A16271">
            <v>534747</v>
          </cell>
        </row>
        <row r="16272">
          <cell r="A16272">
            <v>534776</v>
          </cell>
        </row>
        <row r="16273">
          <cell r="A16273">
            <v>534807</v>
          </cell>
        </row>
        <row r="16274">
          <cell r="A16274">
            <v>534837</v>
          </cell>
        </row>
        <row r="16275">
          <cell r="A16275">
            <v>534868</v>
          </cell>
        </row>
        <row r="16276">
          <cell r="A16276">
            <v>534898</v>
          </cell>
        </row>
        <row r="16277">
          <cell r="A16277">
            <v>534929</v>
          </cell>
        </row>
        <row r="16278">
          <cell r="A16278">
            <v>534960</v>
          </cell>
        </row>
        <row r="16279">
          <cell r="A16279">
            <v>534990</v>
          </cell>
        </row>
        <row r="16280">
          <cell r="A16280">
            <v>535021</v>
          </cell>
        </row>
        <row r="16281">
          <cell r="A16281">
            <v>535051</v>
          </cell>
        </row>
        <row r="16282">
          <cell r="A16282">
            <v>535082</v>
          </cell>
        </row>
        <row r="16283">
          <cell r="A16283">
            <v>535113</v>
          </cell>
        </row>
        <row r="16284">
          <cell r="A16284">
            <v>535141</v>
          </cell>
        </row>
        <row r="16285">
          <cell r="A16285">
            <v>535172</v>
          </cell>
        </row>
        <row r="16286">
          <cell r="A16286">
            <v>535202</v>
          </cell>
        </row>
        <row r="16287">
          <cell r="A16287">
            <v>535233</v>
          </cell>
        </row>
        <row r="16288">
          <cell r="A16288">
            <v>535263</v>
          </cell>
        </row>
        <row r="16289">
          <cell r="A16289">
            <v>535294</v>
          </cell>
        </row>
        <row r="16290">
          <cell r="A16290">
            <v>535325</v>
          </cell>
        </row>
        <row r="16291">
          <cell r="A16291">
            <v>535355</v>
          </cell>
        </row>
        <row r="16292">
          <cell r="A16292">
            <v>535386</v>
          </cell>
        </row>
        <row r="16293">
          <cell r="A16293">
            <v>535416</v>
          </cell>
        </row>
        <row r="16294">
          <cell r="A16294">
            <v>535447</v>
          </cell>
        </row>
        <row r="16295">
          <cell r="A16295">
            <v>535478</v>
          </cell>
        </row>
        <row r="16296">
          <cell r="A16296">
            <v>535506</v>
          </cell>
        </row>
        <row r="16297">
          <cell r="A16297">
            <v>535537</v>
          </cell>
        </row>
        <row r="16298">
          <cell r="A16298">
            <v>535567</v>
          </cell>
        </row>
        <row r="16299">
          <cell r="A16299">
            <v>535598</v>
          </cell>
        </row>
        <row r="16300">
          <cell r="A16300">
            <v>535628</v>
          </cell>
        </row>
        <row r="16301">
          <cell r="A16301">
            <v>535659</v>
          </cell>
        </row>
        <row r="16302">
          <cell r="A16302">
            <v>535690</v>
          </cell>
        </row>
        <row r="16303">
          <cell r="A16303">
            <v>535720</v>
          </cell>
        </row>
        <row r="16304">
          <cell r="A16304">
            <v>535751</v>
          </cell>
        </row>
        <row r="16305">
          <cell r="A16305">
            <v>535781</v>
          </cell>
        </row>
        <row r="16306">
          <cell r="A16306">
            <v>535812</v>
          </cell>
        </row>
        <row r="16307">
          <cell r="A16307">
            <v>535843</v>
          </cell>
        </row>
        <row r="16308">
          <cell r="A16308">
            <v>535871</v>
          </cell>
        </row>
        <row r="16309">
          <cell r="A16309">
            <v>535902</v>
          </cell>
        </row>
        <row r="16310">
          <cell r="A16310">
            <v>535932</v>
          </cell>
        </row>
        <row r="16311">
          <cell r="A16311">
            <v>535963</v>
          </cell>
        </row>
        <row r="16312">
          <cell r="A16312">
            <v>535993</v>
          </cell>
        </row>
        <row r="16313">
          <cell r="A16313">
            <v>536024</v>
          </cell>
        </row>
        <row r="16314">
          <cell r="A16314">
            <v>536055</v>
          </cell>
        </row>
        <row r="16315">
          <cell r="A16315">
            <v>536085</v>
          </cell>
        </row>
        <row r="16316">
          <cell r="A16316">
            <v>536116</v>
          </cell>
        </row>
        <row r="16317">
          <cell r="A16317">
            <v>536146</v>
          </cell>
        </row>
        <row r="16318">
          <cell r="A16318">
            <v>536177</v>
          </cell>
        </row>
        <row r="16319">
          <cell r="A16319">
            <v>536208</v>
          </cell>
        </row>
        <row r="16320">
          <cell r="A16320">
            <v>536237</v>
          </cell>
        </row>
        <row r="16321">
          <cell r="A16321">
            <v>536268</v>
          </cell>
        </row>
        <row r="16322">
          <cell r="A16322">
            <v>536298</v>
          </cell>
        </row>
        <row r="16323">
          <cell r="A16323">
            <v>536329</v>
          </cell>
        </row>
        <row r="16324">
          <cell r="A16324">
            <v>536359</v>
          </cell>
        </row>
        <row r="16325">
          <cell r="A16325">
            <v>536390</v>
          </cell>
        </row>
        <row r="16326">
          <cell r="A16326">
            <v>536421</v>
          </cell>
        </row>
        <row r="16327">
          <cell r="A16327">
            <v>536451</v>
          </cell>
        </row>
        <row r="16328">
          <cell r="A16328">
            <v>536482</v>
          </cell>
        </row>
        <row r="16329">
          <cell r="A16329">
            <v>536512</v>
          </cell>
        </row>
        <row r="16330">
          <cell r="A16330">
            <v>536543</v>
          </cell>
        </row>
        <row r="16331">
          <cell r="A16331">
            <v>536574</v>
          </cell>
        </row>
        <row r="16332">
          <cell r="A16332">
            <v>536602</v>
          </cell>
        </row>
        <row r="16333">
          <cell r="A16333">
            <v>536633</v>
          </cell>
        </row>
        <row r="16334">
          <cell r="A16334">
            <v>536663</v>
          </cell>
        </row>
        <row r="16335">
          <cell r="A16335">
            <v>536694</v>
          </cell>
        </row>
        <row r="16336">
          <cell r="A16336">
            <v>536724</v>
          </cell>
        </row>
        <row r="16337">
          <cell r="A16337">
            <v>536755</v>
          </cell>
        </row>
        <row r="16338">
          <cell r="A16338">
            <v>536786</v>
          </cell>
        </row>
        <row r="16339">
          <cell r="A16339">
            <v>536816</v>
          </cell>
        </row>
        <row r="16340">
          <cell r="A16340">
            <v>536847</v>
          </cell>
        </row>
        <row r="16341">
          <cell r="A16341">
            <v>536877</v>
          </cell>
        </row>
        <row r="16342">
          <cell r="A16342">
            <v>536908</v>
          </cell>
        </row>
        <row r="16343">
          <cell r="A16343">
            <v>536939</v>
          </cell>
        </row>
        <row r="16344">
          <cell r="A16344">
            <v>536967</v>
          </cell>
        </row>
        <row r="16345">
          <cell r="A16345">
            <v>536998</v>
          </cell>
        </row>
        <row r="16346">
          <cell r="A16346">
            <v>537028</v>
          </cell>
        </row>
        <row r="16347">
          <cell r="A16347">
            <v>537059</v>
          </cell>
        </row>
        <row r="16348">
          <cell r="A16348">
            <v>537089</v>
          </cell>
        </row>
        <row r="16349">
          <cell r="A16349">
            <v>537120</v>
          </cell>
        </row>
        <row r="16350">
          <cell r="A16350">
            <v>537151</v>
          </cell>
        </row>
        <row r="16351">
          <cell r="A16351">
            <v>537181</v>
          </cell>
        </row>
        <row r="16352">
          <cell r="A16352">
            <v>537212</v>
          </cell>
        </row>
        <row r="16353">
          <cell r="A16353">
            <v>537242</v>
          </cell>
        </row>
        <row r="16354">
          <cell r="A16354">
            <v>537273</v>
          </cell>
        </row>
        <row r="16355">
          <cell r="A16355">
            <v>537304</v>
          </cell>
        </row>
        <row r="16356">
          <cell r="A16356">
            <v>537332</v>
          </cell>
        </row>
        <row r="16357">
          <cell r="A16357">
            <v>537363</v>
          </cell>
        </row>
        <row r="16358">
          <cell r="A16358">
            <v>537393</v>
          </cell>
        </row>
        <row r="16359">
          <cell r="A16359">
            <v>537424</v>
          </cell>
        </row>
        <row r="16360">
          <cell r="A16360">
            <v>537454</v>
          </cell>
        </row>
        <row r="16361">
          <cell r="A16361">
            <v>537485</v>
          </cell>
        </row>
        <row r="16362">
          <cell r="A16362">
            <v>537516</v>
          </cell>
        </row>
        <row r="16363">
          <cell r="A16363">
            <v>537546</v>
          </cell>
        </row>
        <row r="16364">
          <cell r="A16364">
            <v>537577</v>
          </cell>
        </row>
        <row r="16365">
          <cell r="A16365">
            <v>537607</v>
          </cell>
        </row>
        <row r="16366">
          <cell r="A16366">
            <v>537638</v>
          </cell>
        </row>
        <row r="16367">
          <cell r="A16367">
            <v>537669</v>
          </cell>
        </row>
        <row r="16368">
          <cell r="A16368">
            <v>537698</v>
          </cell>
        </row>
        <row r="16369">
          <cell r="A16369">
            <v>537729</v>
          </cell>
        </row>
        <row r="16370">
          <cell r="A16370">
            <v>537759</v>
          </cell>
        </row>
        <row r="16371">
          <cell r="A16371">
            <v>537790</v>
          </cell>
        </row>
        <row r="16372">
          <cell r="A16372">
            <v>537820</v>
          </cell>
        </row>
        <row r="16373">
          <cell r="A16373">
            <v>537851</v>
          </cell>
        </row>
        <row r="16374">
          <cell r="A16374">
            <v>537882</v>
          </cell>
        </row>
        <row r="16375">
          <cell r="A16375">
            <v>537912</v>
          </cell>
        </row>
        <row r="16376">
          <cell r="A16376">
            <v>537943</v>
          </cell>
        </row>
        <row r="16377">
          <cell r="A16377">
            <v>537973</v>
          </cell>
        </row>
      </sheetData>
      <sheetData sheetId="11" refreshError="1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Cam"/>
      <sheetName val="Apr-Ofic."/>
      <sheetName val="TInt."/>
      <sheetName val="Ctas-Ind (0)"/>
      <sheetName val="Formato"/>
      <sheetName val="Ctas-Ind (1)"/>
      <sheetName val="Ctas-Ind (2)"/>
      <sheetName val="Ctas-Ind (3)"/>
      <sheetName val="BD0"/>
      <sheetName val="BD1"/>
      <sheetName val="BD2"/>
      <sheetName val="BD3"/>
      <sheetName val="Clasif."/>
      <sheetName val="P.Cuentas"/>
      <sheetName val="RSolv"/>
      <sheetName val="RCred"/>
      <sheetName val="Efic"/>
      <sheetName val="Rent"/>
      <sheetName val="RLiq"/>
      <sheetName val="RMdo"/>
      <sheetName val="Ranking"/>
      <sheetName val="IMFNB"/>
      <sheetName val="Cálculos ByF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STBCJUL"/>
      <sheetName val="PET-P"/>
      <sheetName val="VALOR"/>
      <sheetName val="Dif"/>
      <sheetName val="CHECK"/>
      <sheetName val="ORIGINAL"/>
      <sheetName val="PS-P"/>
      <sheetName val="E-P"/>
    </sheetNames>
    <definedNames>
      <definedName name="INDICE"/>
    </definedNames>
    <sheetDataSet>
      <sheetData sheetId="0" refreshError="1"/>
      <sheetData sheetId="1"/>
      <sheetData sheetId="2"/>
      <sheetData sheetId="3"/>
      <sheetData sheetId="4"/>
      <sheetData sheetId="5"/>
      <sheetData sheetId="6"/>
      <sheetData sheetId="7"/>
    </sheetDataSet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_de_ent."/>
      <sheetName val="Observaciones"/>
      <sheetName val="Sheet1"/>
    </sheetNames>
    <sheetDataSet>
      <sheetData sheetId="0"/>
      <sheetData sheetId="1"/>
      <sheetData sheetId="2" refreshError="1"/>
    </sheetDataSet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1"/>
      <sheetName val="T1 (with min and max)"/>
      <sheetName val="F1A"/>
      <sheetName val="F1B"/>
      <sheetName val="F1C"/>
      <sheetName val="F1D"/>
      <sheetName val="F1E"/>
      <sheetName val="F1F"/>
      <sheetName val="F2A"/>
      <sheetName val="F2B"/>
      <sheetName val="F2C"/>
      <sheetName val="F3A"/>
      <sheetName val="F3B "/>
      <sheetName val="F3C"/>
      <sheetName val="F4A"/>
      <sheetName val="F5C"/>
      <sheetName val="F4B"/>
      <sheetName val="F4C"/>
      <sheetName val="F5A"/>
      <sheetName val="F5B"/>
      <sheetName val="F6A"/>
      <sheetName val="F6B"/>
      <sheetName val="F7A"/>
      <sheetName val="F7B"/>
      <sheetName val="F8"/>
      <sheetName val="F9"/>
      <sheetName val="F10"/>
      <sheetName val="F11"/>
      <sheetName val="F12"/>
      <sheetName val="F13A"/>
      <sheetName val="F13B"/>
      <sheetName val="F1AB_src"/>
      <sheetName val="F1D_scr"/>
      <sheetName val="F1E scr"/>
      <sheetName val="F1F scr"/>
      <sheetName val="F2B_src"/>
      <sheetName val="F3B_src"/>
      <sheetName val="F3C_src"/>
      <sheetName val="F4B_src "/>
      <sheetName val="F5B_src"/>
      <sheetName val="F5C_scr"/>
      <sheetName val="F6B_src"/>
      <sheetName val="F7B_src "/>
      <sheetName val="F8_src"/>
      <sheetName val="F9_Src"/>
      <sheetName val="F10_scr"/>
      <sheetName val="F11_scr"/>
      <sheetName val="F12_src"/>
      <sheetName val="F13_scr"/>
      <sheetName val="Base.m2 (dólares)"/>
      <sheetName val="Base m2 pfijo"/>
      <sheetName val="Base m2 bolsa"/>
      <sheetName val="Base m2 bonos"/>
      <sheetName val="Empresa Líder"/>
      <sheetName val="F1D old"/>
      <sheetName val="Hoja2"/>
      <sheetName val="Hoja1"/>
      <sheetName val="F1Fold"/>
      <sheetName val="F1E (2)"/>
      <sheetName val="F1E old"/>
      <sheetName val="F13B old"/>
    </sheetNames>
    <sheetDataSet>
      <sheetData sheetId="0"/>
      <sheetData sheetId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 refreshError="1"/>
      <sheetData sheetId="55"/>
      <sheetData sheetId="56"/>
      <sheetData sheetId="57" refreshError="1"/>
      <sheetData sheetId="58" refreshError="1"/>
      <sheetData sheetId="59" refreshError="1"/>
      <sheetData sheetId="60" refreshError="1"/>
    </sheetDataSet>
  </externalBook>
</externalLink>
</file>

<file path=xl/externalLinks/externalLink1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alarios"/>
      <sheetName val="US T Bond"/>
      <sheetName val="US T Bond plus 5%"/>
      <sheetName val="Summary"/>
      <sheetName val="US T Bond w tax"/>
      <sheetName val="US T Bond plus 5% w tax"/>
      <sheetName val="Forecasting matrix"/>
      <sheetName val="Forecasting matrix (2)"/>
      <sheetName val="Histogram One Year T-bonds"/>
      <sheetName val="Histogram Ten Years T-bonds"/>
      <sheetName val="bkp.Histogram One Year T-bonds"/>
      <sheetName val="bkp.Histogram Ten Years T-bond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/>
      <sheetData sheetId="11" refreshError="1"/>
    </sheetDataSet>
  </externalBook>
</externalLink>
</file>

<file path=xl/externalLinks/externalLink1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1"/>
      <sheetName val="p1_pesos_const"/>
      <sheetName val="p2"/>
      <sheetName val="p3"/>
      <sheetName val="meses neces. p. compra depto"/>
      <sheetName val="Renta Neta Anual"/>
      <sheetName val="p4"/>
      <sheetName val="Grafo PE"/>
      <sheetName val="p5"/>
      <sheetName val="Chart_Barrios"/>
      <sheetName val="Chart_Libor_Renta_Bruta"/>
      <sheetName val="Data Rep_Inmobiliario"/>
      <sheetName val="data"/>
      <sheetName val="Libor y renta bruta"/>
      <sheetName val="Base.m2 (dólares)"/>
      <sheetName val="p1_dos_monedas"/>
      <sheetName val="F3B_src"/>
      <sheetName val="F3C"/>
      <sheetName val="Sal_f3"/>
      <sheetName val="Valuac1-nuevos"/>
      <sheetName val="data option program"/>
      <sheetName val="Base m2 bolsa"/>
      <sheetName val="Base m2 bonos"/>
      <sheetName val="Base m2 pfijo"/>
      <sheetName val="Valor Depto y 6yr option"/>
      <sheetName val="Ahorro y val depto"/>
      <sheetName val="Ahorro y val depto zoom0"/>
      <sheetName val="Ahorro y val depto zoom1"/>
      <sheetName val="Ahorro y val depto zoom2"/>
      <sheetName val="F3A (1986-2006) short"/>
      <sheetName val="F3A"/>
      <sheetName val="F3A (2)"/>
      <sheetName val="F3A (1986-2006)"/>
      <sheetName val="T1"/>
      <sheetName val="T1 (with min and max)"/>
      <sheetName val="F1A (2)"/>
      <sheetName val="F1B"/>
      <sheetName val="F1D"/>
      <sheetName val="F1E"/>
      <sheetName val="F1E_english"/>
      <sheetName val="F1E scr"/>
      <sheetName val="F2A"/>
      <sheetName val="F2B"/>
      <sheetName val="F2C"/>
      <sheetName val="F2C_src"/>
      <sheetName val="F3B "/>
      <sheetName val="F3C_src"/>
      <sheetName val="F4A"/>
      <sheetName val="F4B"/>
      <sheetName val="F4B_src "/>
      <sheetName val="F4C"/>
      <sheetName val="F5A"/>
      <sheetName val="F5B"/>
      <sheetName val="F5B_src"/>
      <sheetName val="F5C"/>
      <sheetName val="F6A"/>
      <sheetName val="F6B"/>
      <sheetName val="F6B_src"/>
      <sheetName val="F7A"/>
      <sheetName val="F7B"/>
      <sheetName val="F7B_src "/>
      <sheetName val="F8"/>
      <sheetName val="F9"/>
      <sheetName val="F10"/>
      <sheetName val="F10_scr"/>
      <sheetName val="F11"/>
      <sheetName val="F12"/>
      <sheetName val="F12_src"/>
      <sheetName val="F13A"/>
      <sheetName val="F13_scr"/>
      <sheetName val="F13B"/>
      <sheetName val="F14"/>
      <sheetName val="PE Bolsas-Bonos-Deptos Arg"/>
      <sheetName val="MktVal_raw"/>
      <sheetName val="EBIT"/>
      <sheetName val="Graph PE"/>
      <sheetName val="Barrios"/>
      <sheetName val="Salario real en m2"/>
      <sheetName val="Regression"/>
      <sheetName val="Escrituras_Colegio"/>
      <sheetName val="Escrituras-Hipotecas"/>
      <sheetName val="Escrituras y F%Hipotecas"/>
      <sheetName val="F%Hipotecas"/>
      <sheetName val="Escrituras y F%Hipotecas (2)"/>
      <sheetName val="data_Permisos"/>
      <sheetName val="g_permisos"/>
      <sheetName val="g_construidos"/>
      <sheetName val="data_construidos"/>
      <sheetName val="Fuente_construidos"/>
      <sheetName val="Nuevas 2009"/>
      <sheetName val="Ampliaciones 2009"/>
      <sheetName val="Nuevas 2010"/>
      <sheetName val="Ampliaciones 2010"/>
      <sheetName val="Nuevas 2011"/>
      <sheetName val="Ampliaciones 2011"/>
      <sheetName val="Nuevas 2012"/>
      <sheetName val="Ampliaciones 2012"/>
      <sheetName val="Amp ene2013"/>
      <sheetName val="Amp feb2013"/>
      <sheetName val="Amp mar2013"/>
      <sheetName val="Amp abr2013"/>
      <sheetName val="Amp may2013"/>
      <sheetName val="Amp jun2013"/>
      <sheetName val="Amp jul2013"/>
      <sheetName val="Amp ago2013"/>
      <sheetName val="Amp sep2013"/>
      <sheetName val="Amp oct2013"/>
      <sheetName val="Amp nov2013"/>
      <sheetName val="Amp dic2013"/>
      <sheetName val="New ene2013"/>
      <sheetName val="New feb2013"/>
      <sheetName val="New mar2013"/>
      <sheetName val="New abr2013"/>
      <sheetName val="New may2013"/>
      <sheetName val="New jun2013"/>
      <sheetName val="New jul2013"/>
      <sheetName val="New ago2013"/>
      <sheetName val="New sep2013"/>
      <sheetName val="New oct2013"/>
      <sheetName val="New nov2013"/>
      <sheetName val="New dic2013"/>
      <sheetName val="New ene2014"/>
      <sheetName val="Amp ene2014"/>
      <sheetName val="New feb2014"/>
      <sheetName val="Amp feb2014"/>
      <sheetName val="New mar2014"/>
      <sheetName val="Amp mar2014"/>
      <sheetName val="New Abr2014"/>
      <sheetName val="Amp Abr2014"/>
      <sheetName val="New may2014"/>
      <sheetName val="Amp may2014"/>
      <sheetName val="New jun2014"/>
      <sheetName val="Amp jun2014"/>
      <sheetName val="New jul2014"/>
      <sheetName val="Amp jul2014"/>
      <sheetName val="New ago2014"/>
      <sheetName val="Amp ago2014"/>
      <sheetName val="New sep2014"/>
      <sheetName val="Amp sep2014"/>
      <sheetName val="New oct2014"/>
      <sheetName val="Amp oct2014"/>
      <sheetName val="New nov2014"/>
      <sheetName val="Amp nov2014"/>
      <sheetName val="New dic2014"/>
      <sheetName val="Amp dic2014"/>
      <sheetName val="New ene2015"/>
      <sheetName val="Amp ene2015"/>
      <sheetName val="New feb2015"/>
      <sheetName val="Amp feb2015"/>
      <sheetName val="New mar2015"/>
      <sheetName val="Amp mar2015"/>
      <sheetName val="New abr2015"/>
      <sheetName val="Amp abr2015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/>
      <sheetData sheetId="6" refreshError="1"/>
      <sheetData sheetId="7" refreshError="1"/>
      <sheetData sheetId="8" refreshError="1"/>
      <sheetData sheetId="9" refreshError="1"/>
      <sheetData sheetId="10" refreshError="1"/>
      <sheetData sheetId="11"/>
      <sheetData sheetId="12"/>
      <sheetData sheetId="13"/>
      <sheetData sheetId="14"/>
      <sheetData sheetId="15" refreshError="1"/>
      <sheetData sheetId="16"/>
      <sheetData sheetId="17" refreshError="1"/>
      <sheetData sheetId="18" refreshError="1"/>
      <sheetData sheetId="19" refreshError="1"/>
      <sheetData sheetId="20"/>
      <sheetData sheetId="21"/>
      <sheetData sheetId="22"/>
      <sheetData sheetId="23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/>
      <sheetData sheetId="34"/>
      <sheetData sheetId="35" refreshError="1"/>
      <sheetData sheetId="36" refreshError="1"/>
      <sheetData sheetId="37" refreshError="1"/>
      <sheetData sheetId="38" refreshError="1"/>
      <sheetData sheetId="39" refreshError="1"/>
      <sheetData sheetId="40"/>
      <sheetData sheetId="41" refreshError="1"/>
      <sheetData sheetId="42" refreshError="1"/>
      <sheetData sheetId="43" refreshError="1"/>
      <sheetData sheetId="44"/>
      <sheetData sheetId="45" refreshError="1"/>
      <sheetData sheetId="46"/>
      <sheetData sheetId="47" refreshError="1"/>
      <sheetData sheetId="48" refreshError="1"/>
      <sheetData sheetId="49"/>
      <sheetData sheetId="50" refreshError="1"/>
      <sheetData sheetId="51" refreshError="1"/>
      <sheetData sheetId="52" refreshError="1"/>
      <sheetData sheetId="53"/>
      <sheetData sheetId="54" refreshError="1"/>
      <sheetData sheetId="55" refreshError="1"/>
      <sheetData sheetId="56" refreshError="1"/>
      <sheetData sheetId="57"/>
      <sheetData sheetId="58" refreshError="1"/>
      <sheetData sheetId="59" refreshError="1"/>
      <sheetData sheetId="60"/>
      <sheetData sheetId="61" refreshError="1"/>
      <sheetData sheetId="62" refreshError="1"/>
      <sheetData sheetId="63" refreshError="1"/>
      <sheetData sheetId="64"/>
      <sheetData sheetId="65" refreshError="1"/>
      <sheetData sheetId="66" refreshError="1"/>
      <sheetData sheetId="67"/>
      <sheetData sheetId="68" refreshError="1"/>
      <sheetData sheetId="69"/>
      <sheetData sheetId="70" refreshError="1"/>
      <sheetData sheetId="71" refreshError="1"/>
      <sheetData sheetId="72"/>
      <sheetData sheetId="73"/>
      <sheetData sheetId="74"/>
      <sheetData sheetId="75" refreshError="1"/>
      <sheetData sheetId="76"/>
      <sheetData sheetId="77"/>
      <sheetData sheetId="78"/>
      <sheetData sheetId="79"/>
      <sheetData sheetId="80"/>
      <sheetData sheetId="81" refreshError="1"/>
      <sheetData sheetId="82" refreshError="1"/>
      <sheetData sheetId="83" refreshError="1"/>
      <sheetData sheetId="84"/>
      <sheetData sheetId="85" refreshError="1"/>
      <sheetData sheetId="86" refreshError="1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</sheetDataSet>
  </externalBook>
</externalLink>
</file>

<file path=xl/externalLinks/externalLink1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eudores Dinámica"/>
      <sheetName val="GRUPOS POR TIPO"/>
      <sheetName val="GRUPOS AGREGADO 2"/>
      <sheetName val="B.ESTATAL POR TIPO"/>
      <sheetName val="B. ESTATAL AGREGADO"/>
      <sheetName val="SIST FIN TOTAL POR TIPO"/>
      <sheetName val="SIST FIN TOTAL AGREGADO"/>
      <sheetName val="CONSOLIDADO"/>
    </sheetNames>
    <sheetDataSet>
      <sheetData sheetId="0"/>
      <sheetData sheetId="1"/>
      <sheetData sheetId="2"/>
      <sheetData sheetId="3"/>
      <sheetData sheetId="4"/>
      <sheetData sheetId="5">
        <row r="3">
          <cell r="A3">
            <v>1</v>
          </cell>
          <cell r="J3">
            <v>39813</v>
          </cell>
          <cell r="K3">
            <v>39844</v>
          </cell>
          <cell r="L3">
            <v>39872</v>
          </cell>
          <cell r="M3">
            <v>39903</v>
          </cell>
          <cell r="N3">
            <v>39933</v>
          </cell>
          <cell r="O3">
            <v>39964</v>
          </cell>
          <cell r="P3">
            <v>39994</v>
          </cell>
          <cell r="Q3">
            <v>40025</v>
          </cell>
          <cell r="R3">
            <v>40056</v>
          </cell>
          <cell r="S3">
            <v>40086</v>
          </cell>
          <cell r="T3">
            <v>40117</v>
          </cell>
          <cell r="U3">
            <v>40147</v>
          </cell>
          <cell r="V3">
            <v>40178</v>
          </cell>
          <cell r="W3">
            <v>40209</v>
          </cell>
          <cell r="X3">
            <v>40237</v>
          </cell>
          <cell r="Y3">
            <v>40268</v>
          </cell>
          <cell r="Z3">
            <v>40298</v>
          </cell>
          <cell r="AA3">
            <v>40329</v>
          </cell>
          <cell r="AB3">
            <v>40359</v>
          </cell>
          <cell r="AC3">
            <v>40390</v>
          </cell>
          <cell r="AD3">
            <v>40421</v>
          </cell>
          <cell r="AE3">
            <v>40451</v>
          </cell>
          <cell r="AF3">
            <v>40482</v>
          </cell>
          <cell r="AG3">
            <v>40512</v>
          </cell>
          <cell r="AH3">
            <v>40543</v>
          </cell>
          <cell r="AI3">
            <v>40574</v>
          </cell>
          <cell r="AJ3">
            <v>40602</v>
          </cell>
          <cell r="AK3">
            <v>40633</v>
          </cell>
          <cell r="AL3">
            <v>40663</v>
          </cell>
          <cell r="AM3">
            <v>40694</v>
          </cell>
          <cell r="AN3">
            <v>40724</v>
          </cell>
          <cell r="AO3">
            <v>40755</v>
          </cell>
          <cell r="AP3">
            <v>40786</v>
          </cell>
          <cell r="AQ3">
            <v>40816</v>
          </cell>
          <cell r="AR3">
            <v>40847</v>
          </cell>
          <cell r="AS3">
            <v>40877</v>
          </cell>
          <cell r="AT3">
            <v>40908</v>
          </cell>
          <cell r="AU3">
            <v>40939</v>
          </cell>
          <cell r="AV3">
            <v>40968</v>
          </cell>
          <cell r="AW3">
            <v>40999</v>
          </cell>
          <cell r="AX3">
            <v>41029</v>
          </cell>
          <cell r="AY3">
            <v>41060</v>
          </cell>
          <cell r="AZ3">
            <v>41090</v>
          </cell>
          <cell r="BA3">
            <v>41121</v>
          </cell>
          <cell r="BB3">
            <v>41152</v>
          </cell>
          <cell r="BC3">
            <v>41182</v>
          </cell>
          <cell r="BD3">
            <v>41213</v>
          </cell>
          <cell r="BE3">
            <v>41243</v>
          </cell>
          <cell r="BF3">
            <v>41274</v>
          </cell>
          <cell r="BG3">
            <v>41305</v>
          </cell>
          <cell r="BH3">
            <v>41333</v>
          </cell>
          <cell r="BI3">
            <v>41364</v>
          </cell>
          <cell r="BJ3">
            <v>41394</v>
          </cell>
          <cell r="BK3">
            <v>41425</v>
          </cell>
          <cell r="BL3">
            <v>41455</v>
          </cell>
          <cell r="BM3">
            <v>41486</v>
          </cell>
          <cell r="BN3">
            <v>41517</v>
          </cell>
          <cell r="BO3">
            <v>41547</v>
          </cell>
          <cell r="BP3">
            <v>41578</v>
          </cell>
          <cell r="BQ3">
            <v>41608</v>
          </cell>
          <cell r="BR3">
            <v>41639</v>
          </cell>
          <cell r="BS3">
            <v>41670</v>
          </cell>
          <cell r="BT3">
            <v>41698</v>
          </cell>
          <cell r="BU3">
            <v>41729</v>
          </cell>
          <cell r="BV3">
            <v>41759</v>
          </cell>
          <cell r="BW3">
            <v>41790</v>
          </cell>
          <cell r="BX3">
            <v>41820</v>
          </cell>
          <cell r="BY3">
            <v>41851</v>
          </cell>
          <cell r="BZ3">
            <v>41882</v>
          </cell>
          <cell r="CA3">
            <v>41912</v>
          </cell>
          <cell r="CB3">
            <v>41943</v>
          </cell>
          <cell r="CC3">
            <v>41973</v>
          </cell>
          <cell r="CD3">
            <v>42004</v>
          </cell>
          <cell r="CE3">
            <v>42035</v>
          </cell>
          <cell r="CF3">
            <v>42063</v>
          </cell>
          <cell r="CG3">
            <v>42094</v>
          </cell>
          <cell r="CH3">
            <v>42124</v>
          </cell>
          <cell r="CI3">
            <v>42155</v>
          </cell>
          <cell r="CJ3">
            <v>42185</v>
          </cell>
          <cell r="CK3">
            <v>42216</v>
          </cell>
          <cell r="CL3">
            <v>42247</v>
          </cell>
          <cell r="CM3">
            <v>42277</v>
          </cell>
          <cell r="CN3">
            <v>42308</v>
          </cell>
          <cell r="CO3">
            <v>42338</v>
          </cell>
          <cell r="CP3">
            <v>42369</v>
          </cell>
          <cell r="CQ3">
            <v>42400</v>
          </cell>
          <cell r="CR3">
            <v>42429</v>
          </cell>
          <cell r="CS3">
            <v>42460</v>
          </cell>
          <cell r="CT3">
            <v>42490</v>
          </cell>
          <cell r="CU3">
            <v>42521</v>
          </cell>
          <cell r="CV3">
            <v>42551</v>
          </cell>
          <cell r="CW3">
            <v>42582</v>
          </cell>
          <cell r="CX3">
            <v>42613</v>
          </cell>
          <cell r="CY3">
            <v>42643</v>
          </cell>
          <cell r="CZ3">
            <v>42674</v>
          </cell>
        </row>
        <row r="4">
          <cell r="A4">
            <v>2</v>
          </cell>
          <cell r="J4" t="str">
            <v># deudores informados</v>
          </cell>
          <cell r="K4" t="str">
            <v># deudores informados</v>
          </cell>
          <cell r="L4" t="str">
            <v># deudores informados</v>
          </cell>
          <cell r="M4" t="str">
            <v># deudores informados</v>
          </cell>
          <cell r="N4" t="str">
            <v># deudores informados</v>
          </cell>
          <cell r="O4" t="str">
            <v># deudores informados</v>
          </cell>
          <cell r="P4" t="str">
            <v># deudores informados</v>
          </cell>
          <cell r="Q4" t="str">
            <v># deudores informados</v>
          </cell>
        </row>
        <row r="5">
          <cell r="A5">
            <v>3</v>
          </cell>
          <cell r="B5" t="str">
            <v>Comercial</v>
          </cell>
          <cell r="J5">
            <v>91378</v>
          </cell>
          <cell r="K5">
            <v>92683</v>
          </cell>
          <cell r="L5">
            <v>93360</v>
          </cell>
          <cell r="M5">
            <v>94333</v>
          </cell>
          <cell r="N5">
            <v>94522</v>
          </cell>
          <cell r="O5">
            <v>95669</v>
          </cell>
          <cell r="P5">
            <v>93754</v>
          </cell>
          <cell r="Q5">
            <v>93913</v>
          </cell>
          <cell r="R5">
            <v>95012</v>
          </cell>
          <cell r="S5">
            <v>102163</v>
          </cell>
          <cell r="T5">
            <v>103034</v>
          </cell>
          <cell r="U5">
            <v>103810</v>
          </cell>
          <cell r="V5">
            <v>103507</v>
          </cell>
          <cell r="W5">
            <v>104883</v>
          </cell>
          <cell r="X5">
            <v>106112</v>
          </cell>
          <cell r="Y5">
            <v>106628</v>
          </cell>
          <cell r="Z5">
            <v>108215</v>
          </cell>
          <cell r="AA5">
            <v>109107</v>
          </cell>
          <cell r="AB5">
            <v>109420</v>
          </cell>
        </row>
        <row r="6">
          <cell r="A6">
            <v>4</v>
          </cell>
          <cell r="B6" t="str">
            <v>Consumo</v>
          </cell>
          <cell r="J6">
            <v>3022392</v>
          </cell>
          <cell r="K6">
            <v>3020981</v>
          </cell>
          <cell r="L6">
            <v>3035886</v>
          </cell>
          <cell r="M6">
            <v>3032997</v>
          </cell>
          <cell r="N6">
            <v>3043691</v>
          </cell>
          <cell r="O6">
            <v>3059729</v>
          </cell>
          <cell r="P6">
            <v>3062588</v>
          </cell>
          <cell r="Q6">
            <v>3067344</v>
          </cell>
          <cell r="R6">
            <v>3073355</v>
          </cell>
          <cell r="S6">
            <v>3074726</v>
          </cell>
          <cell r="T6">
            <v>3082382</v>
          </cell>
          <cell r="U6">
            <v>3081881</v>
          </cell>
          <cell r="V6">
            <v>3101587</v>
          </cell>
          <cell r="W6">
            <v>3104677</v>
          </cell>
          <cell r="X6">
            <v>3114992</v>
          </cell>
          <cell r="Y6">
            <v>3121914</v>
          </cell>
          <cell r="Z6">
            <v>3146391</v>
          </cell>
          <cell r="AA6">
            <v>3167781</v>
          </cell>
          <cell r="AB6">
            <v>3183281</v>
          </cell>
        </row>
        <row r="7">
          <cell r="A7">
            <v>5</v>
          </cell>
          <cell r="B7" t="str">
            <v>Hipotecario</v>
          </cell>
          <cell r="J7">
            <v>119985</v>
          </cell>
          <cell r="K7">
            <v>120911</v>
          </cell>
          <cell r="L7">
            <v>121694</v>
          </cell>
          <cell r="M7">
            <v>122662</v>
          </cell>
          <cell r="N7">
            <v>123582</v>
          </cell>
          <cell r="O7">
            <v>124536</v>
          </cell>
          <cell r="P7">
            <v>125392</v>
          </cell>
          <cell r="Q7">
            <v>126426</v>
          </cell>
          <cell r="R7">
            <v>127410</v>
          </cell>
          <cell r="S7">
            <v>128616</v>
          </cell>
          <cell r="T7">
            <v>129660</v>
          </cell>
          <cell r="U7">
            <v>130900</v>
          </cell>
          <cell r="V7">
            <v>132017</v>
          </cell>
          <cell r="W7">
            <v>132993</v>
          </cell>
          <cell r="X7">
            <v>134045</v>
          </cell>
          <cell r="Y7">
            <v>135583</v>
          </cell>
          <cell r="Z7">
            <v>137491</v>
          </cell>
          <cell r="AA7">
            <v>138801</v>
          </cell>
          <cell r="AB7">
            <v>139081</v>
          </cell>
        </row>
        <row r="8">
          <cell r="A8">
            <v>6</v>
          </cell>
          <cell r="B8" t="str">
            <v>MES</v>
          </cell>
          <cell r="J8">
            <v>1196288</v>
          </cell>
          <cell r="K8">
            <v>1215844</v>
          </cell>
          <cell r="L8">
            <v>1233967</v>
          </cell>
          <cell r="M8">
            <v>1249400</v>
          </cell>
          <cell r="N8">
            <v>1257921</v>
          </cell>
          <cell r="O8">
            <v>1266147</v>
          </cell>
          <cell r="P8">
            <v>1267071</v>
          </cell>
          <cell r="Q8">
            <v>1275885</v>
          </cell>
          <cell r="R8">
            <v>1284111</v>
          </cell>
          <cell r="S8">
            <v>1290396</v>
          </cell>
          <cell r="T8">
            <v>1312221</v>
          </cell>
          <cell r="U8">
            <v>1329633</v>
          </cell>
          <cell r="V8">
            <v>1334794</v>
          </cell>
          <cell r="W8">
            <v>1343307</v>
          </cell>
          <cell r="X8">
            <v>1359100</v>
          </cell>
          <cell r="Y8">
            <v>1372744</v>
          </cell>
          <cell r="Z8">
            <v>1388598</v>
          </cell>
          <cell r="AA8">
            <v>1400396</v>
          </cell>
          <cell r="AB8">
            <v>1403940</v>
          </cell>
        </row>
      </sheetData>
      <sheetData sheetId="6" refreshError="1"/>
      <sheetData sheetId="7"/>
    </sheetDataSet>
  </externalBook>
</externalLink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2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3.bin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4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5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worksheets/_rels/sheet1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2.xml"/><Relationship Id="rId1" Type="http://schemas.openxmlformats.org/officeDocument/2006/relationships/printerSettings" Target="../printerSettings/printerSettings6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8.xml"/></Relationships>
</file>

<file path=xl/worksheets/_rels/sheet1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7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J14"/>
  <sheetViews>
    <sheetView tabSelected="1" zoomScale="85" zoomScaleNormal="85" workbookViewId="0"/>
  </sheetViews>
  <sheetFormatPr defaultRowHeight="15.75" customHeight="1"/>
  <cols>
    <col min="1" max="1" width="31.85546875" style="1" bestFit="1" customWidth="1"/>
    <col min="2" max="16384" width="9.140625" style="1"/>
  </cols>
  <sheetData>
    <row r="1" spans="1:36" s="135" customFormat="1" ht="15.75" customHeight="1">
      <c r="A1" s="135" t="s">
        <v>62</v>
      </c>
      <c r="B1" s="135" t="s">
        <v>61</v>
      </c>
      <c r="C1" s="135" t="s">
        <v>60</v>
      </c>
      <c r="D1" s="135" t="s">
        <v>59</v>
      </c>
      <c r="E1" s="135" t="s">
        <v>58</v>
      </c>
      <c r="F1" s="135" t="s">
        <v>57</v>
      </c>
      <c r="G1" s="135" t="s">
        <v>56</v>
      </c>
      <c r="H1" s="135" t="s">
        <v>55</v>
      </c>
      <c r="I1" s="135" t="s">
        <v>54</v>
      </c>
      <c r="J1" s="135" t="s">
        <v>53</v>
      </c>
      <c r="K1" s="135" t="s">
        <v>52</v>
      </c>
      <c r="L1" s="135" t="s">
        <v>51</v>
      </c>
      <c r="M1" s="135" t="s">
        <v>50</v>
      </c>
      <c r="N1" s="135" t="s">
        <v>49</v>
      </c>
      <c r="O1" s="135" t="s">
        <v>48</v>
      </c>
      <c r="P1" s="135" t="s">
        <v>47</v>
      </c>
      <c r="Q1" s="135" t="s">
        <v>46</v>
      </c>
      <c r="R1" s="135" t="s">
        <v>45</v>
      </c>
      <c r="S1" s="135" t="s">
        <v>44</v>
      </c>
      <c r="T1" s="135" t="s">
        <v>43</v>
      </c>
      <c r="U1" s="135" t="s">
        <v>42</v>
      </c>
      <c r="V1" s="135" t="s">
        <v>41</v>
      </c>
      <c r="W1" s="135" t="s">
        <v>40</v>
      </c>
      <c r="X1" s="135" t="s">
        <v>39</v>
      </c>
      <c r="Y1" s="135" t="s">
        <v>38</v>
      </c>
      <c r="Z1" s="135" t="s">
        <v>37</v>
      </c>
      <c r="AA1" s="135" t="s">
        <v>36</v>
      </c>
      <c r="AB1" s="135" t="s">
        <v>35</v>
      </c>
      <c r="AC1" s="135" t="s">
        <v>34</v>
      </c>
      <c r="AD1" s="135" t="s">
        <v>33</v>
      </c>
      <c r="AE1" s="135" t="s">
        <v>32</v>
      </c>
      <c r="AF1" s="135" t="s">
        <v>31</v>
      </c>
      <c r="AG1" s="135" t="s">
        <v>30</v>
      </c>
      <c r="AH1" s="135" t="s">
        <v>29</v>
      </c>
      <c r="AI1" s="135" t="s">
        <v>28</v>
      </c>
      <c r="AJ1" s="136">
        <v>2014</v>
      </c>
    </row>
    <row r="2" spans="1:36" ht="15.75" customHeight="1">
      <c r="A2" s="1" t="s">
        <v>27</v>
      </c>
      <c r="B2" s="89">
        <v>25.379419439522291</v>
      </c>
      <c r="C2" s="89">
        <v>24.808973329128257</v>
      </c>
      <c r="D2" s="89">
        <v>23.999915260816806</v>
      </c>
      <c r="E2" s="89">
        <v>23.411001738955822</v>
      </c>
      <c r="F2" s="89">
        <v>23.486922805907056</v>
      </c>
      <c r="G2" s="89">
        <v>23.512129281060325</v>
      </c>
      <c r="H2" s="89">
        <v>23.470076464897492</v>
      </c>
      <c r="I2" s="89">
        <v>23.634443447435885</v>
      </c>
      <c r="J2" s="89">
        <v>24.002677931783928</v>
      </c>
      <c r="K2" s="89">
        <v>24.430196537226795</v>
      </c>
      <c r="L2" s="89">
        <v>24.204681147497393</v>
      </c>
      <c r="M2" s="89">
        <v>23.356583444190331</v>
      </c>
      <c r="N2" s="89">
        <v>22.679597722095657</v>
      </c>
      <c r="O2" s="89">
        <v>22.053133075032903</v>
      </c>
      <c r="P2" s="89">
        <v>22.062034073288576</v>
      </c>
      <c r="Q2" s="89">
        <v>22.283770111195157</v>
      </c>
      <c r="R2" s="89">
        <v>22.508331712625363</v>
      </c>
      <c r="S2" s="89">
        <v>22.520462667603184</v>
      </c>
      <c r="T2" s="89">
        <v>22.626405667474163</v>
      </c>
      <c r="U2" s="89">
        <v>22.740485081297212</v>
      </c>
      <c r="V2" s="89">
        <v>22.993900937870333</v>
      </c>
      <c r="W2" s="89">
        <v>22.444702158010607</v>
      </c>
      <c r="X2" s="89">
        <v>21.636569343452329</v>
      </c>
      <c r="Y2" s="89">
        <v>21.573199530097522</v>
      </c>
      <c r="Z2" s="89">
        <v>21.813844009380482</v>
      </c>
      <c r="AA2" s="89">
        <v>22.235796310731658</v>
      </c>
      <c r="AB2" s="89">
        <v>22.619741744630613</v>
      </c>
      <c r="AC2" s="89">
        <v>22.648717951103556</v>
      </c>
      <c r="AD2" s="89">
        <v>22.183391653605987</v>
      </c>
      <c r="AE2" s="89">
        <v>20.380752451215077</v>
      </c>
      <c r="AF2" s="89">
        <v>19.875997768135491</v>
      </c>
      <c r="AG2" s="89">
        <v>20.053155776512604</v>
      </c>
      <c r="AH2" s="89">
        <v>20.263260713112533</v>
      </c>
      <c r="AI2" s="1">
        <v>20.182124649594652</v>
      </c>
      <c r="AJ2" s="1">
        <v>20.6</v>
      </c>
    </row>
    <row r="3" spans="1:36" ht="15.75" customHeight="1">
      <c r="A3" s="88" t="s">
        <v>127</v>
      </c>
      <c r="B3" s="89">
        <v>24.603094156728691</v>
      </c>
      <c r="C3" s="89">
        <v>24.842525123096241</v>
      </c>
      <c r="D3" s="89">
        <v>24.578210275141352</v>
      </c>
      <c r="E3" s="89">
        <v>23.629801505850637</v>
      </c>
      <c r="F3" s="89">
        <v>23.199775782391598</v>
      </c>
      <c r="G3" s="89">
        <v>22.886164389411288</v>
      </c>
      <c r="H3" s="89">
        <v>23.507852770756436</v>
      </c>
      <c r="I3" s="89">
        <v>24.291957661832708</v>
      </c>
      <c r="J3" s="89">
        <v>24.517426234708285</v>
      </c>
      <c r="K3" s="89">
        <v>23.304344748940185</v>
      </c>
      <c r="L3" s="89">
        <v>23.049445261675185</v>
      </c>
      <c r="M3" s="89">
        <v>23.20992166729328</v>
      </c>
      <c r="N3" s="89">
        <v>24.445639547603101</v>
      </c>
      <c r="O3" s="89">
        <v>26.211994020326834</v>
      </c>
      <c r="P3" s="89">
        <v>26.257865934049686</v>
      </c>
      <c r="Q3" s="89">
        <v>25.308416764420233</v>
      </c>
      <c r="R3" s="89">
        <v>25.259512206994131</v>
      </c>
      <c r="S3" s="89">
        <v>25.095187716973459</v>
      </c>
      <c r="T3" s="89">
        <v>24.824536576216172</v>
      </c>
      <c r="U3" s="89">
        <v>23.911945394765961</v>
      </c>
      <c r="V3" s="89">
        <v>24.034967152677183</v>
      </c>
      <c r="W3" s="89">
        <v>24.197310385462956</v>
      </c>
      <c r="X3" s="89">
        <v>24.416325512707697</v>
      </c>
      <c r="Y3" s="89">
        <v>25.578452135296388</v>
      </c>
      <c r="Z3" s="89">
        <v>26.874865987045627</v>
      </c>
      <c r="AA3" s="89">
        <v>27.177059673238819</v>
      </c>
      <c r="AB3" s="89">
        <v>27.791101219470708</v>
      </c>
      <c r="AC3" s="89">
        <v>28.005589833137801</v>
      </c>
      <c r="AD3" s="89">
        <v>29.042059187917957</v>
      </c>
      <c r="AE3" s="89">
        <v>29.903942171706881</v>
      </c>
      <c r="AF3" s="89">
        <v>29.666670324121746</v>
      </c>
      <c r="AG3" s="89">
        <v>30.044840567800534</v>
      </c>
      <c r="AH3" s="89">
        <v>30.195174257651836</v>
      </c>
      <c r="AI3" s="1">
        <v>30.003106294590864</v>
      </c>
      <c r="AJ3" s="1">
        <v>30.9</v>
      </c>
    </row>
    <row r="4" spans="1:36" ht="15.75" customHeight="1">
      <c r="A4" s="88" t="s">
        <v>126</v>
      </c>
      <c r="B4" s="89">
        <v>22.9088843775253</v>
      </c>
      <c r="C4" s="89">
        <v>23.470681683745241</v>
      </c>
      <c r="D4" s="89">
        <v>21.47656343543014</v>
      </c>
      <c r="E4" s="89">
        <v>17.945447048503219</v>
      </c>
      <c r="F4" s="89">
        <v>17.379857233094153</v>
      </c>
      <c r="G4" s="89">
        <v>17.74060250456558</v>
      </c>
      <c r="H4" s="89">
        <v>18.708507067291023</v>
      </c>
      <c r="I4" s="89">
        <v>19.676823680309749</v>
      </c>
      <c r="J4" s="89">
        <v>19.998989084519089</v>
      </c>
      <c r="K4" s="89">
        <v>20.434361247314769</v>
      </c>
      <c r="L4" s="89">
        <v>18.363471538630154</v>
      </c>
      <c r="M4" s="89">
        <v>17.808427925618513</v>
      </c>
      <c r="N4" s="89">
        <v>18.621624091559397</v>
      </c>
      <c r="O4" s="89">
        <v>18.788387765209919</v>
      </c>
      <c r="P4" s="89">
        <v>20.084694258244649</v>
      </c>
      <c r="Q4" s="89">
        <v>18.05803542831055</v>
      </c>
      <c r="R4" s="89">
        <v>18.098113506030472</v>
      </c>
      <c r="S4" s="89">
        <v>19.371639582397343</v>
      </c>
      <c r="T4" s="89">
        <v>20.103617066127736</v>
      </c>
      <c r="U4" s="89">
        <v>18.769304261437942</v>
      </c>
      <c r="V4" s="89">
        <v>19.015557266294142</v>
      </c>
      <c r="W4" s="89">
        <v>18.728289604060091</v>
      </c>
      <c r="X4" s="89">
        <v>17.910748817223265</v>
      </c>
      <c r="Y4" s="89">
        <v>18.008354553134406</v>
      </c>
      <c r="Z4" s="89">
        <v>18.669483393624159</v>
      </c>
      <c r="AA4" s="89">
        <v>19.109279318805775</v>
      </c>
      <c r="AB4" s="89">
        <v>19.672437439523989</v>
      </c>
      <c r="AC4" s="89">
        <v>20.394258418707597</v>
      </c>
      <c r="AD4" s="89">
        <v>21.265028223148192</v>
      </c>
      <c r="AE4" s="89">
        <v>20.552079853101365</v>
      </c>
      <c r="AF4" s="89">
        <v>20.211078712898267</v>
      </c>
      <c r="AG4" s="89">
        <v>20.77518456041409</v>
      </c>
      <c r="AH4" s="89">
        <v>21.080847087096007</v>
      </c>
      <c r="AI4" s="89">
        <v>20.842662500071128</v>
      </c>
      <c r="AJ4" s="1">
        <v>21.6</v>
      </c>
    </row>
    <row r="5" spans="1:36" ht="15.75" customHeight="1">
      <c r="AI5" s="18"/>
    </row>
    <row r="6" spans="1:36" ht="15.75" customHeight="1">
      <c r="B6" s="89"/>
      <c r="C6" s="89"/>
      <c r="D6" s="89"/>
      <c r="E6" s="89"/>
      <c r="F6" s="89"/>
      <c r="G6" s="89"/>
      <c r="H6" s="89"/>
      <c r="I6" s="89"/>
      <c r="J6" s="89"/>
      <c r="K6" s="89"/>
      <c r="L6" s="89"/>
      <c r="M6" s="89"/>
      <c r="N6" s="89"/>
      <c r="O6" s="89"/>
      <c r="P6" s="89"/>
      <c r="Q6" s="89"/>
      <c r="R6" s="89"/>
      <c r="S6" s="89"/>
      <c r="T6" s="89"/>
      <c r="U6" s="89"/>
      <c r="V6" s="89"/>
      <c r="W6" s="89"/>
      <c r="X6" s="89"/>
      <c r="Y6" s="89"/>
      <c r="Z6" s="89"/>
      <c r="AA6" s="89"/>
      <c r="AB6" s="89"/>
      <c r="AC6" s="89"/>
      <c r="AD6" s="89"/>
      <c r="AE6" s="89"/>
      <c r="AF6" s="89"/>
      <c r="AG6" s="89"/>
      <c r="AH6" s="89"/>
      <c r="AI6" s="89"/>
      <c r="AJ6" s="89"/>
    </row>
    <row r="8" spans="1:36" ht="15.75" customHeight="1">
      <c r="A8" s="102"/>
      <c r="B8" s="102"/>
      <c r="C8" s="102"/>
      <c r="D8" s="102"/>
      <c r="E8" s="102"/>
      <c r="F8" s="102"/>
      <c r="G8" s="102"/>
      <c r="H8" s="102"/>
      <c r="I8" s="102"/>
      <c r="J8" s="102"/>
      <c r="K8" s="102"/>
      <c r="L8" s="102"/>
      <c r="M8" s="102"/>
      <c r="N8" s="102"/>
      <c r="O8" s="102"/>
      <c r="P8" s="102"/>
      <c r="Q8" s="102"/>
      <c r="R8" s="102"/>
      <c r="S8" s="102"/>
      <c r="T8" s="102"/>
      <c r="U8" s="102"/>
      <c r="V8" s="102"/>
      <c r="W8" s="102"/>
      <c r="X8" s="102"/>
      <c r="Y8" s="102"/>
      <c r="Z8" s="102"/>
      <c r="AA8" s="102"/>
      <c r="AB8" s="102"/>
      <c r="AC8" s="102"/>
      <c r="AD8" s="102"/>
      <c r="AE8" s="102"/>
      <c r="AF8" s="102"/>
      <c r="AG8" s="102"/>
      <c r="AH8" s="102"/>
      <c r="AI8" s="102"/>
    </row>
    <row r="10" spans="1:36" ht="15.75" customHeight="1">
      <c r="B10" s="18"/>
      <c r="C10" s="18"/>
      <c r="D10" s="18"/>
      <c r="E10" s="18"/>
      <c r="F10" s="18"/>
      <c r="G10" s="18"/>
      <c r="H10" s="18"/>
      <c r="I10" s="18"/>
      <c r="J10" s="18"/>
      <c r="K10" s="18"/>
      <c r="L10" s="18"/>
      <c r="M10" s="18"/>
      <c r="N10" s="18"/>
      <c r="O10" s="18"/>
      <c r="P10" s="18"/>
      <c r="Q10" s="18"/>
      <c r="R10" s="18"/>
      <c r="S10" s="18"/>
      <c r="T10" s="18"/>
      <c r="U10" s="18"/>
      <c r="V10" s="18"/>
      <c r="W10" s="18"/>
      <c r="X10" s="18"/>
      <c r="Y10" s="18"/>
      <c r="Z10" s="18"/>
      <c r="AA10" s="18"/>
      <c r="AB10" s="18"/>
      <c r="AC10" s="18"/>
      <c r="AD10" s="18"/>
      <c r="AE10" s="18"/>
      <c r="AF10" s="18"/>
      <c r="AG10" s="18"/>
      <c r="AH10" s="18"/>
    </row>
    <row r="14" spans="1:36" ht="15.75" customHeight="1">
      <c r="B14" s="18"/>
      <c r="C14" s="18"/>
      <c r="D14" s="18"/>
      <c r="E14" s="18"/>
      <c r="F14" s="18"/>
      <c r="G14" s="18"/>
      <c r="H14" s="18"/>
      <c r="I14" s="18"/>
      <c r="J14" s="18"/>
      <c r="K14" s="18"/>
      <c r="L14" s="18"/>
      <c r="M14" s="18"/>
      <c r="N14" s="18"/>
      <c r="O14" s="18"/>
      <c r="P14" s="18"/>
      <c r="Q14" s="18"/>
      <c r="R14" s="18"/>
      <c r="S14" s="18"/>
      <c r="T14" s="18"/>
      <c r="U14" s="18"/>
      <c r="V14" s="18"/>
      <c r="W14" s="18"/>
      <c r="X14" s="18"/>
      <c r="Y14" s="18"/>
      <c r="Z14" s="18"/>
      <c r="AA14" s="18"/>
      <c r="AB14" s="18"/>
      <c r="AC14" s="18"/>
      <c r="AD14" s="18"/>
      <c r="AE14" s="18"/>
      <c r="AF14" s="18"/>
      <c r="AG14" s="18"/>
      <c r="AH14" s="18"/>
      <c r="AI14" s="18"/>
    </row>
  </sheetData>
  <pageMargins left="0.7" right="0.7" top="0.75" bottom="0.75" header="0.3" footer="0.3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E27"/>
  <sheetViews>
    <sheetView workbookViewId="0"/>
  </sheetViews>
  <sheetFormatPr defaultRowHeight="15"/>
  <cols>
    <col min="1" max="1" width="23.140625" style="18" bestFit="1" customWidth="1"/>
    <col min="2" max="2" width="9.140625" style="40"/>
    <col min="3" max="3" width="11.42578125" style="18" customWidth="1"/>
    <col min="4" max="16384" width="9.140625" style="18"/>
  </cols>
  <sheetData>
    <row r="1" spans="1:5" ht="30">
      <c r="A1" s="137" t="s">
        <v>94</v>
      </c>
      <c r="B1" s="138" t="s">
        <v>95</v>
      </c>
      <c r="C1" s="139" t="s">
        <v>96</v>
      </c>
      <c r="D1" s="139" t="s">
        <v>140</v>
      </c>
      <c r="E1" s="139" t="s">
        <v>141</v>
      </c>
    </row>
    <row r="2" spans="1:5">
      <c r="A2" s="18" t="s">
        <v>16</v>
      </c>
      <c r="B2" s="40">
        <v>34</v>
      </c>
      <c r="C2" s="42">
        <v>34.139809999999997</v>
      </c>
      <c r="D2" s="42">
        <v>29.577999999999999</v>
      </c>
      <c r="E2" s="42">
        <v>3.2845650000000002</v>
      </c>
    </row>
    <row r="3" spans="1:5">
      <c r="A3" s="18" t="s">
        <v>11</v>
      </c>
      <c r="B3" s="40">
        <v>34</v>
      </c>
      <c r="C3" s="42">
        <v>24.79297</v>
      </c>
      <c r="D3" s="42">
        <v>19.930260000000001</v>
      </c>
      <c r="E3" s="42">
        <v>3.222769</v>
      </c>
    </row>
    <row r="4" spans="1:5">
      <c r="A4" s="18" t="s">
        <v>15</v>
      </c>
      <c r="B4" s="40">
        <v>34</v>
      </c>
      <c r="C4" s="42">
        <v>23.336480000000002</v>
      </c>
      <c r="D4" s="42">
        <v>5.2463199999999999</v>
      </c>
      <c r="E4" s="42">
        <v>15.70247</v>
      </c>
    </row>
    <row r="5" spans="1:5">
      <c r="A5" s="18" t="s">
        <v>20</v>
      </c>
      <c r="B5" s="40">
        <v>34</v>
      </c>
      <c r="C5" s="42">
        <v>22.77702</v>
      </c>
      <c r="D5" s="42">
        <v>9.6528829999999992</v>
      </c>
      <c r="E5" s="42">
        <v>17.87773</v>
      </c>
    </row>
    <row r="6" spans="1:5">
      <c r="A6" s="18" t="s">
        <v>66</v>
      </c>
      <c r="B6" s="40">
        <v>34</v>
      </c>
      <c r="C6" s="42">
        <v>22.607019999999999</v>
      </c>
      <c r="D6" s="42">
        <v>15.195180000000001</v>
      </c>
      <c r="E6" s="42">
        <v>6.6119339999999998</v>
      </c>
    </row>
    <row r="7" spans="1:5">
      <c r="A7" s="18" t="s">
        <v>18</v>
      </c>
      <c r="B7" s="40">
        <v>34</v>
      </c>
      <c r="C7" s="42">
        <v>22.528980000000001</v>
      </c>
      <c r="D7" s="42">
        <v>17.310780000000001</v>
      </c>
      <c r="E7" s="42">
        <v>7.5515860000000004</v>
      </c>
    </row>
    <row r="8" spans="1:5">
      <c r="A8" s="18" t="s">
        <v>17</v>
      </c>
      <c r="B8" s="40">
        <v>34</v>
      </c>
      <c r="C8" s="42">
        <v>21.683430000000001</v>
      </c>
      <c r="D8" s="42">
        <v>15.782019999999999</v>
      </c>
      <c r="E8" s="42">
        <v>5.4926259999999996</v>
      </c>
    </row>
    <row r="9" spans="1:5">
      <c r="A9" s="18" t="s">
        <v>8</v>
      </c>
      <c r="B9" s="40">
        <v>34</v>
      </c>
      <c r="C9" s="42">
        <v>21.55132</v>
      </c>
      <c r="D9" s="42">
        <v>19.193930000000002</v>
      </c>
      <c r="E9" s="42">
        <v>2.7043089999999999</v>
      </c>
    </row>
    <row r="10" spans="1:5">
      <c r="A10" s="18" t="s">
        <v>5</v>
      </c>
      <c r="B10" s="40">
        <v>34</v>
      </c>
      <c r="C10" s="42">
        <v>21.332159999999998</v>
      </c>
      <c r="D10" s="42">
        <v>16.58784</v>
      </c>
      <c r="E10" s="42">
        <v>6.0331770000000002</v>
      </c>
    </row>
    <row r="11" spans="1:5">
      <c r="A11" s="18" t="s">
        <v>23</v>
      </c>
      <c r="B11" s="40">
        <v>34</v>
      </c>
      <c r="C11" s="42">
        <v>20.4251</v>
      </c>
      <c r="D11" s="42">
        <v>19.777090000000001</v>
      </c>
      <c r="E11" s="42">
        <v>3.6831550000000002</v>
      </c>
    </row>
    <row r="12" spans="1:5">
      <c r="A12" s="18" t="s">
        <v>7</v>
      </c>
      <c r="B12" s="40">
        <v>34</v>
      </c>
      <c r="C12" s="42">
        <v>20.340409999999999</v>
      </c>
      <c r="D12" s="42">
        <v>17.725909999999999</v>
      </c>
      <c r="E12" s="42">
        <v>2.034748</v>
      </c>
    </row>
    <row r="13" spans="1:5">
      <c r="A13" s="18" t="s">
        <v>65</v>
      </c>
      <c r="B13" s="40">
        <v>34</v>
      </c>
      <c r="C13" s="42">
        <v>20.336649999999999</v>
      </c>
      <c r="D13" s="42">
        <v>26.933669999999999</v>
      </c>
      <c r="E13" s="42">
        <v>-4.9924229999999996</v>
      </c>
    </row>
    <row r="14" spans="1:5">
      <c r="A14" s="2" t="s">
        <v>129</v>
      </c>
      <c r="B14" s="43">
        <v>34</v>
      </c>
      <c r="C14" s="44">
        <v>20.256700799999997</v>
      </c>
      <c r="D14" s="44">
        <v>17.145287320000001</v>
      </c>
      <c r="E14" s="44">
        <v>3.7396238799999999</v>
      </c>
    </row>
    <row r="15" spans="1:5">
      <c r="A15" s="18" t="s">
        <v>9</v>
      </c>
      <c r="B15" s="101">
        <v>34</v>
      </c>
      <c r="C15" s="42">
        <v>20.03368</v>
      </c>
      <c r="D15" s="42">
        <v>17.364750000000001</v>
      </c>
      <c r="E15" s="42">
        <v>1.9523839999999999</v>
      </c>
    </row>
    <row r="16" spans="1:5">
      <c r="A16" s="18" t="s">
        <v>10</v>
      </c>
      <c r="B16" s="40">
        <v>34</v>
      </c>
      <c r="C16" s="42">
        <v>19.946570000000001</v>
      </c>
      <c r="D16" s="42">
        <v>16.764099999999999</v>
      </c>
      <c r="E16" s="42">
        <v>5.4676010000000002</v>
      </c>
    </row>
    <row r="17" spans="1:5">
      <c r="A17" s="18" t="s">
        <v>21</v>
      </c>
      <c r="B17" s="40">
        <v>34</v>
      </c>
      <c r="C17" s="42">
        <v>19.942679999999999</v>
      </c>
      <c r="D17" s="42">
        <v>16.578959999999999</v>
      </c>
      <c r="E17" s="42">
        <v>3.8861110000000001</v>
      </c>
    </row>
    <row r="18" spans="1:5">
      <c r="A18" s="18" t="s">
        <v>24</v>
      </c>
      <c r="B18" s="40">
        <v>34</v>
      </c>
      <c r="C18" s="42">
        <v>19.865300000000001</v>
      </c>
      <c r="D18" s="42">
        <v>25.137239999999998</v>
      </c>
      <c r="E18" s="42">
        <v>-5.160005</v>
      </c>
    </row>
    <row r="19" spans="1:5">
      <c r="A19" s="18" t="s">
        <v>19</v>
      </c>
      <c r="B19" s="40">
        <v>34</v>
      </c>
      <c r="C19" s="42">
        <v>19.011389999999999</v>
      </c>
      <c r="D19" s="42">
        <v>19.83924</v>
      </c>
      <c r="E19" s="42">
        <v>1.783747</v>
      </c>
    </row>
    <row r="20" spans="1:5">
      <c r="A20" s="18" t="s">
        <v>12</v>
      </c>
      <c r="B20" s="40">
        <v>34</v>
      </c>
      <c r="C20" s="42">
        <v>18.95646</v>
      </c>
      <c r="D20" s="42">
        <v>18.937709999999999</v>
      </c>
      <c r="E20" s="42">
        <v>1.8675489999999999</v>
      </c>
    </row>
    <row r="21" spans="1:5">
      <c r="A21" s="18" t="s">
        <v>22</v>
      </c>
      <c r="B21" s="40">
        <v>34</v>
      </c>
      <c r="C21" s="42">
        <v>18.71414</v>
      </c>
      <c r="D21" s="42">
        <v>19.06756</v>
      </c>
      <c r="E21" s="42">
        <v>0.85107440000000001</v>
      </c>
    </row>
    <row r="22" spans="1:5">
      <c r="A22" s="18" t="s">
        <v>3</v>
      </c>
      <c r="B22" s="40">
        <v>34</v>
      </c>
      <c r="C22" s="42">
        <v>16.46979</v>
      </c>
      <c r="D22" s="42">
        <v>16.56129</v>
      </c>
      <c r="E22" s="42">
        <v>0.58504560000000005</v>
      </c>
    </row>
    <row r="23" spans="1:5">
      <c r="A23" s="18" t="s">
        <v>14</v>
      </c>
      <c r="B23" s="40">
        <v>34</v>
      </c>
      <c r="C23" s="42">
        <v>15.98963</v>
      </c>
      <c r="D23" s="42">
        <v>12.19716</v>
      </c>
      <c r="E23" s="42">
        <v>4.2069419999999997</v>
      </c>
    </row>
    <row r="24" spans="1:5">
      <c r="A24" s="18" t="s">
        <v>25</v>
      </c>
      <c r="B24" s="101">
        <v>34</v>
      </c>
      <c r="C24" s="42">
        <v>15.96139</v>
      </c>
      <c r="D24" s="42">
        <v>14.02901</v>
      </c>
      <c r="E24" s="42">
        <v>1.745349</v>
      </c>
    </row>
    <row r="25" spans="1:5">
      <c r="A25" s="18" t="s">
        <v>6</v>
      </c>
      <c r="B25" s="40">
        <v>34</v>
      </c>
      <c r="C25" s="42">
        <v>15.71406</v>
      </c>
      <c r="D25" s="42">
        <v>14.4229</v>
      </c>
      <c r="E25" s="42">
        <v>1.409599</v>
      </c>
    </row>
    <row r="26" spans="1:5">
      <c r="A26" s="18" t="s">
        <v>4</v>
      </c>
      <c r="B26" s="40">
        <v>34</v>
      </c>
      <c r="C26" s="42">
        <v>15.13496</v>
      </c>
      <c r="D26" s="42">
        <v>12.00109</v>
      </c>
      <c r="E26" s="42">
        <v>3.5390079999999999</v>
      </c>
    </row>
    <row r="27" spans="1:5">
      <c r="A27" s="18" t="s">
        <v>13</v>
      </c>
      <c r="B27" s="40">
        <v>33</v>
      </c>
      <c r="C27" s="42">
        <v>14.82612</v>
      </c>
      <c r="D27" s="42">
        <v>12.81729</v>
      </c>
      <c r="E27" s="42">
        <v>2.149546</v>
      </c>
    </row>
  </sheetData>
  <pageMargins left="0.7" right="0.7" top="0.75" bottom="0.75" header="0.3" footer="0.3"/>
  <pageSetup orientation="portrait" verticalDpi="0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G4"/>
  <sheetViews>
    <sheetView topLeftCell="C1" zoomScale="85" zoomScaleNormal="85" workbookViewId="0">
      <selection activeCell="C1" sqref="C1"/>
    </sheetView>
  </sheetViews>
  <sheetFormatPr defaultRowHeight="15"/>
  <cols>
    <col min="1" max="1" width="22" bestFit="1" customWidth="1"/>
    <col min="3" max="3" width="9.28515625" bestFit="1" customWidth="1"/>
    <col min="4" max="4" width="39.7109375" bestFit="1" customWidth="1"/>
    <col min="5" max="5" width="26.7109375" bestFit="1" customWidth="1"/>
    <col min="6" max="6" width="17.85546875" bestFit="1" customWidth="1"/>
    <col min="7" max="7" width="24.85546875" bestFit="1" customWidth="1"/>
  </cols>
  <sheetData>
    <row r="1" spans="1:7">
      <c r="A1" s="2" t="s">
        <v>64</v>
      </c>
      <c r="B1" s="2"/>
      <c r="C1" s="2" t="s">
        <v>1</v>
      </c>
      <c r="D1" s="2" t="s">
        <v>126</v>
      </c>
      <c r="E1" s="2" t="s">
        <v>63</v>
      </c>
      <c r="F1" s="2" t="s">
        <v>128</v>
      </c>
      <c r="G1" s="2" t="s">
        <v>2</v>
      </c>
    </row>
    <row r="2" spans="1:7">
      <c r="C2" t="s">
        <v>175</v>
      </c>
      <c r="D2" s="18">
        <v>19.422969999999999</v>
      </c>
      <c r="E2" s="18">
        <v>25.274086</v>
      </c>
      <c r="F2" s="18">
        <v>29.015080000000001</v>
      </c>
      <c r="G2" s="18">
        <v>22.008146000000004</v>
      </c>
    </row>
    <row r="3" spans="1:7">
      <c r="C3" t="s">
        <v>176</v>
      </c>
      <c r="D3" s="18">
        <v>20.974</v>
      </c>
      <c r="E3" s="18">
        <v>24.171702</v>
      </c>
      <c r="F3" s="18">
        <v>32.451771999999998</v>
      </c>
      <c r="G3" s="18">
        <v>21.923248000000001</v>
      </c>
    </row>
    <row r="4" spans="1:7">
      <c r="C4" t="s">
        <v>172</v>
      </c>
      <c r="D4" s="16">
        <v>20.893846666666668</v>
      </c>
      <c r="E4" s="16">
        <v>23.204229333333334</v>
      </c>
      <c r="F4" s="16">
        <v>27.492721333333332</v>
      </c>
      <c r="G4" s="16">
        <v>22.393889333333334</v>
      </c>
    </row>
  </sheetData>
  <pageMargins left="0.7" right="0.7" top="0.75" bottom="0.75" header="0.3" footer="0.3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5"/>
  <sheetViews>
    <sheetView zoomScaleNormal="100" workbookViewId="0"/>
  </sheetViews>
  <sheetFormatPr defaultRowHeight="15"/>
  <cols>
    <col min="1" max="1" width="30.28515625" bestFit="1" customWidth="1"/>
  </cols>
  <sheetData>
    <row r="1" spans="1:4">
      <c r="B1" s="140" t="s">
        <v>68</v>
      </c>
      <c r="C1" s="140" t="s">
        <v>67</v>
      </c>
      <c r="D1" s="140" t="s">
        <v>69</v>
      </c>
    </row>
    <row r="2" spans="1:4">
      <c r="A2" s="2" t="s">
        <v>128</v>
      </c>
      <c r="B2" s="16">
        <v>7.7089999999999996</v>
      </c>
      <c r="C2" s="16">
        <v>19.783999999999999</v>
      </c>
      <c r="D2" s="16">
        <v>27.492999999999999</v>
      </c>
    </row>
    <row r="3" spans="1:4">
      <c r="A3" s="2" t="s">
        <v>63</v>
      </c>
      <c r="B3" s="16">
        <v>3.8610000000000002</v>
      </c>
      <c r="C3" s="16">
        <v>19.343</v>
      </c>
      <c r="D3" s="16">
        <v>23.204000000000001</v>
      </c>
    </row>
    <row r="4" spans="1:4">
      <c r="A4" s="2" t="s">
        <v>2</v>
      </c>
      <c r="B4" s="16">
        <v>7.585</v>
      </c>
      <c r="C4" s="16">
        <v>14.837999999999997</v>
      </c>
      <c r="D4" s="16">
        <v>22.422999999999998</v>
      </c>
    </row>
    <row r="5" spans="1:4">
      <c r="A5" s="2" t="s">
        <v>126</v>
      </c>
      <c r="B5" s="16">
        <v>5.5209999999999999</v>
      </c>
      <c r="C5" s="16">
        <v>15.372999999999999</v>
      </c>
      <c r="D5" s="16">
        <v>20.893999999999998</v>
      </c>
    </row>
  </sheetData>
  <sortState ref="A21:D28">
    <sortCondition descending="1" ref="D21:D28"/>
  </sortState>
  <pageMargins left="0.7" right="0.7" top="0.75" bottom="0.75" header="0.3" footer="0.3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E42"/>
  <sheetViews>
    <sheetView zoomScale="85" zoomScaleNormal="85" workbookViewId="0"/>
  </sheetViews>
  <sheetFormatPr defaultRowHeight="15"/>
  <cols>
    <col min="1" max="5" width="17.85546875" style="18" customWidth="1"/>
    <col min="6" max="16384" width="9.140625" style="18"/>
  </cols>
  <sheetData>
    <row r="1" spans="1:5">
      <c r="A1" s="2" t="s">
        <v>80</v>
      </c>
      <c r="B1" s="2"/>
      <c r="C1" s="2"/>
      <c r="D1" s="2"/>
      <c r="E1" s="2"/>
    </row>
    <row r="2" spans="1:5" ht="60">
      <c r="A2" s="137" t="s">
        <v>130</v>
      </c>
      <c r="B2" s="137" t="s">
        <v>174</v>
      </c>
      <c r="C2" s="137" t="s">
        <v>173</v>
      </c>
      <c r="D2" s="137" t="s">
        <v>143</v>
      </c>
      <c r="E2" s="137" t="s">
        <v>142</v>
      </c>
    </row>
    <row r="3" spans="1:5">
      <c r="A3" s="18">
        <v>1980</v>
      </c>
      <c r="B3" s="17">
        <v>27.771149999999999</v>
      </c>
      <c r="C3" s="17">
        <v>30.531600000000001</v>
      </c>
      <c r="D3" s="17">
        <v>16.88233</v>
      </c>
      <c r="E3" s="17">
        <v>22.24098</v>
      </c>
    </row>
    <row r="4" spans="1:5">
      <c r="A4" s="18">
        <v>1981</v>
      </c>
      <c r="B4" s="17">
        <v>28.062339999999999</v>
      </c>
      <c r="C4" s="17">
        <v>30.918009999999999</v>
      </c>
      <c r="D4" s="17">
        <v>14.254810000000001</v>
      </c>
      <c r="E4" s="17">
        <v>21.854209999999998</v>
      </c>
    </row>
    <row r="5" spans="1:5">
      <c r="A5" s="18">
        <v>1982</v>
      </c>
      <c r="B5" s="17">
        <v>28.31671</v>
      </c>
      <c r="C5" s="17">
        <v>31.032050000000002</v>
      </c>
      <c r="D5" s="17">
        <v>12.800689999999999</v>
      </c>
      <c r="E5" s="17">
        <v>19.90917</v>
      </c>
    </row>
    <row r="6" spans="1:5">
      <c r="A6" s="18">
        <v>1983</v>
      </c>
      <c r="B6" s="17">
        <v>29.032959999999999</v>
      </c>
      <c r="C6" s="17">
        <v>30.219069999999999</v>
      </c>
      <c r="D6" s="17">
        <v>12.15401</v>
      </c>
      <c r="E6" s="17">
        <v>17.514610000000001</v>
      </c>
    </row>
    <row r="7" spans="1:5">
      <c r="A7" s="18">
        <v>1984</v>
      </c>
      <c r="B7" s="17">
        <v>30.48462</v>
      </c>
      <c r="C7" s="17">
        <v>28.856339999999999</v>
      </c>
      <c r="D7" s="17">
        <v>13.9351</v>
      </c>
      <c r="E7" s="17">
        <v>17.300699999999999</v>
      </c>
    </row>
    <row r="8" spans="1:5">
      <c r="A8" s="18">
        <v>1985</v>
      </c>
      <c r="B8" s="17">
        <v>29.815519999999999</v>
      </c>
      <c r="C8" s="17">
        <v>28.103000000000002</v>
      </c>
      <c r="D8" s="17">
        <v>15.384209999999999</v>
      </c>
      <c r="E8" s="17">
        <v>17.143229999999999</v>
      </c>
    </row>
    <row r="9" spans="1:5">
      <c r="A9" s="18">
        <v>1986</v>
      </c>
      <c r="B9" s="17">
        <v>31.144580000000001</v>
      </c>
      <c r="C9" s="17">
        <v>26.80893</v>
      </c>
      <c r="D9" s="17">
        <v>14.435589999999999</v>
      </c>
      <c r="E9" s="17">
        <v>17.331579999999999</v>
      </c>
    </row>
    <row r="10" spans="1:5">
      <c r="A10" s="18">
        <v>1987</v>
      </c>
      <c r="B10" s="17">
        <v>33.186599999999999</v>
      </c>
      <c r="C10" s="17">
        <v>26.844180000000001</v>
      </c>
      <c r="D10" s="17">
        <v>15.79569</v>
      </c>
      <c r="E10" s="17">
        <v>19.565290000000001</v>
      </c>
    </row>
    <row r="11" spans="1:5">
      <c r="A11" s="18">
        <v>1988</v>
      </c>
      <c r="B11" s="17">
        <v>33.965829999999997</v>
      </c>
      <c r="C11" s="17">
        <v>27.805250000000001</v>
      </c>
      <c r="D11" s="17">
        <v>16.514320000000001</v>
      </c>
      <c r="E11" s="17">
        <v>20.34366</v>
      </c>
    </row>
    <row r="12" spans="1:5">
      <c r="A12" s="18">
        <v>1989</v>
      </c>
      <c r="B12" s="17">
        <v>34.022179999999999</v>
      </c>
      <c r="C12" s="17">
        <v>29.03237</v>
      </c>
      <c r="D12" s="17">
        <v>17.54082</v>
      </c>
      <c r="E12" s="17">
        <v>21.02627</v>
      </c>
    </row>
    <row r="13" spans="1:5">
      <c r="A13" s="18">
        <v>1990</v>
      </c>
      <c r="B13" s="17">
        <v>35.269469999999998</v>
      </c>
      <c r="C13" s="17">
        <v>30.99935</v>
      </c>
      <c r="D13" s="17">
        <v>19.816410000000001</v>
      </c>
      <c r="E13" s="17">
        <v>20.47195</v>
      </c>
    </row>
    <row r="14" spans="1:5">
      <c r="A14" s="18">
        <v>1991</v>
      </c>
      <c r="B14" s="17">
        <v>34.349260000000001</v>
      </c>
      <c r="C14" s="17">
        <v>31.88222</v>
      </c>
      <c r="D14" s="17">
        <v>19.157</v>
      </c>
      <c r="E14" s="17">
        <v>20.230810000000002</v>
      </c>
    </row>
    <row r="15" spans="1:5">
      <c r="A15" s="18">
        <v>1992</v>
      </c>
      <c r="B15" s="17">
        <v>34.368740000000003</v>
      </c>
      <c r="C15" s="17">
        <v>32.463569999999997</v>
      </c>
      <c r="D15" s="17">
        <v>17.565380000000001</v>
      </c>
      <c r="E15" s="17">
        <v>21.930489999999999</v>
      </c>
    </row>
    <row r="16" spans="1:5">
      <c r="A16" s="18">
        <v>1993</v>
      </c>
      <c r="B16" s="17">
        <v>35.190600000000003</v>
      </c>
      <c r="C16" s="17">
        <v>34.001080000000002</v>
      </c>
      <c r="D16" s="17">
        <v>16.491150000000001</v>
      </c>
      <c r="E16" s="17">
        <v>22.163070000000001</v>
      </c>
    </row>
    <row r="17" spans="1:5">
      <c r="A17" s="18">
        <v>1994</v>
      </c>
      <c r="B17" s="17">
        <v>35.548050000000003</v>
      </c>
      <c r="C17" s="17">
        <v>34.208469999999998</v>
      </c>
      <c r="D17" s="17">
        <v>16.476569999999999</v>
      </c>
      <c r="E17" s="17">
        <v>20.224530000000001</v>
      </c>
    </row>
    <row r="18" spans="1:5">
      <c r="A18" s="18">
        <v>1995</v>
      </c>
      <c r="B18" s="17">
        <v>35.926139999999997</v>
      </c>
      <c r="C18" s="17">
        <v>34.882040000000003</v>
      </c>
      <c r="D18" s="17">
        <v>17.12228</v>
      </c>
      <c r="E18" s="17">
        <v>19.954840000000001</v>
      </c>
    </row>
    <row r="19" spans="1:5">
      <c r="A19" s="18">
        <v>1996</v>
      </c>
      <c r="B19" s="17">
        <v>35.68</v>
      </c>
      <c r="C19" s="17">
        <v>35.303820000000002</v>
      </c>
      <c r="D19" s="17">
        <v>17.43825</v>
      </c>
      <c r="E19" s="17">
        <v>20.020849999999999</v>
      </c>
    </row>
    <row r="20" spans="1:5">
      <c r="A20" s="18">
        <v>1997</v>
      </c>
      <c r="B20" s="17">
        <v>35.631439999999998</v>
      </c>
      <c r="C20" s="17">
        <v>34.412190000000002</v>
      </c>
      <c r="D20" s="17">
        <v>17.52553</v>
      </c>
      <c r="E20" s="17">
        <v>21.529869999999999</v>
      </c>
    </row>
    <row r="21" spans="1:5">
      <c r="A21" s="18">
        <v>1998</v>
      </c>
      <c r="B21" s="17">
        <v>34.9114</v>
      </c>
      <c r="C21" s="17">
        <v>29.575600000000001</v>
      </c>
      <c r="D21" s="17">
        <v>17.51859</v>
      </c>
      <c r="E21" s="17">
        <v>22.338950000000001</v>
      </c>
    </row>
    <row r="22" spans="1:5">
      <c r="A22" s="18">
        <v>1999</v>
      </c>
      <c r="B22" s="17">
        <v>32.77393</v>
      </c>
      <c r="C22" s="17">
        <v>26.789380000000001</v>
      </c>
      <c r="D22" s="17">
        <v>17.897860000000001</v>
      </c>
      <c r="E22" s="17">
        <v>20.874639999999999</v>
      </c>
    </row>
    <row r="23" spans="1:5">
      <c r="A23" s="18">
        <v>2000</v>
      </c>
      <c r="B23" s="17">
        <v>33.647150000000003</v>
      </c>
      <c r="C23" s="17">
        <v>27.647099999999998</v>
      </c>
      <c r="D23" s="17">
        <v>17.254010000000001</v>
      </c>
      <c r="E23" s="17">
        <v>20.174849999999999</v>
      </c>
    </row>
    <row r="24" spans="1:5">
      <c r="A24" s="18">
        <v>2001</v>
      </c>
      <c r="B24" s="17">
        <v>32.061230000000002</v>
      </c>
      <c r="C24" s="17">
        <v>26.959340000000001</v>
      </c>
      <c r="D24" s="17">
        <v>16.724699999999999</v>
      </c>
      <c r="E24" s="17">
        <v>19.78031</v>
      </c>
    </row>
    <row r="25" spans="1:5">
      <c r="A25" s="18">
        <v>2002</v>
      </c>
      <c r="B25" s="17">
        <v>31.552219999999998</v>
      </c>
      <c r="C25" s="17">
        <v>25.743860000000002</v>
      </c>
      <c r="D25" s="17">
        <v>17.098330000000001</v>
      </c>
      <c r="E25" s="17">
        <v>19.286899999999999</v>
      </c>
    </row>
    <row r="26" spans="1:5">
      <c r="A26" s="18">
        <v>2003</v>
      </c>
      <c r="B26" s="17">
        <v>33.687930000000001</v>
      </c>
      <c r="C26" s="17">
        <v>26.02017</v>
      </c>
      <c r="D26" s="17">
        <v>17.7684</v>
      </c>
      <c r="E26" s="17">
        <v>19.194459999999999</v>
      </c>
    </row>
    <row r="27" spans="1:5">
      <c r="A27" s="18">
        <v>2004</v>
      </c>
      <c r="B27" s="17">
        <v>34.116070000000001</v>
      </c>
      <c r="C27" s="17">
        <v>26.925409999999999</v>
      </c>
      <c r="D27" s="17">
        <v>18.819330000000001</v>
      </c>
      <c r="E27" s="17">
        <v>19.358789999999999</v>
      </c>
    </row>
    <row r="28" spans="1:5">
      <c r="A28" s="18">
        <v>2005</v>
      </c>
      <c r="B28" s="17">
        <v>34.067459999999997</v>
      </c>
      <c r="C28" s="17">
        <v>27.077809999999999</v>
      </c>
      <c r="D28" s="17">
        <v>20.05855</v>
      </c>
      <c r="E28" s="17">
        <v>20.747869999999999</v>
      </c>
    </row>
    <row r="29" spans="1:5">
      <c r="A29" s="18">
        <v>2006</v>
      </c>
      <c r="B29" s="17">
        <v>35.974240000000002</v>
      </c>
      <c r="C29" s="17">
        <v>27.021039999999999</v>
      </c>
      <c r="D29" s="17">
        <v>21.634080000000001</v>
      </c>
      <c r="E29" s="17">
        <v>20.822780000000002</v>
      </c>
    </row>
    <row r="30" spans="1:5">
      <c r="A30" s="18">
        <v>2007</v>
      </c>
      <c r="B30" s="17">
        <v>36.914400000000001</v>
      </c>
      <c r="C30" s="17">
        <v>26.792149999999999</v>
      </c>
      <c r="D30" s="17">
        <v>21.013259999999999</v>
      </c>
      <c r="E30" s="17">
        <v>22.328279999999999</v>
      </c>
    </row>
    <row r="31" spans="1:5">
      <c r="A31" s="18">
        <v>2008</v>
      </c>
      <c r="B31" s="17">
        <v>37.142749999999999</v>
      </c>
      <c r="C31" s="17">
        <v>27.653880000000001</v>
      </c>
      <c r="D31" s="17">
        <v>19.58146</v>
      </c>
      <c r="E31" s="17">
        <v>23.013280000000002</v>
      </c>
    </row>
    <row r="32" spans="1:5">
      <c r="A32" s="18">
        <v>2009</v>
      </c>
      <c r="B32" s="17">
        <v>35.730510000000002</v>
      </c>
      <c r="C32" s="17">
        <v>27.858219999999999</v>
      </c>
      <c r="D32" s="17">
        <v>17.985579999999999</v>
      </c>
      <c r="E32" s="17">
        <v>21.074280000000002</v>
      </c>
    </row>
    <row r="33" spans="1:5">
      <c r="A33" s="18">
        <v>2010</v>
      </c>
      <c r="B33" s="17">
        <v>37.22607</v>
      </c>
      <c r="C33" s="17">
        <v>27.97297</v>
      </c>
      <c r="D33" s="17">
        <v>18.08652</v>
      </c>
      <c r="E33" s="17">
        <v>20.347439999999999</v>
      </c>
    </row>
    <row r="34" spans="1:5">
      <c r="A34" s="18">
        <v>2011</v>
      </c>
      <c r="B34" s="17">
        <v>36.383450000000003</v>
      </c>
      <c r="C34" s="17">
        <v>28.27439</v>
      </c>
      <c r="D34" s="17">
        <v>17.72749</v>
      </c>
      <c r="E34" s="17">
        <v>21.426390000000001</v>
      </c>
    </row>
    <row r="35" spans="1:5">
      <c r="A35" s="18">
        <v>2012</v>
      </c>
      <c r="B35" s="17">
        <v>35.23198</v>
      </c>
      <c r="C35" s="17">
        <v>29.18956</v>
      </c>
      <c r="D35" s="17">
        <v>17.168769999999999</v>
      </c>
      <c r="E35" s="17">
        <v>21.851849999999999</v>
      </c>
    </row>
    <row r="36" spans="1:5">
      <c r="A36" s="18">
        <v>2013</v>
      </c>
      <c r="B36" s="17">
        <v>34.51596</v>
      </c>
      <c r="C36" s="17">
        <v>28.831219999999998</v>
      </c>
      <c r="D36" s="17">
        <v>16.49155</v>
      </c>
      <c r="E36" s="17">
        <v>21.91499</v>
      </c>
    </row>
    <row r="37" spans="1:5">
      <c r="A37" s="119">
        <v>2014</v>
      </c>
      <c r="B37" s="120">
        <v>34.96</v>
      </c>
      <c r="C37" s="120">
        <v>28.42</v>
      </c>
      <c r="D37" s="120">
        <v>16.13</v>
      </c>
      <c r="E37" s="120">
        <v>22.08</v>
      </c>
    </row>
    <row r="39" spans="1:5">
      <c r="A39" s="18" t="s">
        <v>132</v>
      </c>
    </row>
    <row r="41" spans="1:5">
      <c r="A41" s="18" t="s">
        <v>131</v>
      </c>
    </row>
    <row r="42" spans="1:5">
      <c r="A42" s="18" t="s">
        <v>133</v>
      </c>
    </row>
  </sheetData>
  <pageMargins left="0.7" right="0.7" top="0.75" bottom="0.75" header="0.3" footer="0.3"/>
  <pageSetup orientation="portrait" verticalDpi="0" r:id="rId1"/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E41"/>
  <sheetViews>
    <sheetView zoomScaleNormal="100" workbookViewId="0"/>
  </sheetViews>
  <sheetFormatPr defaultRowHeight="15"/>
  <cols>
    <col min="1" max="16384" width="9.140625" style="18"/>
  </cols>
  <sheetData>
    <row r="1" spans="1:5">
      <c r="A1" s="2" t="s">
        <v>97</v>
      </c>
    </row>
    <row r="2" spans="1:5">
      <c r="A2" s="3" t="s">
        <v>98</v>
      </c>
    </row>
    <row r="4" spans="1:5">
      <c r="A4" s="18" t="s">
        <v>99</v>
      </c>
    </row>
    <row r="6" spans="1:5">
      <c r="B6" s="131" t="s">
        <v>144</v>
      </c>
      <c r="C6" s="132"/>
      <c r="D6" s="132"/>
      <c r="E6" s="133"/>
    </row>
    <row r="7" spans="1:5">
      <c r="A7" s="45" t="s">
        <v>130</v>
      </c>
      <c r="B7" s="46" t="s">
        <v>63</v>
      </c>
      <c r="C7" s="47" t="s">
        <v>128</v>
      </c>
      <c r="D7" s="47" t="s">
        <v>126</v>
      </c>
      <c r="E7" s="48" t="s">
        <v>2</v>
      </c>
    </row>
    <row r="8" spans="1:5">
      <c r="A8" s="21">
        <v>1980</v>
      </c>
      <c r="B8" s="49">
        <v>0.8772008</v>
      </c>
      <c r="C8" s="50">
        <v>0.71175759999999999</v>
      </c>
      <c r="D8" s="50">
        <v>0.80656119999999998</v>
      </c>
      <c r="E8" s="51">
        <v>0.69132490000000002</v>
      </c>
    </row>
    <row r="9" spans="1:5">
      <c r="A9" s="21">
        <v>1981</v>
      </c>
      <c r="B9" s="49">
        <v>0.87695429999999996</v>
      </c>
      <c r="C9" s="50">
        <v>0.70257999999999998</v>
      </c>
      <c r="D9" s="50">
        <v>0.8074038</v>
      </c>
      <c r="E9" s="51">
        <v>0.7019029</v>
      </c>
    </row>
    <row r="10" spans="1:5">
      <c r="A10" s="21">
        <v>1982</v>
      </c>
      <c r="B10" s="49">
        <v>0.87482249999999995</v>
      </c>
      <c r="C10" s="50">
        <v>0.71176430000000002</v>
      </c>
      <c r="D10" s="50">
        <v>0.79972849999999995</v>
      </c>
      <c r="E10" s="51">
        <v>0.69440440000000003</v>
      </c>
    </row>
    <row r="11" spans="1:5">
      <c r="A11" s="21">
        <v>1983</v>
      </c>
      <c r="B11" s="49">
        <v>0.87362960000000001</v>
      </c>
      <c r="C11" s="50">
        <v>0.70862119999999995</v>
      </c>
      <c r="D11" s="50">
        <v>0.7995215</v>
      </c>
      <c r="E11" s="51">
        <v>0.6926253</v>
      </c>
    </row>
    <row r="12" spans="1:5">
      <c r="A12" s="21">
        <v>1984</v>
      </c>
      <c r="B12" s="49">
        <v>0.86519619999999997</v>
      </c>
      <c r="C12" s="50">
        <v>0.71676090000000003</v>
      </c>
      <c r="D12" s="50">
        <v>0.81445749999999995</v>
      </c>
      <c r="E12" s="51">
        <v>0.70392279999999996</v>
      </c>
    </row>
    <row r="13" spans="1:5">
      <c r="A13" s="21">
        <v>1985</v>
      </c>
      <c r="B13" s="49">
        <v>0.86168120000000004</v>
      </c>
      <c r="C13" s="50">
        <v>0.72150099999999995</v>
      </c>
      <c r="D13" s="50">
        <v>0.81289489999999998</v>
      </c>
      <c r="E13" s="51">
        <v>0.71969369999999999</v>
      </c>
    </row>
    <row r="14" spans="1:5">
      <c r="A14" s="21">
        <v>1986</v>
      </c>
      <c r="B14" s="49">
        <v>0.85896459999999997</v>
      </c>
      <c r="C14" s="50">
        <v>0.73628680000000002</v>
      </c>
      <c r="D14" s="50">
        <v>0.81214649999999999</v>
      </c>
      <c r="E14" s="51">
        <v>0.71577809999999997</v>
      </c>
    </row>
    <row r="15" spans="1:5">
      <c r="A15" s="21">
        <v>1987</v>
      </c>
      <c r="B15" s="49">
        <v>0.85474939999999999</v>
      </c>
      <c r="C15" s="50">
        <v>0.75194709999999998</v>
      </c>
      <c r="D15" s="50">
        <v>0.81020619999999999</v>
      </c>
      <c r="E15" s="51">
        <v>0.71343650000000003</v>
      </c>
    </row>
    <row r="16" spans="1:5">
      <c r="A16" s="21">
        <v>1988</v>
      </c>
      <c r="B16" s="49">
        <v>0.85150669999999995</v>
      </c>
      <c r="C16" s="50">
        <v>0.75892440000000005</v>
      </c>
      <c r="D16" s="50">
        <v>0.81369709999999995</v>
      </c>
      <c r="E16" s="51">
        <v>0.71196979999999999</v>
      </c>
    </row>
    <row r="17" spans="1:5">
      <c r="A17" s="21">
        <v>1989</v>
      </c>
      <c r="B17" s="49">
        <v>0.84921500000000005</v>
      </c>
      <c r="C17" s="50">
        <v>0.76397349999999997</v>
      </c>
      <c r="D17" s="50">
        <v>0.83324260000000006</v>
      </c>
      <c r="E17" s="51">
        <v>0.71532980000000002</v>
      </c>
    </row>
    <row r="18" spans="1:5">
      <c r="A18" s="21">
        <v>1990</v>
      </c>
      <c r="B18" s="49">
        <v>0.85220720000000005</v>
      </c>
      <c r="C18" s="50">
        <v>0.7729258</v>
      </c>
      <c r="D18" s="50">
        <v>0.85390940000000004</v>
      </c>
      <c r="E18" s="51">
        <v>0.72562459999999995</v>
      </c>
    </row>
    <row r="19" spans="1:5">
      <c r="A19" s="21">
        <v>1991</v>
      </c>
      <c r="B19" s="49">
        <v>0.85213850000000002</v>
      </c>
      <c r="C19" s="50">
        <v>0.77270729999999999</v>
      </c>
      <c r="D19" s="50">
        <v>0.88157719999999995</v>
      </c>
      <c r="E19" s="51">
        <v>0.74363659999999998</v>
      </c>
    </row>
    <row r="20" spans="1:5">
      <c r="A20" s="21">
        <v>1992</v>
      </c>
      <c r="B20" s="49">
        <v>0.85952410000000001</v>
      </c>
      <c r="C20" s="50">
        <v>0.76830600000000004</v>
      </c>
      <c r="D20" s="50">
        <v>0.85484400000000005</v>
      </c>
      <c r="E20" s="51">
        <v>0.74207319999999999</v>
      </c>
    </row>
    <row r="21" spans="1:5">
      <c r="A21" s="21">
        <v>1993</v>
      </c>
      <c r="B21" s="49">
        <v>0.86138720000000002</v>
      </c>
      <c r="C21" s="50">
        <v>0.76695979999999997</v>
      </c>
      <c r="D21" s="50">
        <v>0.85004360000000001</v>
      </c>
      <c r="E21" s="51">
        <v>0.76142240000000005</v>
      </c>
    </row>
    <row r="22" spans="1:5">
      <c r="A22" s="21">
        <v>1994</v>
      </c>
      <c r="B22" s="49">
        <v>0.86445640000000001</v>
      </c>
      <c r="C22" s="50">
        <v>0.75980139999999996</v>
      </c>
      <c r="D22" s="50">
        <v>0.85038210000000003</v>
      </c>
      <c r="E22" s="51">
        <v>0.77784169999999997</v>
      </c>
    </row>
    <row r="23" spans="1:5">
      <c r="A23" s="21">
        <v>1995</v>
      </c>
      <c r="B23" s="49">
        <v>0.86984280000000003</v>
      </c>
      <c r="C23" s="50">
        <v>0.75264980000000004</v>
      </c>
      <c r="D23" s="50">
        <v>0.8546224</v>
      </c>
      <c r="E23" s="51">
        <v>0.79780070000000003</v>
      </c>
    </row>
    <row r="24" spans="1:5">
      <c r="A24" s="21">
        <v>1996</v>
      </c>
      <c r="B24" s="49">
        <v>0.87477190000000005</v>
      </c>
      <c r="C24" s="50">
        <v>0.75147660000000005</v>
      </c>
      <c r="D24" s="50">
        <v>0.86325810000000003</v>
      </c>
      <c r="E24" s="51">
        <v>0.77717020000000003</v>
      </c>
    </row>
    <row r="25" spans="1:5">
      <c r="A25" s="21">
        <v>1997</v>
      </c>
      <c r="B25" s="49">
        <v>0.88104680000000002</v>
      </c>
      <c r="C25" s="50">
        <v>0.75450209999999995</v>
      </c>
      <c r="D25" s="50">
        <v>0.86280319999999999</v>
      </c>
      <c r="E25" s="51">
        <v>0.78421750000000001</v>
      </c>
    </row>
    <row r="26" spans="1:5">
      <c r="A26" s="21">
        <v>1998</v>
      </c>
      <c r="B26" s="49">
        <v>0.8847488</v>
      </c>
      <c r="C26" s="50">
        <v>0.77165810000000001</v>
      </c>
      <c r="D26" s="50">
        <v>0.86029160000000005</v>
      </c>
      <c r="E26" s="51">
        <v>0.77088210000000001</v>
      </c>
    </row>
    <row r="27" spans="1:5">
      <c r="A27" s="21">
        <v>1999</v>
      </c>
      <c r="B27" s="49">
        <v>0.88716479999999998</v>
      </c>
      <c r="C27" s="50">
        <v>0.78722829999999999</v>
      </c>
      <c r="D27" s="50">
        <v>0.86507389999999995</v>
      </c>
      <c r="E27" s="51">
        <v>0.78184120000000001</v>
      </c>
    </row>
    <row r="28" spans="1:5">
      <c r="A28" s="21">
        <v>2000</v>
      </c>
      <c r="B28" s="49">
        <v>0.89112539999999996</v>
      </c>
      <c r="C28" s="50">
        <v>0.79922159999999998</v>
      </c>
      <c r="D28" s="50">
        <v>0.87491010000000002</v>
      </c>
      <c r="E28" s="51">
        <v>0.75936579999999998</v>
      </c>
    </row>
    <row r="29" spans="1:5">
      <c r="A29" s="21">
        <v>2001</v>
      </c>
      <c r="B29" s="49">
        <v>0.89650700000000005</v>
      </c>
      <c r="C29" s="50">
        <v>0.81154510000000002</v>
      </c>
      <c r="D29" s="50">
        <v>0.87826349999999997</v>
      </c>
      <c r="E29" s="51">
        <v>0.75361460000000002</v>
      </c>
    </row>
    <row r="30" spans="1:5">
      <c r="A30" s="21">
        <v>2002</v>
      </c>
      <c r="B30" s="49">
        <v>0.90171900000000005</v>
      </c>
      <c r="C30" s="50">
        <v>0.82304520000000003</v>
      </c>
      <c r="D30" s="50">
        <v>0.89059219999999994</v>
      </c>
      <c r="E30" s="51">
        <v>0.72725649999999997</v>
      </c>
    </row>
    <row r="31" spans="1:5">
      <c r="A31" s="21">
        <v>2003</v>
      </c>
      <c r="B31" s="49">
        <v>0.88659279999999996</v>
      </c>
      <c r="C31" s="50">
        <v>0.84337740000000005</v>
      </c>
      <c r="D31" s="50">
        <v>0.90527409999999997</v>
      </c>
      <c r="E31" s="51">
        <v>0.72858889999999998</v>
      </c>
    </row>
    <row r="32" spans="1:5">
      <c r="A32" s="21">
        <v>2004</v>
      </c>
      <c r="B32" s="49">
        <v>0.88949869999999998</v>
      </c>
      <c r="C32" s="50">
        <v>0.85951049999999996</v>
      </c>
      <c r="D32" s="50">
        <v>0.90067799999999998</v>
      </c>
      <c r="E32" s="51">
        <v>0.74477519999999997</v>
      </c>
    </row>
    <row r="33" spans="1:5">
      <c r="A33" s="21">
        <v>2005</v>
      </c>
      <c r="B33" s="49">
        <v>0.8925073</v>
      </c>
      <c r="C33" s="50">
        <v>0.88228870000000004</v>
      </c>
      <c r="D33" s="50">
        <v>0.94735570000000002</v>
      </c>
      <c r="E33" s="51">
        <v>0.73247450000000003</v>
      </c>
    </row>
    <row r="34" spans="1:5">
      <c r="A34" s="21">
        <v>2006</v>
      </c>
      <c r="B34" s="49">
        <v>0.87609429999999999</v>
      </c>
      <c r="C34" s="50">
        <v>0.91054650000000004</v>
      </c>
      <c r="D34" s="50">
        <v>0.95112649999999999</v>
      </c>
      <c r="E34" s="51">
        <v>0.7577197</v>
      </c>
    </row>
    <row r="35" spans="1:5">
      <c r="A35" s="21">
        <v>2007</v>
      </c>
      <c r="B35" s="49">
        <v>0.88143300000000002</v>
      </c>
      <c r="C35" s="50">
        <v>0.9398784</v>
      </c>
      <c r="D35" s="50">
        <v>0.94953849999999995</v>
      </c>
      <c r="E35" s="51">
        <v>0.75983480000000003</v>
      </c>
    </row>
    <row r="36" spans="1:5">
      <c r="A36" s="21">
        <v>2008</v>
      </c>
      <c r="B36" s="49">
        <v>0.8859823</v>
      </c>
      <c r="C36" s="50">
        <v>0.95787540000000004</v>
      </c>
      <c r="D36" s="50">
        <v>0.93285280000000004</v>
      </c>
      <c r="E36" s="51">
        <v>0.76846840000000005</v>
      </c>
    </row>
    <row r="37" spans="1:5">
      <c r="A37" s="21">
        <v>2009</v>
      </c>
      <c r="B37" s="49">
        <v>0.89464279999999996</v>
      </c>
      <c r="C37" s="50">
        <v>0.97672190000000003</v>
      </c>
      <c r="D37" s="50">
        <v>0.94468660000000004</v>
      </c>
      <c r="E37" s="51">
        <v>0.77190809999999999</v>
      </c>
    </row>
    <row r="38" spans="1:5">
      <c r="A38" s="21">
        <v>2010</v>
      </c>
      <c r="B38" s="49">
        <v>0.90461999999999998</v>
      </c>
      <c r="C38" s="50">
        <v>0.99334250000000002</v>
      </c>
      <c r="D38" s="50">
        <v>0.95347539999999997</v>
      </c>
      <c r="E38" s="51">
        <v>0.77520389999999995</v>
      </c>
    </row>
    <row r="39" spans="1:5">
      <c r="A39" s="20">
        <v>2011</v>
      </c>
      <c r="B39" s="52">
        <v>0.92811270000000001</v>
      </c>
      <c r="C39" s="53">
        <v>1.0077179999999999</v>
      </c>
      <c r="D39" s="53">
        <v>0.96153809999999995</v>
      </c>
      <c r="E39" s="54">
        <v>0.79081469999999998</v>
      </c>
    </row>
    <row r="40" spans="1:5">
      <c r="A40" s="12" t="s">
        <v>100</v>
      </c>
      <c r="B40" s="47">
        <v>0.87687637812499997</v>
      </c>
      <c r="C40" s="47">
        <v>0.80460635000000003</v>
      </c>
      <c r="D40" s="47">
        <v>0.86865489999999979</v>
      </c>
      <c r="E40" s="47">
        <v>0.74352885937499991</v>
      </c>
    </row>
    <row r="41" spans="1:5">
      <c r="B41" s="42">
        <v>5.091190000000001E-2</v>
      </c>
      <c r="C41" s="42">
        <v>0.2959603999999999</v>
      </c>
      <c r="D41" s="42">
        <v>0.15497689999999997</v>
      </c>
      <c r="E41" s="42">
        <v>9.9489799999999962E-2</v>
      </c>
    </row>
  </sheetData>
  <mergeCells count="1">
    <mergeCell ref="B6:E6"/>
  </mergeCells>
  <pageMargins left="0.7" right="0.7" top="0.75" bottom="0.75" header="0.3" footer="0.3"/>
  <pageSetup orientation="portrait" verticalDpi="0" r:id="rId1"/>
  <drawing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A39"/>
  <sheetViews>
    <sheetView zoomScaleNormal="100" workbookViewId="0"/>
  </sheetViews>
  <sheetFormatPr defaultRowHeight="15"/>
  <cols>
    <col min="1" max="16384" width="9.140625" style="18"/>
  </cols>
  <sheetData>
    <row r="1" spans="1:27">
      <c r="A1" s="2" t="s">
        <v>81</v>
      </c>
    </row>
    <row r="2" spans="1:27">
      <c r="A2" s="3" t="s">
        <v>82</v>
      </c>
    </row>
    <row r="3" spans="1:27">
      <c r="A3" s="18" t="s">
        <v>83</v>
      </c>
      <c r="S3" s="134"/>
      <c r="T3" s="134"/>
      <c r="U3" s="134"/>
      <c r="V3" s="134"/>
      <c r="W3" s="134"/>
      <c r="X3" s="134"/>
      <c r="Y3" s="134"/>
      <c r="Z3" s="134"/>
      <c r="AA3" s="134"/>
    </row>
    <row r="5" spans="1:27">
      <c r="A5" s="2" t="s">
        <v>84</v>
      </c>
      <c r="B5" s="2" t="s">
        <v>69</v>
      </c>
      <c r="C5" s="2" t="s">
        <v>85</v>
      </c>
      <c r="D5" s="2" t="s">
        <v>86</v>
      </c>
      <c r="W5" s="40"/>
      <c r="X5" s="40"/>
    </row>
    <row r="6" spans="1:27">
      <c r="A6" s="2">
        <v>1980</v>
      </c>
      <c r="B6" s="18">
        <f t="shared" ref="B6:B39" si="0">SUM(C6:D6)</f>
        <v>3.46</v>
      </c>
      <c r="C6" s="18">
        <v>2.96</v>
      </c>
      <c r="D6" s="18">
        <v>0.5</v>
      </c>
      <c r="P6" s="40"/>
      <c r="Q6" s="40"/>
      <c r="W6" s="40"/>
      <c r="X6" s="40"/>
    </row>
    <row r="7" spans="1:27">
      <c r="A7" s="2">
        <v>1981</v>
      </c>
      <c r="B7" s="18">
        <f t="shared" si="0"/>
        <v>3.5800000000000005</v>
      </c>
      <c r="C7" s="18">
        <v>3.0800000000000005</v>
      </c>
      <c r="D7" s="18">
        <v>0.5</v>
      </c>
      <c r="P7" s="40"/>
      <c r="Q7" s="40"/>
      <c r="W7" s="40"/>
      <c r="X7" s="40"/>
    </row>
    <row r="8" spans="1:27">
      <c r="A8" s="2">
        <v>1982</v>
      </c>
      <c r="B8" s="18">
        <f t="shared" si="0"/>
        <v>3.8840000000000003</v>
      </c>
      <c r="C8" s="18">
        <v>3.2840000000000003</v>
      </c>
      <c r="D8" s="18">
        <v>0.6</v>
      </c>
      <c r="P8" s="40"/>
      <c r="Q8" s="40"/>
      <c r="W8" s="40"/>
      <c r="X8" s="40"/>
    </row>
    <row r="9" spans="1:27">
      <c r="A9" s="2">
        <v>1983</v>
      </c>
      <c r="B9" s="18">
        <f t="shared" si="0"/>
        <v>3.9219999999999997</v>
      </c>
      <c r="C9" s="18">
        <v>3.1219999999999999</v>
      </c>
      <c r="D9" s="18">
        <v>0.8</v>
      </c>
      <c r="P9" s="40"/>
      <c r="Q9" s="40"/>
      <c r="W9" s="40"/>
      <c r="X9" s="40"/>
    </row>
    <row r="10" spans="1:27">
      <c r="A10" s="2">
        <v>1984</v>
      </c>
      <c r="B10" s="18">
        <f t="shared" si="0"/>
        <v>3.7920000000000007</v>
      </c>
      <c r="C10" s="18">
        <v>3.1920000000000006</v>
      </c>
      <c r="D10" s="18">
        <v>0.6</v>
      </c>
      <c r="P10" s="40"/>
      <c r="Q10" s="40"/>
      <c r="W10" s="40"/>
      <c r="X10" s="40"/>
    </row>
    <row r="11" spans="1:27">
      <c r="A11" s="2">
        <v>1985</v>
      </c>
      <c r="B11" s="18">
        <f t="shared" si="0"/>
        <v>3.8220000000000001</v>
      </c>
      <c r="C11" s="18">
        <v>3.1219999999999999</v>
      </c>
      <c r="D11" s="18">
        <v>0.7</v>
      </c>
      <c r="P11" s="40"/>
      <c r="Q11" s="40"/>
      <c r="W11" s="40"/>
      <c r="X11" s="40"/>
    </row>
    <row r="12" spans="1:27">
      <c r="A12" s="2">
        <v>1986</v>
      </c>
      <c r="B12" s="18">
        <f t="shared" si="0"/>
        <v>3.5940000000000003</v>
      </c>
      <c r="C12" s="18">
        <v>3.0940000000000003</v>
      </c>
      <c r="D12" s="18">
        <v>0.5</v>
      </c>
      <c r="P12" s="40"/>
      <c r="Q12" s="40"/>
      <c r="W12" s="40"/>
      <c r="X12" s="40"/>
    </row>
    <row r="13" spans="1:27">
      <c r="A13" s="2">
        <v>1987</v>
      </c>
      <c r="B13" s="18">
        <f t="shared" si="0"/>
        <v>4.1859999999999999</v>
      </c>
      <c r="C13" s="18">
        <v>3.9860000000000002</v>
      </c>
      <c r="D13" s="18">
        <v>0.2</v>
      </c>
      <c r="P13" s="40"/>
      <c r="Q13" s="40"/>
      <c r="W13" s="40"/>
      <c r="X13" s="40"/>
    </row>
    <row r="14" spans="1:27">
      <c r="A14" s="2">
        <v>1988</v>
      </c>
      <c r="B14" s="18">
        <f t="shared" si="0"/>
        <v>3.8660000000000005</v>
      </c>
      <c r="C14" s="18">
        <v>3.1660000000000004</v>
      </c>
      <c r="D14" s="18">
        <v>0.7</v>
      </c>
      <c r="P14" s="40"/>
      <c r="Q14" s="40"/>
      <c r="W14" s="40"/>
      <c r="X14" s="40"/>
    </row>
    <row r="15" spans="1:27">
      <c r="A15" s="2">
        <v>1989</v>
      </c>
      <c r="B15" s="18">
        <f t="shared" si="0"/>
        <v>2.3820000000000001</v>
      </c>
      <c r="C15" s="18">
        <v>1.8820000000000001</v>
      </c>
      <c r="D15" s="18">
        <v>0.5</v>
      </c>
      <c r="P15" s="40"/>
      <c r="Q15" s="40"/>
      <c r="W15" s="40"/>
      <c r="X15" s="40"/>
    </row>
    <row r="16" spans="1:27">
      <c r="A16" s="2">
        <v>1990</v>
      </c>
      <c r="B16" s="18">
        <f t="shared" si="0"/>
        <v>2.1640000000000001</v>
      </c>
      <c r="C16" s="18">
        <v>1.764</v>
      </c>
      <c r="D16" s="18">
        <v>0.4</v>
      </c>
      <c r="P16" s="40"/>
      <c r="Q16" s="40"/>
      <c r="W16" s="40"/>
      <c r="X16" s="40"/>
    </row>
    <row r="17" spans="1:24">
      <c r="A17" s="2">
        <v>1991</v>
      </c>
      <c r="B17" s="18">
        <f t="shared" si="0"/>
        <v>2.4099999999999997</v>
      </c>
      <c r="C17" s="18">
        <v>1.9099999999999997</v>
      </c>
      <c r="D17" s="18">
        <v>0.5</v>
      </c>
      <c r="P17" s="40"/>
      <c r="Q17" s="40"/>
      <c r="W17" s="40"/>
      <c r="X17" s="40"/>
    </row>
    <row r="18" spans="1:24">
      <c r="A18" s="2">
        <v>1992</v>
      </c>
      <c r="B18" s="18">
        <f t="shared" si="0"/>
        <v>2.9720000000000004</v>
      </c>
      <c r="C18" s="18">
        <v>1.9720000000000002</v>
      </c>
      <c r="D18" s="18">
        <v>1</v>
      </c>
      <c r="P18" s="40"/>
      <c r="Q18" s="40"/>
      <c r="W18" s="40"/>
      <c r="X18" s="40"/>
    </row>
    <row r="19" spans="1:24">
      <c r="A19" s="2">
        <v>1993</v>
      </c>
      <c r="B19" s="18">
        <f t="shared" si="0"/>
        <v>2.8860000000000001</v>
      </c>
      <c r="C19" s="18">
        <v>1.7860000000000003</v>
      </c>
      <c r="D19" s="18">
        <v>1.1000000000000001</v>
      </c>
      <c r="P19" s="40"/>
      <c r="Q19" s="40"/>
      <c r="W19" s="40"/>
      <c r="X19" s="40"/>
    </row>
    <row r="20" spans="1:24">
      <c r="A20" s="2">
        <v>1994</v>
      </c>
      <c r="B20" s="18">
        <f t="shared" si="0"/>
        <v>2.7679999999999998</v>
      </c>
      <c r="C20" s="18">
        <v>1.6679999999999999</v>
      </c>
      <c r="D20" s="18">
        <v>1.1000000000000001</v>
      </c>
      <c r="P20" s="40"/>
      <c r="Q20" s="40"/>
      <c r="W20" s="40"/>
      <c r="X20" s="40"/>
    </row>
    <row r="21" spans="1:24">
      <c r="A21" s="2">
        <v>1995</v>
      </c>
      <c r="B21" s="18">
        <f t="shared" si="0"/>
        <v>2.1019999999999999</v>
      </c>
      <c r="C21" s="18">
        <v>1.1019999999999999</v>
      </c>
      <c r="D21" s="18">
        <v>1</v>
      </c>
      <c r="P21" s="40"/>
      <c r="Q21" s="40"/>
      <c r="W21" s="40"/>
      <c r="X21" s="40"/>
    </row>
    <row r="22" spans="1:24">
      <c r="A22" s="2">
        <v>1996</v>
      </c>
      <c r="B22" s="18">
        <f t="shared" si="0"/>
        <v>2.11</v>
      </c>
      <c r="C22" s="18">
        <v>1.1099999999999999</v>
      </c>
      <c r="D22" s="18">
        <v>1</v>
      </c>
      <c r="P22" s="40"/>
      <c r="Q22" s="40"/>
      <c r="W22" s="40"/>
      <c r="X22" s="40"/>
    </row>
    <row r="23" spans="1:24">
      <c r="A23" s="2">
        <v>1997</v>
      </c>
      <c r="B23" s="18">
        <f t="shared" si="0"/>
        <v>2.17</v>
      </c>
      <c r="C23" s="18">
        <v>0.87000000000000011</v>
      </c>
      <c r="D23" s="18">
        <v>1.3</v>
      </c>
      <c r="P23" s="40"/>
      <c r="Q23" s="40"/>
      <c r="W23" s="40"/>
      <c r="X23" s="40"/>
    </row>
    <row r="24" spans="1:24">
      <c r="A24" s="2">
        <v>1998</v>
      </c>
      <c r="B24" s="18">
        <f t="shared" si="0"/>
        <v>2.5920000000000001</v>
      </c>
      <c r="C24" s="18">
        <v>0.99199999999999999</v>
      </c>
      <c r="D24" s="18">
        <v>1.6</v>
      </c>
      <c r="P24" s="40"/>
      <c r="Q24" s="40"/>
      <c r="W24" s="40"/>
      <c r="X24" s="40"/>
    </row>
    <row r="25" spans="1:24">
      <c r="A25" s="2">
        <v>1999</v>
      </c>
      <c r="B25" s="18">
        <f t="shared" si="0"/>
        <v>2.4940000000000002</v>
      </c>
      <c r="C25" s="18">
        <v>0.99400000000000011</v>
      </c>
      <c r="D25" s="18">
        <v>1.5</v>
      </c>
      <c r="P25" s="40"/>
      <c r="Q25" s="40"/>
      <c r="W25" s="40"/>
      <c r="X25" s="40"/>
    </row>
    <row r="26" spans="1:24">
      <c r="A26" s="2">
        <v>2000</v>
      </c>
      <c r="B26" s="18">
        <f t="shared" si="0"/>
        <v>2.512</v>
      </c>
      <c r="C26" s="18">
        <v>1.012</v>
      </c>
      <c r="D26" s="18">
        <v>1.5</v>
      </c>
      <c r="P26" s="40"/>
      <c r="Q26" s="40"/>
      <c r="W26" s="40"/>
      <c r="X26" s="40"/>
    </row>
    <row r="27" spans="1:24">
      <c r="A27" s="2">
        <v>2001</v>
      </c>
      <c r="B27" s="18">
        <f t="shared" si="0"/>
        <v>2.1820000000000004</v>
      </c>
      <c r="C27" s="18">
        <v>0.88200000000000023</v>
      </c>
      <c r="D27" s="18">
        <v>1.3</v>
      </c>
      <c r="P27" s="40"/>
      <c r="Q27" s="40"/>
      <c r="W27" s="40"/>
      <c r="X27" s="40"/>
    </row>
    <row r="28" spans="1:24">
      <c r="A28" s="2">
        <v>2002</v>
      </c>
      <c r="B28" s="18">
        <f t="shared" si="0"/>
        <v>1.694</v>
      </c>
      <c r="C28" s="18">
        <v>0.99400000000000011</v>
      </c>
      <c r="D28" s="18">
        <v>0.7</v>
      </c>
      <c r="P28" s="40"/>
      <c r="Q28" s="40"/>
      <c r="W28" s="40"/>
      <c r="X28" s="40"/>
    </row>
    <row r="29" spans="1:24">
      <c r="A29" s="2">
        <v>2003</v>
      </c>
      <c r="B29" s="18">
        <f t="shared" si="0"/>
        <v>1.6880000000000002</v>
      </c>
      <c r="C29" s="18">
        <v>0.9880000000000001</v>
      </c>
      <c r="D29" s="18">
        <v>0.7</v>
      </c>
      <c r="P29" s="40"/>
      <c r="Q29" s="40"/>
      <c r="W29" s="40"/>
      <c r="X29" s="40"/>
    </row>
    <row r="30" spans="1:24">
      <c r="A30" s="2">
        <v>2004</v>
      </c>
      <c r="B30" s="18">
        <f t="shared" si="0"/>
        <v>1.6379999999999999</v>
      </c>
      <c r="C30" s="18">
        <v>0.93800000000000006</v>
      </c>
      <c r="D30" s="18">
        <v>0.7</v>
      </c>
      <c r="P30" s="40"/>
      <c r="Q30" s="40"/>
      <c r="W30" s="40"/>
      <c r="X30" s="40"/>
    </row>
    <row r="31" spans="1:24">
      <c r="A31" s="2">
        <v>2005</v>
      </c>
      <c r="B31" s="18">
        <f t="shared" si="0"/>
        <v>1.5899999999999999</v>
      </c>
      <c r="C31" s="18">
        <v>0.89</v>
      </c>
      <c r="D31" s="18">
        <v>0.7</v>
      </c>
      <c r="P31" s="40"/>
      <c r="Q31" s="40"/>
      <c r="W31" s="40"/>
      <c r="X31" s="40"/>
    </row>
    <row r="32" spans="1:24">
      <c r="A32" s="2">
        <v>2006</v>
      </c>
      <c r="B32" s="18">
        <f t="shared" si="0"/>
        <v>1.552</v>
      </c>
      <c r="C32" s="18">
        <v>0.85199999999999998</v>
      </c>
      <c r="D32" s="18">
        <v>0.7</v>
      </c>
      <c r="P32" s="40"/>
      <c r="Q32" s="40"/>
      <c r="W32" s="40"/>
      <c r="X32" s="40"/>
    </row>
    <row r="33" spans="1:24">
      <c r="A33" s="2">
        <v>2007</v>
      </c>
      <c r="B33" s="18">
        <f t="shared" si="0"/>
        <v>1.8319999999999999</v>
      </c>
      <c r="C33" s="18">
        <v>1.0319999999999998</v>
      </c>
      <c r="D33" s="18">
        <v>0.8</v>
      </c>
      <c r="W33" s="40"/>
      <c r="X33" s="40"/>
    </row>
    <row r="34" spans="1:24">
      <c r="A34" s="2">
        <v>2008</v>
      </c>
      <c r="B34" s="18">
        <f t="shared" si="0"/>
        <v>1.7999999999999998</v>
      </c>
      <c r="C34" s="18">
        <v>0.99999999999999978</v>
      </c>
      <c r="D34" s="18">
        <v>0.8</v>
      </c>
      <c r="W34" s="40"/>
      <c r="X34" s="40"/>
    </row>
    <row r="35" spans="1:24">
      <c r="A35" s="2">
        <v>2009</v>
      </c>
      <c r="B35" s="18">
        <f t="shared" si="0"/>
        <v>2.74</v>
      </c>
      <c r="C35" s="18">
        <v>1.7400000000000002</v>
      </c>
      <c r="D35" s="18">
        <v>1</v>
      </c>
      <c r="W35" s="40"/>
      <c r="X35" s="40"/>
    </row>
    <row r="36" spans="1:24">
      <c r="A36" s="2">
        <v>2010</v>
      </c>
      <c r="B36" s="18">
        <f t="shared" si="0"/>
        <v>2.62</v>
      </c>
      <c r="C36" s="18">
        <v>1.6200000000000003</v>
      </c>
      <c r="D36" s="18">
        <v>1</v>
      </c>
      <c r="W36" s="40"/>
      <c r="X36" s="40"/>
    </row>
    <row r="37" spans="1:24">
      <c r="A37" s="2">
        <v>2011</v>
      </c>
      <c r="B37" s="18">
        <f t="shared" si="0"/>
        <v>2.2219999999999995</v>
      </c>
      <c r="C37" s="18">
        <v>1.1919999999999997</v>
      </c>
      <c r="D37" s="18">
        <v>1.03</v>
      </c>
      <c r="W37" s="40"/>
      <c r="X37" s="40"/>
    </row>
    <row r="38" spans="1:24">
      <c r="A38" s="2">
        <v>2012</v>
      </c>
      <c r="B38" s="18">
        <f t="shared" si="0"/>
        <v>2.778</v>
      </c>
      <c r="C38" s="18">
        <v>1.4179999999999999</v>
      </c>
      <c r="D38" s="18">
        <v>1.36</v>
      </c>
    </row>
    <row r="39" spans="1:24">
      <c r="A39" s="2">
        <v>2013</v>
      </c>
      <c r="B39" s="18">
        <f t="shared" si="0"/>
        <v>2.504</v>
      </c>
      <c r="C39" s="18">
        <v>1.3240000000000001</v>
      </c>
      <c r="D39" s="18">
        <v>1.18</v>
      </c>
    </row>
  </sheetData>
  <mergeCells count="3">
    <mergeCell ref="S3:U3"/>
    <mergeCell ref="V3:X3"/>
    <mergeCell ref="Y3:AA3"/>
  </mergeCells>
  <pageMargins left="0.7" right="0.7" top="0.75" bottom="0.75" header="0.3" footer="0.3"/>
  <pageSetup orientation="portrait" verticalDpi="0" r:id="rId1"/>
  <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27"/>
  <sheetViews>
    <sheetView workbookViewId="0"/>
  </sheetViews>
  <sheetFormatPr defaultRowHeight="12.75"/>
  <cols>
    <col min="1" max="1" width="12.140625" style="24" bestFit="1" customWidth="1"/>
    <col min="2" max="3" width="12.42578125" style="39" customWidth="1"/>
    <col min="4" max="16384" width="9.140625" style="24"/>
  </cols>
  <sheetData>
    <row r="1" spans="1:3" ht="15">
      <c r="A1" s="22" t="s">
        <v>87</v>
      </c>
      <c r="B1" s="23"/>
      <c r="C1" s="23"/>
    </row>
    <row r="2" spans="1:3" ht="14.25">
      <c r="A2" s="25" t="s">
        <v>88</v>
      </c>
      <c r="B2" s="23"/>
      <c r="C2" s="23"/>
    </row>
    <row r="3" spans="1:3" ht="14.25">
      <c r="A3" s="26"/>
      <c r="B3" s="23"/>
      <c r="C3" s="23"/>
    </row>
    <row r="4" spans="1:3" ht="14.25">
      <c r="A4" s="26"/>
      <c r="B4" s="23"/>
      <c r="C4" s="23"/>
    </row>
    <row r="5" spans="1:3" ht="30">
      <c r="A5" s="141" t="s">
        <v>0</v>
      </c>
      <c r="B5" s="142" t="s">
        <v>145</v>
      </c>
      <c r="C5" s="142" t="s">
        <v>105</v>
      </c>
    </row>
    <row r="6" spans="1:3" ht="15" customHeight="1">
      <c r="A6" s="30" t="s">
        <v>19</v>
      </c>
      <c r="B6" s="31">
        <v>1.07</v>
      </c>
      <c r="C6" s="31">
        <v>0.55000000000000004</v>
      </c>
    </row>
    <row r="7" spans="1:3" ht="14.25">
      <c r="A7" s="30" t="s">
        <v>3</v>
      </c>
      <c r="B7" s="31">
        <v>1.35</v>
      </c>
      <c r="C7" s="31">
        <v>0.51</v>
      </c>
    </row>
    <row r="8" spans="1:3" ht="14.25">
      <c r="A8" s="30" t="s">
        <v>13</v>
      </c>
      <c r="B8" s="31">
        <v>1.22</v>
      </c>
      <c r="C8" s="31">
        <v>0.65</v>
      </c>
    </row>
    <row r="9" spans="1:3" ht="14.25">
      <c r="A9" s="30" t="s">
        <v>14</v>
      </c>
      <c r="B9" s="31">
        <v>1.55</v>
      </c>
      <c r="C9" s="31">
        <v>0.96</v>
      </c>
    </row>
    <row r="10" spans="1:3" ht="14.25">
      <c r="A10" s="30" t="s">
        <v>7</v>
      </c>
      <c r="B10" s="31">
        <v>1.48</v>
      </c>
      <c r="C10" s="31">
        <v>1.53</v>
      </c>
    </row>
    <row r="11" spans="1:3" ht="14.25">
      <c r="A11" s="30" t="s">
        <v>8</v>
      </c>
      <c r="B11" s="31">
        <v>1.64</v>
      </c>
      <c r="C11" s="31">
        <v>1.5</v>
      </c>
    </row>
    <row r="12" spans="1:3" ht="14.25">
      <c r="A12" s="30" t="s">
        <v>12</v>
      </c>
      <c r="B12" s="31">
        <v>2.9</v>
      </c>
      <c r="C12" s="31">
        <v>0.43</v>
      </c>
    </row>
    <row r="13" spans="1:3" ht="14.25">
      <c r="A13" s="30" t="s">
        <v>25</v>
      </c>
      <c r="B13" s="31">
        <v>3.07</v>
      </c>
      <c r="C13" s="31">
        <v>0.5</v>
      </c>
    </row>
    <row r="14" spans="1:3" ht="14.25" customHeight="1">
      <c r="A14" s="28" t="s">
        <v>89</v>
      </c>
      <c r="B14" s="29">
        <v>2.64</v>
      </c>
      <c r="C14" s="29">
        <v>1.07</v>
      </c>
    </row>
    <row r="15" spans="1:3" ht="14.25">
      <c r="A15" s="30" t="s">
        <v>22</v>
      </c>
      <c r="B15" s="31">
        <v>3.22</v>
      </c>
      <c r="C15" s="31">
        <v>0.62</v>
      </c>
    </row>
    <row r="16" spans="1:3" ht="14.25">
      <c r="A16" s="30" t="s">
        <v>10</v>
      </c>
      <c r="B16" s="31">
        <v>3.69</v>
      </c>
      <c r="C16" s="31">
        <v>0.56999999999999995</v>
      </c>
    </row>
    <row r="17" spans="1:3" ht="14.25">
      <c r="A17" s="30" t="s">
        <v>9</v>
      </c>
      <c r="B17" s="31">
        <v>3.71</v>
      </c>
      <c r="C17" s="31">
        <v>0.77</v>
      </c>
    </row>
    <row r="18" spans="1:3" ht="14.25">
      <c r="A18" s="30" t="s">
        <v>90</v>
      </c>
      <c r="B18" s="31">
        <v>4.32</v>
      </c>
      <c r="C18" s="31">
        <v>0.38</v>
      </c>
    </row>
    <row r="19" spans="1:3" ht="14.25">
      <c r="A19" s="30" t="s">
        <v>23</v>
      </c>
      <c r="B19" s="31">
        <v>3.1</v>
      </c>
      <c r="C19" s="31">
        <v>1.6</v>
      </c>
    </row>
    <row r="20" spans="1:3" ht="14.25">
      <c r="A20" s="30" t="s">
        <v>17</v>
      </c>
      <c r="B20" s="31">
        <v>2.15</v>
      </c>
      <c r="C20" s="31">
        <v>2.8</v>
      </c>
    </row>
    <row r="21" spans="1:3" ht="14.25">
      <c r="A21" s="30" t="s">
        <v>21</v>
      </c>
      <c r="B21" s="31">
        <v>3.66</v>
      </c>
      <c r="C21" s="31">
        <v>1.32</v>
      </c>
    </row>
    <row r="22" spans="1:3" ht="14.25">
      <c r="A22" s="32" t="s">
        <v>91</v>
      </c>
      <c r="B22" s="33">
        <v>4.09</v>
      </c>
      <c r="C22" s="33">
        <v>2.36</v>
      </c>
    </row>
    <row r="24" spans="1:3" ht="15">
      <c r="A24" s="27" t="s">
        <v>26</v>
      </c>
      <c r="B24" s="34">
        <v>2.7368750000000004</v>
      </c>
      <c r="C24" s="34">
        <v>1.098125</v>
      </c>
    </row>
    <row r="26" spans="1:3">
      <c r="A26" s="35" t="s">
        <v>92</v>
      </c>
      <c r="B26" s="36">
        <v>2.2316666666666669</v>
      </c>
      <c r="C26" s="36">
        <v>1.0983333333333334</v>
      </c>
    </row>
    <row r="27" spans="1:3">
      <c r="A27" s="37" t="s">
        <v>93</v>
      </c>
      <c r="B27" s="38">
        <v>3.04</v>
      </c>
      <c r="C27" s="38">
        <v>1.0980000000000001</v>
      </c>
    </row>
  </sheetData>
  <pageMargins left="0.7" right="0.7" top="0.75" bottom="0.75" header="0.3" footer="0.3"/>
  <pageSetup orientation="portrait" verticalDpi="0" r:id="rId1"/>
  <drawing r:id="rId2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6"/>
  <sheetViews>
    <sheetView zoomScale="90" zoomScaleNormal="90" workbookViewId="0"/>
  </sheetViews>
  <sheetFormatPr defaultRowHeight="15"/>
  <cols>
    <col min="1" max="1" width="29.7109375" style="18" customWidth="1"/>
    <col min="2" max="16384" width="9.140625" style="18"/>
  </cols>
  <sheetData>
    <row r="1" spans="1:4">
      <c r="A1" s="100" t="s">
        <v>162</v>
      </c>
    </row>
    <row r="2" spans="1:4">
      <c r="B2" s="2" t="s">
        <v>163</v>
      </c>
      <c r="C2" s="2" t="s">
        <v>164</v>
      </c>
      <c r="D2" s="2" t="s">
        <v>165</v>
      </c>
    </row>
    <row r="3" spans="1:4">
      <c r="A3" s="2" t="s">
        <v>126</v>
      </c>
      <c r="B3" s="18">
        <v>2.8539737391254647</v>
      </c>
      <c r="C3" s="18">
        <v>3.5138713097263286</v>
      </c>
      <c r="D3" s="18">
        <v>3.4910239364425255</v>
      </c>
    </row>
    <row r="4" spans="1:4">
      <c r="A4" s="2" t="s">
        <v>63</v>
      </c>
      <c r="B4" s="18">
        <v>5.3101626859074802</v>
      </c>
      <c r="C4" s="18">
        <v>5.6209675254076261</v>
      </c>
      <c r="D4" s="18">
        <v>5.527063372317909</v>
      </c>
    </row>
    <row r="5" spans="1:4">
      <c r="A5" s="2" t="s">
        <v>128</v>
      </c>
      <c r="B5" s="18">
        <v>4.3763665044966302</v>
      </c>
      <c r="C5" s="18">
        <v>4.861110231690029</v>
      </c>
      <c r="D5" s="18">
        <v>4.8591851438041429</v>
      </c>
    </row>
    <row r="6" spans="1:4">
      <c r="A6" s="2" t="s">
        <v>2</v>
      </c>
      <c r="B6" s="18">
        <v>1.7139973328651319</v>
      </c>
      <c r="C6" s="18">
        <v>3.0615265446918651</v>
      </c>
      <c r="D6" s="18">
        <v>3.2493809071681499</v>
      </c>
    </row>
  </sheetData>
  <pageMargins left="0.7" right="0.7" top="0.75" bottom="0.75" header="0.3" footer="0.3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L41"/>
  <sheetViews>
    <sheetView zoomScale="85" zoomScaleNormal="85" workbookViewId="0"/>
  </sheetViews>
  <sheetFormatPr defaultRowHeight="15"/>
  <cols>
    <col min="1" max="1" width="9.140625" style="2"/>
    <col min="2" max="3" width="9.140625" style="18"/>
    <col min="4" max="4" width="3.85546875" style="18" customWidth="1"/>
    <col min="5" max="6" width="9.140625" style="18"/>
    <col min="7" max="7" width="3.5703125" style="18" customWidth="1"/>
    <col min="8" max="9" width="9.140625" style="18"/>
    <col min="10" max="10" width="3.5703125" style="18" customWidth="1"/>
    <col min="11" max="16384" width="9.140625" style="18"/>
  </cols>
  <sheetData>
    <row r="1" spans="1:12" ht="15.75" thickBot="1">
      <c r="B1" s="144" t="s">
        <v>101</v>
      </c>
      <c r="C1" s="144"/>
      <c r="D1" s="144"/>
      <c r="E1" s="144"/>
      <c r="F1" s="144"/>
      <c r="G1" s="2"/>
      <c r="H1" s="144" t="s">
        <v>102</v>
      </c>
      <c r="I1" s="144"/>
      <c r="J1" s="144"/>
      <c r="K1" s="145"/>
      <c r="L1" s="145"/>
    </row>
    <row r="2" spans="1:12" ht="15.75" thickTop="1">
      <c r="A2" s="143" t="s">
        <v>73</v>
      </c>
      <c r="B2" s="146" t="s">
        <v>103</v>
      </c>
      <c r="C2" s="147"/>
      <c r="D2" s="2"/>
      <c r="E2" s="147" t="s">
        <v>104</v>
      </c>
      <c r="F2" s="147"/>
      <c r="G2" s="2"/>
      <c r="H2" s="147" t="s">
        <v>105</v>
      </c>
      <c r="I2" s="147"/>
      <c r="J2" s="147"/>
      <c r="K2" s="146" t="s">
        <v>106</v>
      </c>
      <c r="L2" s="148"/>
    </row>
    <row r="3" spans="1:12">
      <c r="B3" s="43" t="s">
        <v>107</v>
      </c>
      <c r="C3" s="43" t="s">
        <v>108</v>
      </c>
      <c r="D3" s="43"/>
      <c r="E3" s="43" t="s">
        <v>109</v>
      </c>
      <c r="F3" s="43" t="s">
        <v>108</v>
      </c>
      <c r="G3" s="43"/>
      <c r="H3" s="43" t="s">
        <v>110</v>
      </c>
      <c r="I3" s="43" t="s">
        <v>108</v>
      </c>
      <c r="K3" s="43" t="s">
        <v>111</v>
      </c>
      <c r="L3" s="43" t="s">
        <v>108</v>
      </c>
    </row>
    <row r="4" spans="1:12">
      <c r="A4" s="43">
        <v>1980</v>
      </c>
      <c r="B4" s="41"/>
      <c r="C4" s="55">
        <v>0</v>
      </c>
      <c r="D4" s="41"/>
      <c r="E4" s="41">
        <v>33.029286389905337</v>
      </c>
      <c r="F4" s="55">
        <v>2</v>
      </c>
      <c r="G4" s="41"/>
      <c r="H4" s="41"/>
      <c r="I4" s="40">
        <v>0</v>
      </c>
      <c r="K4" s="41">
        <v>0.93900635642544272</v>
      </c>
      <c r="L4" s="40">
        <v>5</v>
      </c>
    </row>
    <row r="5" spans="1:12">
      <c r="A5" s="43">
        <v>1981</v>
      </c>
      <c r="B5" s="41"/>
      <c r="C5" s="55">
        <v>0</v>
      </c>
      <c r="D5" s="41"/>
      <c r="E5" s="41">
        <v>31.860451969151892</v>
      </c>
      <c r="F5" s="55">
        <v>2</v>
      </c>
      <c r="G5" s="41"/>
      <c r="H5" s="41"/>
      <c r="I5" s="40">
        <v>0</v>
      </c>
      <c r="K5" s="41">
        <v>0.92517179429528196</v>
      </c>
      <c r="L5" s="40">
        <v>5</v>
      </c>
    </row>
    <row r="6" spans="1:12">
      <c r="A6" s="43">
        <v>1982</v>
      </c>
      <c r="B6" s="41">
        <v>18.825401034071323</v>
      </c>
      <c r="C6" s="55">
        <v>1</v>
      </c>
      <c r="D6" s="41"/>
      <c r="E6" s="41">
        <v>36.385765990839495</v>
      </c>
      <c r="F6" s="55">
        <v>2</v>
      </c>
      <c r="G6" s="41"/>
      <c r="H6" s="41"/>
      <c r="I6" s="40">
        <v>0</v>
      </c>
      <c r="K6" s="41">
        <v>1.2052488570869508</v>
      </c>
      <c r="L6" s="40">
        <v>5</v>
      </c>
    </row>
    <row r="7" spans="1:12">
      <c r="A7" s="43">
        <v>1983</v>
      </c>
      <c r="B7" s="41">
        <v>19.548755988255291</v>
      </c>
      <c r="C7" s="55">
        <v>1</v>
      </c>
      <c r="D7" s="41"/>
      <c r="E7" s="41">
        <v>53.338682260475878</v>
      </c>
      <c r="F7" s="55">
        <v>2</v>
      </c>
      <c r="G7" s="41"/>
      <c r="H7" s="41"/>
      <c r="I7" s="40">
        <v>0</v>
      </c>
      <c r="K7" s="41">
        <v>2.1599325703457546</v>
      </c>
      <c r="L7" s="40">
        <v>5</v>
      </c>
    </row>
    <row r="8" spans="1:12">
      <c r="A8" s="43">
        <v>1984</v>
      </c>
      <c r="B8" s="41">
        <v>19.452590420332356</v>
      </c>
      <c r="C8" s="55">
        <v>1</v>
      </c>
      <c r="D8" s="41"/>
      <c r="E8" s="41">
        <v>60.907818278548476</v>
      </c>
      <c r="F8" s="55">
        <v>2</v>
      </c>
      <c r="G8" s="41"/>
      <c r="H8" s="41"/>
      <c r="I8" s="40">
        <v>0</v>
      </c>
      <c r="K8" s="41">
        <v>1.8327856969670795</v>
      </c>
      <c r="L8" s="40">
        <v>5</v>
      </c>
    </row>
    <row r="9" spans="1:12">
      <c r="A9" s="43">
        <v>1985</v>
      </c>
      <c r="B9" s="41">
        <v>20.155723048369207</v>
      </c>
      <c r="C9" s="55">
        <v>1</v>
      </c>
      <c r="D9" s="41"/>
      <c r="E9" s="41">
        <v>52.991663557386012</v>
      </c>
      <c r="F9" s="55">
        <v>3</v>
      </c>
      <c r="G9" s="41"/>
      <c r="H9" s="41"/>
      <c r="I9" s="40">
        <v>0</v>
      </c>
      <c r="K9" s="41">
        <v>1.7683901600429679</v>
      </c>
      <c r="L9" s="40">
        <v>5</v>
      </c>
    </row>
    <row r="10" spans="1:12">
      <c r="A10" s="43">
        <v>1986</v>
      </c>
      <c r="B10" s="41">
        <v>20.17321504013519</v>
      </c>
      <c r="C10" s="55">
        <v>1</v>
      </c>
      <c r="D10" s="41"/>
      <c r="E10" s="41">
        <v>54.345283183501806</v>
      </c>
      <c r="F10" s="55">
        <v>3</v>
      </c>
      <c r="G10" s="41"/>
      <c r="H10" s="41"/>
      <c r="I10" s="40">
        <v>0</v>
      </c>
      <c r="K10" s="41">
        <v>1.3856672126195484</v>
      </c>
      <c r="L10" s="40">
        <v>5</v>
      </c>
    </row>
    <row r="11" spans="1:12">
      <c r="A11" s="43">
        <v>1987</v>
      </c>
      <c r="B11" s="41">
        <v>21.57899493853941</v>
      </c>
      <c r="C11" s="55">
        <v>1</v>
      </c>
      <c r="D11" s="41"/>
      <c r="E11" s="41">
        <v>71.006251524217973</v>
      </c>
      <c r="F11" s="55">
        <v>3</v>
      </c>
      <c r="G11" s="41"/>
      <c r="H11" s="41"/>
      <c r="I11" s="40">
        <v>0</v>
      </c>
      <c r="K11" s="41">
        <v>0.52192117250557923</v>
      </c>
      <c r="L11" s="40">
        <v>6</v>
      </c>
    </row>
    <row r="12" spans="1:12">
      <c r="A12" s="43">
        <v>1988</v>
      </c>
      <c r="B12" s="41">
        <v>18.744570932199515</v>
      </c>
      <c r="C12" s="55">
        <v>1</v>
      </c>
      <c r="D12" s="41"/>
      <c r="E12" s="41">
        <v>58.833911866800037</v>
      </c>
      <c r="F12" s="55">
        <v>3</v>
      </c>
      <c r="G12" s="41"/>
      <c r="H12" s="41"/>
      <c r="I12" s="40">
        <v>0</v>
      </c>
      <c r="K12" s="41">
        <v>1.5799029286457587</v>
      </c>
      <c r="L12" s="40">
        <v>6</v>
      </c>
    </row>
    <row r="13" spans="1:12">
      <c r="A13" s="43">
        <v>1989</v>
      </c>
      <c r="B13" s="41">
        <v>10.657877439104551</v>
      </c>
      <c r="C13" s="55">
        <v>1</v>
      </c>
      <c r="D13" s="41"/>
      <c r="E13" s="41">
        <v>56.491860443702514</v>
      </c>
      <c r="F13" s="55">
        <v>3</v>
      </c>
      <c r="G13" s="41"/>
      <c r="H13" s="41">
        <v>2.4953095977404969</v>
      </c>
      <c r="I13" s="40">
        <v>1</v>
      </c>
      <c r="K13" s="41">
        <v>1.726401352347726</v>
      </c>
      <c r="L13" s="40">
        <v>6</v>
      </c>
    </row>
    <row r="14" spans="1:12">
      <c r="A14" s="43">
        <v>1990</v>
      </c>
      <c r="B14" s="41">
        <v>6.3479796864650035</v>
      </c>
      <c r="C14" s="55">
        <v>3</v>
      </c>
      <c r="D14" s="41"/>
      <c r="E14" s="41">
        <v>42.223040457540407</v>
      </c>
      <c r="F14" s="55">
        <v>4</v>
      </c>
      <c r="G14" s="41"/>
      <c r="H14" s="41">
        <v>10.124271138276953</v>
      </c>
      <c r="I14" s="40">
        <v>3</v>
      </c>
      <c r="K14" s="41">
        <v>7.1789110362575581</v>
      </c>
      <c r="L14" s="40">
        <v>6</v>
      </c>
    </row>
    <row r="15" spans="1:12">
      <c r="A15" s="43">
        <v>1991</v>
      </c>
      <c r="B15" s="41">
        <v>6.2822989416679045</v>
      </c>
      <c r="C15" s="55">
        <v>3</v>
      </c>
      <c r="D15" s="41"/>
      <c r="E15" s="41">
        <v>39.314633826290276</v>
      </c>
      <c r="F15" s="55">
        <v>4</v>
      </c>
      <c r="G15" s="41"/>
      <c r="H15" s="41">
        <v>4.4538752884594972</v>
      </c>
      <c r="I15" s="40">
        <v>4</v>
      </c>
      <c r="K15" s="41">
        <v>4.0407340380258869</v>
      </c>
      <c r="L15" s="40">
        <v>6</v>
      </c>
    </row>
    <row r="16" spans="1:12">
      <c r="A16" s="43">
        <v>1992</v>
      </c>
      <c r="B16" s="41">
        <v>6.9718096392846318</v>
      </c>
      <c r="C16" s="55">
        <v>3</v>
      </c>
      <c r="D16" s="41"/>
      <c r="E16" s="41">
        <v>33.883090569992149</v>
      </c>
      <c r="F16" s="55">
        <v>5</v>
      </c>
      <c r="G16" s="41"/>
      <c r="H16" s="41">
        <v>5.4513447780423139</v>
      </c>
      <c r="I16" s="40">
        <v>4</v>
      </c>
      <c r="K16" s="41">
        <v>5.6662349535273515</v>
      </c>
      <c r="L16" s="40">
        <v>6</v>
      </c>
    </row>
    <row r="17" spans="1:12">
      <c r="A17" s="43">
        <v>1993</v>
      </c>
      <c r="B17" s="41">
        <v>6.2022018657029996</v>
      </c>
      <c r="C17" s="55">
        <v>3</v>
      </c>
      <c r="D17" s="41"/>
      <c r="E17" s="41">
        <v>30.383111271763756</v>
      </c>
      <c r="F17" s="55">
        <v>6</v>
      </c>
      <c r="G17" s="41"/>
      <c r="H17" s="41">
        <v>8.0877214617503199</v>
      </c>
      <c r="I17" s="40">
        <v>6</v>
      </c>
      <c r="K17" s="41">
        <v>8.3659502635221177</v>
      </c>
      <c r="L17" s="40">
        <v>6</v>
      </c>
    </row>
    <row r="18" spans="1:12">
      <c r="A18" s="43">
        <v>1994</v>
      </c>
      <c r="B18" s="41">
        <v>6.2018747907599598</v>
      </c>
      <c r="C18" s="55">
        <v>3</v>
      </c>
      <c r="D18" s="41"/>
      <c r="E18" s="41">
        <v>28.919623740474286</v>
      </c>
      <c r="F18" s="55">
        <v>6</v>
      </c>
      <c r="G18" s="41"/>
      <c r="H18" s="41">
        <v>6.5274151436031342</v>
      </c>
      <c r="I18" s="40">
        <v>6</v>
      </c>
      <c r="K18" s="41">
        <v>6.7496994659361889</v>
      </c>
      <c r="L18" s="40">
        <v>6</v>
      </c>
    </row>
    <row r="19" spans="1:12">
      <c r="A19" s="43">
        <v>1995</v>
      </c>
      <c r="B19" s="41">
        <v>4.7906710444831333</v>
      </c>
      <c r="C19" s="55">
        <v>4</v>
      </c>
      <c r="D19" s="41"/>
      <c r="E19" s="41">
        <v>26.495806769312424</v>
      </c>
      <c r="F19" s="55">
        <v>6</v>
      </c>
      <c r="G19" s="41"/>
      <c r="H19" s="41">
        <v>8.4181002828169191</v>
      </c>
      <c r="I19" s="40">
        <v>6</v>
      </c>
      <c r="K19" s="41">
        <v>7.9391247805688545</v>
      </c>
      <c r="L19" s="40">
        <v>6</v>
      </c>
    </row>
    <row r="20" spans="1:12">
      <c r="A20" s="43">
        <v>1996</v>
      </c>
      <c r="B20" s="41">
        <v>4.2811851554725893</v>
      </c>
      <c r="C20" s="55">
        <v>5</v>
      </c>
      <c r="D20" s="41"/>
      <c r="E20" s="41">
        <v>29.336997080836646</v>
      </c>
      <c r="F20" s="55">
        <v>6</v>
      </c>
      <c r="G20" s="41"/>
      <c r="H20" s="41">
        <v>10.007500690853108</v>
      </c>
      <c r="I20" s="40">
        <v>6</v>
      </c>
      <c r="K20" s="41">
        <v>9.8618370248763405</v>
      </c>
      <c r="L20" s="40">
        <v>6</v>
      </c>
    </row>
    <row r="21" spans="1:12">
      <c r="A21" s="43">
        <v>1997</v>
      </c>
      <c r="B21" s="41">
        <v>4.1947479978169548</v>
      </c>
      <c r="C21" s="55">
        <v>5</v>
      </c>
      <c r="D21" s="41"/>
      <c r="E21" s="41">
        <v>28.837403289994342</v>
      </c>
      <c r="F21" s="55">
        <v>6</v>
      </c>
      <c r="G21" s="41"/>
      <c r="H21" s="41">
        <v>8.1369847015114694</v>
      </c>
      <c r="I21" s="40">
        <v>6</v>
      </c>
      <c r="K21" s="41">
        <v>8.4839144981115826</v>
      </c>
      <c r="L21" s="40">
        <v>6</v>
      </c>
    </row>
    <row r="22" spans="1:12">
      <c r="A22" s="43">
        <v>1998</v>
      </c>
      <c r="B22" s="41">
        <v>4.0942724850000767</v>
      </c>
      <c r="C22" s="55">
        <v>5</v>
      </c>
      <c r="D22" s="41"/>
      <c r="E22" s="41">
        <v>29.370065495246063</v>
      </c>
      <c r="F22" s="55">
        <v>6</v>
      </c>
      <c r="G22" s="41"/>
      <c r="H22" s="41">
        <v>11.894327085382706</v>
      </c>
      <c r="I22" s="40">
        <v>6</v>
      </c>
      <c r="K22" s="41">
        <v>12.45068058044412</v>
      </c>
      <c r="L22" s="40">
        <v>6</v>
      </c>
    </row>
    <row r="23" spans="1:12">
      <c r="A23" s="43">
        <v>1999</v>
      </c>
      <c r="B23" s="41">
        <v>4.1124543127338393</v>
      </c>
      <c r="C23" s="55">
        <v>5</v>
      </c>
      <c r="D23" s="41"/>
      <c r="E23" s="41">
        <v>30.562633544208069</v>
      </c>
      <c r="F23" s="55">
        <v>6</v>
      </c>
      <c r="G23" s="41"/>
      <c r="H23" s="41">
        <v>9.5083259323291429</v>
      </c>
      <c r="I23" s="40">
        <v>6</v>
      </c>
      <c r="K23" s="41">
        <v>8.2854055873119083</v>
      </c>
      <c r="L23" s="40">
        <v>6</v>
      </c>
    </row>
    <row r="24" spans="1:12">
      <c r="A24" s="43">
        <v>2000</v>
      </c>
      <c r="B24" s="41">
        <v>4.2520961505242028</v>
      </c>
      <c r="C24" s="55">
        <v>6</v>
      </c>
      <c r="D24" s="41"/>
      <c r="E24" s="41">
        <v>32.31109118593821</v>
      </c>
      <c r="F24" s="55">
        <v>6</v>
      </c>
      <c r="G24" s="41"/>
      <c r="H24" s="41">
        <v>12.196286382268418</v>
      </c>
      <c r="I24" s="40">
        <v>6</v>
      </c>
      <c r="K24" s="41">
        <v>10.881697825162048</v>
      </c>
      <c r="L24" s="40">
        <v>6</v>
      </c>
    </row>
    <row r="25" spans="1:12">
      <c r="A25" s="43">
        <v>2001</v>
      </c>
      <c r="B25" s="41">
        <v>4.7583759116970246</v>
      </c>
      <c r="C25" s="55">
        <v>6</v>
      </c>
      <c r="D25" s="41"/>
      <c r="E25" s="41">
        <v>37.231521060223507</v>
      </c>
      <c r="F25" s="55">
        <v>6</v>
      </c>
      <c r="G25" s="41"/>
      <c r="H25" s="41">
        <v>10.25611864959493</v>
      </c>
      <c r="I25" s="40">
        <v>6</v>
      </c>
      <c r="K25" s="41">
        <v>9.235936188077245</v>
      </c>
      <c r="L25" s="40">
        <v>6</v>
      </c>
    </row>
    <row r="26" spans="1:12">
      <c r="A26" s="43">
        <v>2002</v>
      </c>
      <c r="B26" s="41">
        <v>4.0235089617280426</v>
      </c>
      <c r="C26" s="55">
        <v>6</v>
      </c>
      <c r="D26" s="41"/>
      <c r="E26" s="41">
        <v>35.517079315754344</v>
      </c>
      <c r="F26" s="55">
        <v>6</v>
      </c>
      <c r="G26" s="41"/>
      <c r="H26" s="41">
        <v>5.4449154063582261</v>
      </c>
      <c r="I26" s="40">
        <v>6</v>
      </c>
      <c r="K26" s="41">
        <v>4.1359011674149171</v>
      </c>
      <c r="L26" s="40">
        <v>6</v>
      </c>
    </row>
    <row r="27" spans="1:12">
      <c r="A27" s="43">
        <v>2003</v>
      </c>
      <c r="B27" s="41">
        <v>3.6606756997229053</v>
      </c>
      <c r="C27" s="55">
        <v>6</v>
      </c>
      <c r="D27" s="41"/>
      <c r="E27" s="41">
        <v>30.851071806940844</v>
      </c>
      <c r="F27" s="55">
        <v>6</v>
      </c>
      <c r="G27" s="41"/>
      <c r="H27" s="41">
        <v>6.1919504643962853</v>
      </c>
      <c r="I27" s="40">
        <v>6</v>
      </c>
      <c r="K27" s="41">
        <v>5.0167208854922078</v>
      </c>
      <c r="L27" s="40">
        <v>6</v>
      </c>
    </row>
    <row r="28" spans="1:12">
      <c r="A28" s="43">
        <v>2004</v>
      </c>
      <c r="B28" s="41">
        <v>3.7488910086651415</v>
      </c>
      <c r="C28" s="55">
        <v>6</v>
      </c>
      <c r="D28" s="41"/>
      <c r="E28" s="41">
        <v>31.987596553308006</v>
      </c>
      <c r="F28" s="55">
        <v>6</v>
      </c>
      <c r="G28" s="41"/>
      <c r="H28" s="41">
        <v>4.2511651341478762</v>
      </c>
      <c r="I28" s="40">
        <v>6</v>
      </c>
      <c r="K28" s="41">
        <v>3.8717670744927974</v>
      </c>
      <c r="L28" s="40">
        <v>6</v>
      </c>
    </row>
    <row r="29" spans="1:12">
      <c r="A29" s="43">
        <v>2005</v>
      </c>
      <c r="B29" s="41">
        <v>3.9646031756537616</v>
      </c>
      <c r="C29" s="55">
        <v>6</v>
      </c>
      <c r="D29" s="41"/>
      <c r="E29" s="41">
        <v>31.322505193836108</v>
      </c>
      <c r="F29" s="55">
        <v>6</v>
      </c>
      <c r="G29" s="41"/>
      <c r="H29" s="41">
        <v>4.5253485174938053</v>
      </c>
      <c r="I29" s="40">
        <v>6</v>
      </c>
      <c r="K29" s="41">
        <v>4.3903060474505837</v>
      </c>
      <c r="L29" s="40">
        <v>6</v>
      </c>
    </row>
    <row r="30" spans="1:12">
      <c r="A30" s="43">
        <v>2006</v>
      </c>
      <c r="B30" s="41">
        <v>4.634757383966245</v>
      </c>
      <c r="C30" s="55">
        <v>6</v>
      </c>
      <c r="D30" s="41"/>
      <c r="E30" s="41">
        <v>33.948724387546662</v>
      </c>
      <c r="F30" s="55">
        <v>6</v>
      </c>
      <c r="G30" s="41"/>
      <c r="H30" s="41">
        <v>6.6715025190843473</v>
      </c>
      <c r="I30" s="40">
        <v>6</v>
      </c>
      <c r="K30" s="41">
        <v>6.1688682043209448</v>
      </c>
      <c r="L30" s="40">
        <v>6</v>
      </c>
    </row>
    <row r="31" spans="1:12">
      <c r="A31" s="43">
        <v>2007</v>
      </c>
      <c r="B31" s="41">
        <v>5.4238258132487029</v>
      </c>
      <c r="C31" s="55">
        <v>6</v>
      </c>
      <c r="D31" s="41"/>
      <c r="E31" s="41">
        <v>37.245744204803358</v>
      </c>
      <c r="F31" s="55">
        <v>6</v>
      </c>
      <c r="G31" s="41"/>
      <c r="H31" s="41">
        <v>5.5755366691099155</v>
      </c>
      <c r="I31" s="40">
        <v>6</v>
      </c>
      <c r="K31" s="41">
        <v>5.3595013111637133</v>
      </c>
      <c r="L31" s="40">
        <v>6</v>
      </c>
    </row>
    <row r="32" spans="1:12">
      <c r="A32" s="43">
        <v>2008</v>
      </c>
      <c r="B32" s="41">
        <v>6.0051580354285496</v>
      </c>
      <c r="C32" s="55">
        <v>6</v>
      </c>
      <c r="D32" s="41"/>
      <c r="E32" s="41">
        <v>41.012832688213329</v>
      </c>
      <c r="F32" s="55">
        <v>6</v>
      </c>
      <c r="G32" s="41"/>
      <c r="H32" s="41">
        <v>6.4113641862233424</v>
      </c>
      <c r="I32" s="40">
        <v>6</v>
      </c>
      <c r="K32" s="41">
        <v>6.9489319060864032</v>
      </c>
      <c r="L32" s="40">
        <v>6</v>
      </c>
    </row>
    <row r="33" spans="1:12">
      <c r="A33" s="43">
        <v>2009</v>
      </c>
      <c r="B33" s="41">
        <v>7.685768518626344</v>
      </c>
      <c r="C33" s="55">
        <v>6</v>
      </c>
      <c r="D33" s="41"/>
      <c r="E33" s="41">
        <v>50.096948981950284</v>
      </c>
      <c r="F33" s="55">
        <v>6</v>
      </c>
      <c r="G33" s="41"/>
      <c r="H33" s="41">
        <v>7.7946200537331256</v>
      </c>
      <c r="I33" s="40">
        <v>6</v>
      </c>
      <c r="K33" s="41">
        <v>6.7748034967821811</v>
      </c>
      <c r="L33" s="40">
        <v>6</v>
      </c>
    </row>
    <row r="34" spans="1:12">
      <c r="A34" s="43">
        <v>2010</v>
      </c>
      <c r="B34" s="41">
        <v>7.930495991049785</v>
      </c>
      <c r="C34" s="55">
        <v>6</v>
      </c>
      <c r="D34" s="41"/>
      <c r="E34" s="41">
        <v>50.121750556458224</v>
      </c>
      <c r="F34" s="55">
        <v>6</v>
      </c>
      <c r="G34" s="41"/>
      <c r="H34" s="41">
        <v>6.8193029801804927</v>
      </c>
      <c r="I34" s="40">
        <v>6</v>
      </c>
      <c r="K34" s="41">
        <v>6.311763515679135</v>
      </c>
      <c r="L34" s="40">
        <v>6</v>
      </c>
    </row>
    <row r="35" spans="1:12">
      <c r="A35" s="43">
        <v>2011</v>
      </c>
      <c r="B35" s="41">
        <v>7.205821034889798</v>
      </c>
      <c r="C35" s="55">
        <v>6</v>
      </c>
      <c r="D35" s="41"/>
      <c r="E35" s="41">
        <v>46.312792144263398</v>
      </c>
      <c r="F35" s="55">
        <v>6</v>
      </c>
      <c r="G35" s="41"/>
      <c r="H35" s="41">
        <v>6.68805099358657</v>
      </c>
      <c r="I35" s="40">
        <v>6</v>
      </c>
      <c r="K35" s="41">
        <v>6.5377559974323765</v>
      </c>
      <c r="L35" s="40">
        <v>6</v>
      </c>
    </row>
    <row r="36" spans="1:12">
      <c r="A36" s="43">
        <v>2012</v>
      </c>
      <c r="B36" s="41">
        <v>7.1833583627881463</v>
      </c>
      <c r="C36" s="55">
        <v>6</v>
      </c>
      <c r="D36" s="41"/>
      <c r="E36" s="41">
        <v>49.394892929305605</v>
      </c>
      <c r="F36" s="55">
        <v>6</v>
      </c>
      <c r="G36" s="41"/>
      <c r="H36" s="41">
        <v>6.9530945323638642</v>
      </c>
      <c r="I36" s="40">
        <v>6</v>
      </c>
      <c r="K36" s="41">
        <v>7.2024667515662113</v>
      </c>
      <c r="L36" s="40">
        <v>6</v>
      </c>
    </row>
    <row r="37" spans="1:12">
      <c r="A37" s="2" t="s">
        <v>180</v>
      </c>
    </row>
    <row r="38" spans="1:12">
      <c r="H38" s="18" t="s">
        <v>112</v>
      </c>
    </row>
    <row r="39" spans="1:12">
      <c r="H39" s="56" t="s">
        <v>113</v>
      </c>
    </row>
    <row r="40" spans="1:12">
      <c r="H40" s="56" t="s">
        <v>114</v>
      </c>
    </row>
    <row r="41" spans="1:12">
      <c r="H41" s="56" t="s">
        <v>115</v>
      </c>
    </row>
  </sheetData>
  <pageMargins left="0.7" right="0.7" top="0.75" bottom="0.75" header="0.3" footer="0.3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28"/>
  <sheetViews>
    <sheetView zoomScaleNormal="100" workbookViewId="0">
      <selection activeCell="D37" sqref="D37"/>
    </sheetView>
  </sheetViews>
  <sheetFormatPr defaultRowHeight="15"/>
  <sheetData>
    <row r="1" spans="1:1" s="18" customFormat="1" ht="18.75">
      <c r="A1" s="91" t="s">
        <v>146</v>
      </c>
    </row>
    <row r="28" spans="1:1">
      <c r="A28" s="90" t="s">
        <v>168</v>
      </c>
    </row>
  </sheetData>
  <pageMargins left="0.7" right="0.7" top="0.75" bottom="0.75" header="0.3" footer="0.3"/>
  <pageSetup orientation="portrait" r:id="rId1"/>
  <drawing r:id="rId2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13"/>
  <sheetViews>
    <sheetView workbookViewId="0"/>
  </sheetViews>
  <sheetFormatPr defaultRowHeight="15"/>
  <cols>
    <col min="2" max="3" width="9.5703125" bestFit="1" customWidth="1"/>
  </cols>
  <sheetData>
    <row r="1" spans="1:4">
      <c r="A1" s="149" t="s">
        <v>73</v>
      </c>
      <c r="B1" s="149" t="s">
        <v>79</v>
      </c>
      <c r="C1" s="149" t="s">
        <v>75</v>
      </c>
    </row>
    <row r="2" spans="1:4">
      <c r="A2" s="149">
        <v>2004</v>
      </c>
      <c r="B2" s="78">
        <v>81.012564898159809</v>
      </c>
      <c r="C2" s="78">
        <v>18.987435101840187</v>
      </c>
      <c r="D2" s="10"/>
    </row>
    <row r="3" spans="1:4">
      <c r="A3" s="149">
        <v>2005</v>
      </c>
      <c r="B3" s="78">
        <v>67.128196634566777</v>
      </c>
      <c r="C3" s="78">
        <v>32.871803365433223</v>
      </c>
      <c r="D3" s="10"/>
    </row>
    <row r="4" spans="1:4">
      <c r="A4" s="149">
        <v>2006</v>
      </c>
      <c r="B4" s="78">
        <v>84.466533535454118</v>
      </c>
      <c r="C4" s="78">
        <v>15.533466464545892</v>
      </c>
      <c r="D4" s="10"/>
    </row>
    <row r="5" spans="1:4">
      <c r="A5" s="149">
        <v>2007</v>
      </c>
      <c r="B5" s="78">
        <v>87.657691729161741</v>
      </c>
      <c r="C5" s="78">
        <v>12.342308270838258</v>
      </c>
      <c r="D5" s="10"/>
    </row>
    <row r="6" spans="1:4">
      <c r="A6" s="149">
        <v>2008</v>
      </c>
      <c r="B6" s="78">
        <v>86.589152157932162</v>
      </c>
      <c r="C6" s="78">
        <v>13.410847842067849</v>
      </c>
      <c r="D6" s="10"/>
    </row>
    <row r="7" spans="1:4">
      <c r="A7" s="149">
        <v>2009</v>
      </c>
      <c r="B7" s="78">
        <v>67.41361391385901</v>
      </c>
      <c r="C7" s="78">
        <v>32.586386086140998</v>
      </c>
      <c r="D7" s="10"/>
    </row>
    <row r="8" spans="1:4">
      <c r="A8" s="149">
        <v>2010</v>
      </c>
      <c r="B8" s="78">
        <v>53.884423627850808</v>
      </c>
      <c r="C8" s="78">
        <v>46.115576372149199</v>
      </c>
      <c r="D8" s="10"/>
    </row>
    <row r="9" spans="1:4">
      <c r="A9" s="149">
        <v>2011</v>
      </c>
      <c r="B9" s="78">
        <v>76.304637292291616</v>
      </c>
      <c r="C9" s="78">
        <v>23.695362707708384</v>
      </c>
      <c r="D9" s="10"/>
    </row>
    <row r="10" spans="1:4">
      <c r="A10" s="149">
        <v>2012</v>
      </c>
      <c r="B10" s="78">
        <v>71.311231212755899</v>
      </c>
      <c r="C10" s="78">
        <v>28.68876878724409</v>
      </c>
      <c r="D10" s="10"/>
    </row>
    <row r="11" spans="1:4">
      <c r="A11" s="149">
        <v>2013</v>
      </c>
      <c r="B11" s="78">
        <v>70.613292866423663</v>
      </c>
      <c r="C11" s="78">
        <v>29.386707133576351</v>
      </c>
      <c r="D11" s="10"/>
    </row>
    <row r="12" spans="1:4">
      <c r="A12" s="149">
        <v>2014</v>
      </c>
      <c r="B12" s="78">
        <v>79.834093267238487</v>
      </c>
      <c r="C12" s="78">
        <v>20.165906732761503</v>
      </c>
      <c r="D12" s="10"/>
    </row>
    <row r="13" spans="1:4">
      <c r="A13" s="150" t="s">
        <v>26</v>
      </c>
      <c r="B13" s="151">
        <v>75.110493739608557</v>
      </c>
      <c r="C13" s="151">
        <v>24.889506260391453</v>
      </c>
      <c r="D13" s="10"/>
    </row>
  </sheetData>
  <pageMargins left="0.7" right="0.7" top="0.75" bottom="0.75" header="0.3" footer="0.3"/>
  <drawing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G44"/>
  <sheetViews>
    <sheetView zoomScale="85" zoomScaleNormal="85" workbookViewId="0"/>
  </sheetViews>
  <sheetFormatPr defaultRowHeight="15"/>
  <cols>
    <col min="1" max="1" width="9.140625" style="18"/>
    <col min="2" max="2" width="33.140625" style="18" bestFit="1" customWidth="1"/>
    <col min="3" max="3" width="9.7109375" style="18" bestFit="1" customWidth="1"/>
    <col min="4" max="6" width="9.140625" style="18"/>
    <col min="7" max="7" width="9.7109375" style="18" bestFit="1" customWidth="1"/>
    <col min="8" max="16384" width="9.140625" style="18"/>
  </cols>
  <sheetData>
    <row r="1" spans="1:7">
      <c r="A1" s="2" t="s">
        <v>70</v>
      </c>
    </row>
    <row r="2" spans="1:7">
      <c r="A2" s="2" t="s">
        <v>71</v>
      </c>
      <c r="B2" s="2"/>
    </row>
    <row r="3" spans="1:7">
      <c r="A3" s="3" t="s">
        <v>72</v>
      </c>
      <c r="B3" s="3"/>
    </row>
    <row r="5" spans="1:7">
      <c r="A5" s="4" t="s">
        <v>73</v>
      </c>
      <c r="B5" s="5" t="s">
        <v>147</v>
      </c>
      <c r="C5" s="5" t="s">
        <v>74</v>
      </c>
      <c r="D5" s="5" t="s">
        <v>75</v>
      </c>
      <c r="E5" s="98" t="s">
        <v>148</v>
      </c>
      <c r="F5" s="5" t="s">
        <v>76</v>
      </c>
      <c r="G5" s="6" t="s">
        <v>69</v>
      </c>
    </row>
    <row r="6" spans="1:7">
      <c r="A6" s="7"/>
      <c r="B6" s="8"/>
      <c r="C6" s="131" t="s">
        <v>77</v>
      </c>
      <c r="D6" s="132"/>
      <c r="E6" s="132"/>
      <c r="F6" s="132"/>
      <c r="G6" s="133"/>
    </row>
    <row r="7" spans="1:7">
      <c r="A7" s="9">
        <v>2004</v>
      </c>
      <c r="B7" s="18">
        <v>11</v>
      </c>
      <c r="C7" s="10">
        <v>896.13</v>
      </c>
      <c r="D7" s="10">
        <v>309.02999999999997</v>
      </c>
      <c r="E7" s="10"/>
      <c r="F7" s="10">
        <v>422.39</v>
      </c>
      <c r="G7" s="11">
        <f>SUM(C7:F7)</f>
        <v>1627.5499999999997</v>
      </c>
    </row>
    <row r="8" spans="1:7">
      <c r="A8" s="9">
        <v>2005</v>
      </c>
      <c r="B8" s="18">
        <v>14</v>
      </c>
      <c r="C8" s="10">
        <v>2302.88</v>
      </c>
      <c r="D8" s="10">
        <v>1528.22</v>
      </c>
      <c r="E8" s="10">
        <v>70</v>
      </c>
      <c r="F8" s="10">
        <v>747.93</v>
      </c>
      <c r="G8" s="11">
        <f t="shared" ref="G8:G17" si="0">SUM(C8:F8)</f>
        <v>4649.0300000000007</v>
      </c>
    </row>
    <row r="9" spans="1:7">
      <c r="A9" s="9">
        <v>2006</v>
      </c>
      <c r="B9" s="18">
        <v>19</v>
      </c>
      <c r="C9" s="10">
        <v>2504.29</v>
      </c>
      <c r="D9" s="10">
        <v>833.08</v>
      </c>
      <c r="E9" s="10">
        <v>454.1</v>
      </c>
      <c r="F9" s="10">
        <v>1571.66</v>
      </c>
      <c r="G9" s="11">
        <f t="shared" si="0"/>
        <v>5363.13</v>
      </c>
    </row>
    <row r="10" spans="1:7">
      <c r="A10" s="9">
        <v>2007</v>
      </c>
      <c r="B10" s="18">
        <v>36</v>
      </c>
      <c r="C10" s="10">
        <v>17832.13</v>
      </c>
      <c r="D10" s="10">
        <v>2871.87</v>
      </c>
      <c r="E10" s="10">
        <v>631.4</v>
      </c>
      <c r="F10" s="10">
        <v>1933.1</v>
      </c>
      <c r="G10" s="11">
        <f t="shared" si="0"/>
        <v>23268.5</v>
      </c>
    </row>
    <row r="11" spans="1:7">
      <c r="A11" s="9">
        <v>2008</v>
      </c>
      <c r="B11" s="18">
        <v>36</v>
      </c>
      <c r="C11" s="10">
        <v>7658.27</v>
      </c>
      <c r="D11" s="10">
        <v>1771.4</v>
      </c>
      <c r="E11" s="10">
        <v>2840.15</v>
      </c>
      <c r="F11" s="10">
        <v>938.89</v>
      </c>
      <c r="G11" s="11">
        <f t="shared" si="0"/>
        <v>13208.71</v>
      </c>
    </row>
    <row r="12" spans="1:7">
      <c r="A12" s="9">
        <v>2009</v>
      </c>
      <c r="B12" s="18">
        <v>42</v>
      </c>
      <c r="C12" s="10">
        <v>8455.84</v>
      </c>
      <c r="D12" s="10">
        <v>5364.7</v>
      </c>
      <c r="E12" s="10">
        <v>2530.4699999999998</v>
      </c>
      <c r="F12" s="10">
        <v>112</v>
      </c>
      <c r="G12" s="11">
        <f t="shared" si="0"/>
        <v>16463.010000000002</v>
      </c>
    </row>
    <row r="13" spans="1:7">
      <c r="A13" s="9">
        <v>2010</v>
      </c>
      <c r="B13" s="18">
        <v>33</v>
      </c>
      <c r="C13" s="10">
        <v>5616.56</v>
      </c>
      <c r="D13" s="10">
        <v>8262.68</v>
      </c>
      <c r="E13" s="10">
        <v>3140.13</v>
      </c>
      <c r="F13" s="10">
        <v>897.96</v>
      </c>
      <c r="G13" s="11">
        <f t="shared" si="0"/>
        <v>17917.330000000002</v>
      </c>
    </row>
    <row r="14" spans="1:7">
      <c r="A14" s="9">
        <v>2011</v>
      </c>
      <c r="B14" s="18">
        <v>26</v>
      </c>
      <c r="C14" s="10">
        <v>5157.22</v>
      </c>
      <c r="D14" s="10">
        <v>2357.89</v>
      </c>
      <c r="E14" s="10">
        <v>1705.74</v>
      </c>
      <c r="F14" s="10">
        <v>730</v>
      </c>
      <c r="G14" s="11">
        <f t="shared" si="0"/>
        <v>9950.85</v>
      </c>
    </row>
    <row r="15" spans="1:7">
      <c r="A15" s="9">
        <v>2012</v>
      </c>
      <c r="B15" s="18">
        <v>36</v>
      </c>
      <c r="C15" s="10">
        <v>8003.56</v>
      </c>
      <c r="D15" s="10">
        <v>4439.28</v>
      </c>
      <c r="E15" s="10">
        <v>479.6</v>
      </c>
      <c r="F15" s="10">
        <v>2551.4899999999998</v>
      </c>
      <c r="G15" s="11">
        <f t="shared" si="0"/>
        <v>15473.93</v>
      </c>
    </row>
    <row r="16" spans="1:7">
      <c r="A16" s="9">
        <v>2013</v>
      </c>
      <c r="B16" s="18">
        <v>43</v>
      </c>
      <c r="C16" s="10">
        <v>7949.35</v>
      </c>
      <c r="D16" s="10">
        <v>5952.83</v>
      </c>
      <c r="E16" s="10">
        <v>3505.74</v>
      </c>
      <c r="F16" s="10">
        <v>2848.96</v>
      </c>
      <c r="G16" s="11">
        <f t="shared" si="0"/>
        <v>20256.879999999997</v>
      </c>
    </row>
    <row r="17" spans="1:7">
      <c r="A17" s="9">
        <v>2014</v>
      </c>
      <c r="B17" s="18">
        <v>75</v>
      </c>
      <c r="C17" s="10">
        <v>17980.169999999998</v>
      </c>
      <c r="D17" s="10">
        <v>5661.54</v>
      </c>
      <c r="E17" s="10">
        <v>2344.5</v>
      </c>
      <c r="F17" s="10">
        <v>2088.6</v>
      </c>
      <c r="G17" s="11">
        <f t="shared" si="0"/>
        <v>28074.809999999998</v>
      </c>
    </row>
    <row r="18" spans="1:7">
      <c r="A18" s="12" t="s">
        <v>69</v>
      </c>
      <c r="B18" s="13">
        <f t="shared" ref="B18:G18" si="1">SUM(B7:B17)</f>
        <v>371</v>
      </c>
      <c r="C18" s="14">
        <f t="shared" si="1"/>
        <v>84356.4</v>
      </c>
      <c r="D18" s="14">
        <f t="shared" si="1"/>
        <v>39352.519999999997</v>
      </c>
      <c r="E18" s="14">
        <f t="shared" si="1"/>
        <v>17701.830000000002</v>
      </c>
      <c r="F18" s="14">
        <f t="shared" si="1"/>
        <v>14842.980000000001</v>
      </c>
      <c r="G18" s="15">
        <f t="shared" si="1"/>
        <v>156253.73000000001</v>
      </c>
    </row>
    <row r="19" spans="1:7">
      <c r="A19" s="40"/>
      <c r="B19" s="40"/>
      <c r="F19" s="16"/>
      <c r="G19" s="16"/>
    </row>
    <row r="27" spans="1:7">
      <c r="A27" s="2" t="s">
        <v>78</v>
      </c>
    </row>
    <row r="31" spans="1:7">
      <c r="A31" s="4" t="s">
        <v>73</v>
      </c>
      <c r="B31" s="5" t="s">
        <v>147</v>
      </c>
      <c r="C31" s="5" t="s">
        <v>74</v>
      </c>
      <c r="D31" s="5" t="s">
        <v>75</v>
      </c>
      <c r="E31" s="98" t="s">
        <v>148</v>
      </c>
      <c r="F31" s="5" t="s">
        <v>76</v>
      </c>
      <c r="G31" s="6" t="s">
        <v>69</v>
      </c>
    </row>
    <row r="32" spans="1:7">
      <c r="A32" s="7"/>
      <c r="B32" s="8"/>
      <c r="C32" s="131" t="s">
        <v>77</v>
      </c>
      <c r="D32" s="132"/>
      <c r="E32" s="132"/>
      <c r="F32" s="132"/>
      <c r="G32" s="133"/>
    </row>
    <row r="33" spans="1:7">
      <c r="A33" s="9">
        <v>2004</v>
      </c>
      <c r="B33" s="18">
        <v>71</v>
      </c>
      <c r="C33" s="10">
        <v>15618.96</v>
      </c>
      <c r="D33" s="10">
        <v>2479.46</v>
      </c>
      <c r="E33" s="10">
        <v>677.31</v>
      </c>
      <c r="F33" s="10">
        <v>1281.57</v>
      </c>
      <c r="G33" s="11">
        <f>SUM(C33:F33)</f>
        <v>20057.3</v>
      </c>
    </row>
    <row r="34" spans="1:7">
      <c r="A34" s="9">
        <v>2005</v>
      </c>
      <c r="B34" s="18">
        <v>181</v>
      </c>
      <c r="C34" s="10">
        <v>68919.429999999993</v>
      </c>
      <c r="D34" s="10">
        <v>11992.23</v>
      </c>
      <c r="E34" s="10">
        <v>6198.5</v>
      </c>
      <c r="F34" s="10">
        <v>6772.09</v>
      </c>
      <c r="G34" s="11">
        <f t="shared" ref="G34:G43" si="2">SUM(C34:F34)</f>
        <v>93882.249999999985</v>
      </c>
    </row>
    <row r="35" spans="1:7">
      <c r="A35" s="9">
        <v>2006</v>
      </c>
      <c r="B35" s="18">
        <v>263</v>
      </c>
      <c r="C35" s="10">
        <v>111543.8</v>
      </c>
      <c r="D35" s="10">
        <v>20949.14</v>
      </c>
      <c r="E35" s="10">
        <v>3909.91</v>
      </c>
      <c r="F35" s="10">
        <v>7109.32</v>
      </c>
      <c r="G35" s="11">
        <f t="shared" si="2"/>
        <v>143512.17000000001</v>
      </c>
    </row>
    <row r="36" spans="1:7">
      <c r="A36" s="9">
        <v>2007</v>
      </c>
      <c r="B36" s="18">
        <v>439</v>
      </c>
      <c r="C36" s="10">
        <v>239599.4</v>
      </c>
      <c r="D36" s="10">
        <v>38070.81</v>
      </c>
      <c r="E36" s="10">
        <v>7539.83</v>
      </c>
      <c r="F36" s="10">
        <v>11117.68</v>
      </c>
      <c r="G36" s="11">
        <f t="shared" si="2"/>
        <v>296327.71999999997</v>
      </c>
    </row>
    <row r="37" spans="1:7">
      <c r="A37" s="9">
        <v>2008</v>
      </c>
      <c r="B37" s="18">
        <v>573</v>
      </c>
      <c r="C37" s="10">
        <v>200162.1</v>
      </c>
      <c r="D37" s="10">
        <v>57793.78</v>
      </c>
      <c r="E37" s="10">
        <v>16269.1</v>
      </c>
      <c r="F37" s="10">
        <v>4765.1000000000004</v>
      </c>
      <c r="G37" s="11">
        <f t="shared" si="2"/>
        <v>278990.07999999996</v>
      </c>
    </row>
    <row r="38" spans="1:7">
      <c r="A38" s="9">
        <v>2009</v>
      </c>
      <c r="B38" s="18">
        <v>527</v>
      </c>
      <c r="C38" s="10">
        <v>153948.5</v>
      </c>
      <c r="D38" s="10">
        <v>93624.73</v>
      </c>
      <c r="E38" s="10">
        <v>23034.13</v>
      </c>
      <c r="F38" s="10">
        <v>4299.1000000000004</v>
      </c>
      <c r="G38" s="11">
        <f t="shared" si="2"/>
        <v>274906.45999999996</v>
      </c>
    </row>
    <row r="39" spans="1:7">
      <c r="A39" s="9">
        <v>2010</v>
      </c>
      <c r="B39" s="18">
        <v>632</v>
      </c>
      <c r="C39" s="10">
        <v>175208.6</v>
      </c>
      <c r="D39" s="10">
        <v>71962.289999999994</v>
      </c>
      <c r="E39" s="10">
        <v>22281.58</v>
      </c>
      <c r="F39" s="10">
        <v>15160.18</v>
      </c>
      <c r="G39" s="11">
        <f t="shared" si="2"/>
        <v>284612.65000000002</v>
      </c>
    </row>
    <row r="40" spans="1:7">
      <c r="A40" s="9">
        <v>2011</v>
      </c>
      <c r="B40" s="18">
        <v>485</v>
      </c>
      <c r="C40" s="10">
        <v>161596.9</v>
      </c>
      <c r="D40" s="10">
        <v>56074.79</v>
      </c>
      <c r="E40" s="10">
        <v>16484.939999999999</v>
      </c>
      <c r="F40" s="10">
        <v>9005.2800000000007</v>
      </c>
      <c r="G40" s="11">
        <f t="shared" si="2"/>
        <v>243161.91</v>
      </c>
    </row>
    <row r="41" spans="1:7">
      <c r="A41" s="9">
        <v>2012</v>
      </c>
      <c r="B41" s="18">
        <v>407</v>
      </c>
      <c r="C41" s="10">
        <v>129857.8</v>
      </c>
      <c r="D41" s="10">
        <v>38476.79</v>
      </c>
      <c r="E41" s="10">
        <v>12461.45</v>
      </c>
      <c r="F41" s="10">
        <v>14920.11</v>
      </c>
      <c r="G41" s="11">
        <f t="shared" si="2"/>
        <v>195716.15000000002</v>
      </c>
    </row>
    <row r="42" spans="1:7">
      <c r="A42" s="9">
        <v>2013</v>
      </c>
      <c r="B42" s="18">
        <v>481</v>
      </c>
      <c r="C42" s="10">
        <v>126784.8</v>
      </c>
      <c r="D42" s="10">
        <v>76496.31</v>
      </c>
      <c r="E42" s="10">
        <v>18540.63</v>
      </c>
      <c r="F42" s="10">
        <v>18868.2</v>
      </c>
      <c r="G42" s="11">
        <f t="shared" si="2"/>
        <v>240689.94</v>
      </c>
    </row>
    <row r="43" spans="1:7">
      <c r="A43" s="9">
        <v>2014</v>
      </c>
      <c r="B43" s="18">
        <v>587</v>
      </c>
      <c r="C43" s="10">
        <v>156379.1</v>
      </c>
      <c r="D43" s="10">
        <v>49122.59</v>
      </c>
      <c r="E43" s="10">
        <v>22249.38</v>
      </c>
      <c r="F43" s="10">
        <v>29855.81</v>
      </c>
      <c r="G43" s="11">
        <f t="shared" si="2"/>
        <v>257606.88</v>
      </c>
    </row>
    <row r="44" spans="1:7">
      <c r="A44" s="12" t="s">
        <v>69</v>
      </c>
      <c r="B44" s="13">
        <f t="shared" ref="B44:G44" si="3">SUM(B33:B43)</f>
        <v>4646</v>
      </c>
      <c r="C44" s="14">
        <f t="shared" si="3"/>
        <v>1539619.3900000001</v>
      </c>
      <c r="D44" s="14">
        <f t="shared" si="3"/>
        <v>517042.91999999993</v>
      </c>
      <c r="E44" s="14">
        <f t="shared" si="3"/>
        <v>149646.76</v>
      </c>
      <c r="F44" s="14">
        <f t="shared" si="3"/>
        <v>123154.43999999999</v>
      </c>
      <c r="G44" s="15">
        <f t="shared" si="3"/>
        <v>2329463.5099999998</v>
      </c>
    </row>
  </sheetData>
  <mergeCells count="2">
    <mergeCell ref="C6:G6"/>
    <mergeCell ref="C32:G32"/>
  </mergeCells>
  <pageMargins left="0.7" right="0.7" top="0.75" bottom="0.75" header="0.3" footer="0.3"/>
  <drawing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11"/>
  <sheetViews>
    <sheetView zoomScaleNormal="100" workbookViewId="0"/>
  </sheetViews>
  <sheetFormatPr defaultRowHeight="15"/>
  <cols>
    <col min="1" max="1" width="12" style="18" customWidth="1"/>
    <col min="2" max="2" width="10" style="18" bestFit="1" customWidth="1"/>
    <col min="3" max="3" width="9.85546875" style="18" bestFit="1" customWidth="1"/>
    <col min="4" max="4" width="9.85546875" style="18" customWidth="1"/>
    <col min="5" max="16384" width="9.140625" style="18"/>
  </cols>
  <sheetData>
    <row r="1" spans="1:4">
      <c r="A1" s="2" t="s">
        <v>117</v>
      </c>
    </row>
    <row r="2" spans="1:4">
      <c r="A2" s="3" t="s">
        <v>116</v>
      </c>
    </row>
    <row r="3" spans="1:4">
      <c r="A3" s="57" t="s">
        <v>0</v>
      </c>
      <c r="B3" s="58" t="s">
        <v>118</v>
      </c>
      <c r="C3" s="64" t="s">
        <v>119</v>
      </c>
      <c r="D3" s="64" t="s">
        <v>120</v>
      </c>
    </row>
    <row r="4" spans="1:4">
      <c r="A4" s="8" t="s">
        <v>7</v>
      </c>
      <c r="B4" s="59">
        <v>3.0050000000000003</v>
      </c>
      <c r="C4" s="51">
        <v>0.40089672018577616</v>
      </c>
      <c r="D4" s="65">
        <v>0.93542568043347785</v>
      </c>
    </row>
    <row r="5" spans="1:4">
      <c r="A5" s="8" t="s">
        <v>8</v>
      </c>
      <c r="B5" s="60">
        <v>3.1383333333333336</v>
      </c>
      <c r="C5" s="51">
        <v>1.7728559240476862</v>
      </c>
      <c r="D5" s="67">
        <v>4.1366638227779351</v>
      </c>
    </row>
    <row r="6" spans="1:4">
      <c r="A6" s="8" t="s">
        <v>9</v>
      </c>
      <c r="B6" s="60">
        <v>4.4466666666666663</v>
      </c>
      <c r="C6" s="51">
        <v>0.50920114904619629</v>
      </c>
      <c r="D6" s="67">
        <v>1.1881360144411248</v>
      </c>
    </row>
    <row r="7" spans="1:4">
      <c r="A7" s="8" t="s">
        <v>19</v>
      </c>
      <c r="B7" s="60">
        <v>1.6749999999999998</v>
      </c>
      <c r="C7" s="51">
        <v>1.2798239591027663</v>
      </c>
      <c r="D7" s="67">
        <v>2.9862559045731216</v>
      </c>
    </row>
    <row r="8" spans="1:4">
      <c r="A8" s="61" t="s">
        <v>23</v>
      </c>
      <c r="B8" s="62">
        <v>4.7016666666666671</v>
      </c>
      <c r="C8" s="51">
        <v>0.54302482818851494</v>
      </c>
      <c r="D8" s="68">
        <v>1.2670579324398683</v>
      </c>
    </row>
    <row r="9" spans="1:4">
      <c r="A9" s="57" t="s">
        <v>26</v>
      </c>
      <c r="B9" s="63">
        <v>3.2311428571428569</v>
      </c>
      <c r="C9" s="69"/>
      <c r="D9" s="69"/>
    </row>
    <row r="11" spans="1:4">
      <c r="A11" s="70"/>
    </row>
  </sheetData>
  <pageMargins left="0.7" right="0.7" top="0.75" bottom="0.75" header="0.3" footer="0.3"/>
  <drawing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J29"/>
  <sheetViews>
    <sheetView topLeftCell="A22" workbookViewId="0">
      <selection activeCell="A22" sqref="A22"/>
    </sheetView>
  </sheetViews>
  <sheetFormatPr defaultRowHeight="15"/>
  <cols>
    <col min="1" max="9" width="9.140625" style="18"/>
    <col min="10" max="10" width="10" style="18" bestFit="1" customWidth="1"/>
    <col min="11" max="11" width="11.5703125" style="18" bestFit="1" customWidth="1"/>
    <col min="12" max="12" width="9.140625" style="18"/>
    <col min="13" max="13" width="12.140625" style="18" customWidth="1"/>
    <col min="14" max="14" width="19.140625" style="18" customWidth="1"/>
    <col min="15" max="16" width="21.7109375" style="18" customWidth="1"/>
    <col min="17" max="16384" width="9.140625" style="18"/>
  </cols>
  <sheetData>
    <row r="1" spans="1:10" hidden="1"/>
    <row r="2" spans="1:10" hidden="1">
      <c r="A2" s="2" t="s">
        <v>121</v>
      </c>
    </row>
    <row r="3" spans="1:10" hidden="1">
      <c r="A3" s="3" t="s">
        <v>116</v>
      </c>
    </row>
    <row r="4" spans="1:10" hidden="1">
      <c r="A4" s="69" t="s">
        <v>0</v>
      </c>
      <c r="B4" s="74">
        <v>2007</v>
      </c>
      <c r="C4" s="75">
        <v>2008</v>
      </c>
      <c r="D4" s="75">
        <v>2009</v>
      </c>
      <c r="E4" s="75">
        <v>2010</v>
      </c>
      <c r="F4" s="75">
        <v>2011</v>
      </c>
      <c r="G4" s="75">
        <v>2012</v>
      </c>
      <c r="H4" s="75">
        <v>2013</v>
      </c>
      <c r="I4" s="76">
        <v>2014</v>
      </c>
      <c r="J4" s="4" t="s">
        <v>26</v>
      </c>
    </row>
    <row r="5" spans="1:10" hidden="1">
      <c r="A5" s="7" t="s">
        <v>7</v>
      </c>
      <c r="B5" s="79"/>
      <c r="C5" s="80">
        <v>-1.8665988743471494E-2</v>
      </c>
      <c r="D5" s="80">
        <v>6.70276734329395E-2</v>
      </c>
      <c r="E5" s="80">
        <v>4.0632576376409095E-2</v>
      </c>
      <c r="F5" s="80">
        <v>2.2569403156512367E-2</v>
      </c>
      <c r="G5" s="80">
        <v>4.555961634552242E-2</v>
      </c>
      <c r="H5" s="80">
        <v>3.9457542885031088E-4</v>
      </c>
      <c r="I5" s="81">
        <v>1.3150051365124158E-2</v>
      </c>
      <c r="J5" s="82">
        <v>2.4381129623126625E-2</v>
      </c>
    </row>
    <row r="6" spans="1:10" hidden="1">
      <c r="A6" s="7" t="s">
        <v>8</v>
      </c>
      <c r="B6" s="8"/>
      <c r="C6" s="71">
        <v>-0.27219301393029283</v>
      </c>
      <c r="D6" s="71">
        <v>0.40595235436285748</v>
      </c>
      <c r="E6" s="71">
        <v>0.26347438906653681</v>
      </c>
      <c r="F6" s="71">
        <v>2.1132287021500568E-2</v>
      </c>
      <c r="G6" s="71">
        <v>0.16668794450308105</v>
      </c>
      <c r="H6" s="71">
        <v>0.17131908795039191</v>
      </c>
      <c r="I6" s="83">
        <v>0.30814404801055728</v>
      </c>
      <c r="J6" s="82">
        <v>0.15207387099780462</v>
      </c>
    </row>
    <row r="7" spans="1:10" hidden="1">
      <c r="A7" s="7" t="s">
        <v>9</v>
      </c>
      <c r="B7" s="8"/>
      <c r="C7" s="71">
        <v>4.4292596966799713E-2</v>
      </c>
      <c r="D7" s="71">
        <v>0.14845050104330362</v>
      </c>
      <c r="E7" s="71">
        <v>4.3052673400327326E-2</v>
      </c>
      <c r="F7" s="71">
        <v>2.3512955768441916E-2</v>
      </c>
      <c r="G7" s="71">
        <v>9.9732648279162547E-2</v>
      </c>
      <c r="H7" s="71">
        <v>2.7717418694329688E-2</v>
      </c>
      <c r="I7" s="83">
        <v>8.5993466186983433E-2</v>
      </c>
      <c r="J7" s="82">
        <v>6.7536037191335468E-2</v>
      </c>
    </row>
    <row r="8" spans="1:10" hidden="1">
      <c r="A8" s="7" t="s">
        <v>19</v>
      </c>
      <c r="B8" s="8"/>
      <c r="C8" s="71">
        <v>0.21639068113638746</v>
      </c>
      <c r="D8" s="71">
        <v>0.18649051100354966</v>
      </c>
      <c r="E8" s="71">
        <v>0.1809563098781059</v>
      </c>
      <c r="F8" s="71">
        <v>0.13631130629242777</v>
      </c>
      <c r="G8" s="71">
        <v>0.22360056085805416</v>
      </c>
      <c r="H8" s="71">
        <v>0.10677031106637798</v>
      </c>
      <c r="I8" s="83">
        <v>0.19269495874809991</v>
      </c>
      <c r="J8" s="82">
        <v>0.17760209128328611</v>
      </c>
    </row>
    <row r="9" spans="1:10" hidden="1">
      <c r="A9" s="19" t="s">
        <v>23</v>
      </c>
      <c r="B9" s="61"/>
      <c r="C9" s="72">
        <v>-9.2993593947135189E-2</v>
      </c>
      <c r="D9" s="72">
        <v>0.15791232689320531</v>
      </c>
      <c r="E9" s="72">
        <v>0.12720592138683973</v>
      </c>
      <c r="F9" s="72">
        <v>-3.4090246832405822E-2</v>
      </c>
      <c r="G9" s="72">
        <v>8.7670914458611443E-2</v>
      </c>
      <c r="H9" s="72">
        <v>2.855574637010792E-2</v>
      </c>
      <c r="I9" s="84">
        <v>6.4329403859681208E-2</v>
      </c>
      <c r="J9" s="73">
        <v>4.8370067455557796E-2</v>
      </c>
    </row>
    <row r="10" spans="1:10" hidden="1"/>
    <row r="11" spans="1:10" hidden="1"/>
    <row r="12" spans="1:10" hidden="1">
      <c r="A12" s="2" t="s">
        <v>122</v>
      </c>
    </row>
    <row r="13" spans="1:10" hidden="1">
      <c r="A13" s="3" t="s">
        <v>116</v>
      </c>
    </row>
    <row r="14" spans="1:10" hidden="1">
      <c r="A14" s="69" t="s">
        <v>0</v>
      </c>
      <c r="B14" s="74">
        <v>2007</v>
      </c>
      <c r="C14" s="75">
        <v>2008</v>
      </c>
      <c r="D14" s="75">
        <v>2009</v>
      </c>
      <c r="E14" s="75">
        <v>2010</v>
      </c>
      <c r="F14" s="75">
        <v>2011</v>
      </c>
      <c r="G14" s="75">
        <v>2012</v>
      </c>
      <c r="H14" s="75">
        <v>2013</v>
      </c>
      <c r="I14" s="76">
        <v>2014</v>
      </c>
      <c r="J14" s="64" t="s">
        <v>26</v>
      </c>
    </row>
    <row r="15" spans="1:10" hidden="1">
      <c r="A15" s="7" t="s">
        <v>7</v>
      </c>
      <c r="B15" s="79"/>
      <c r="C15" s="80">
        <v>-4.355397373476682E-2</v>
      </c>
      <c r="D15" s="80">
        <v>0.15639790467685885</v>
      </c>
      <c r="E15" s="80">
        <v>9.4809344878287904E-2</v>
      </c>
      <c r="F15" s="80">
        <v>5.2661940698528857E-2</v>
      </c>
      <c r="G15" s="80">
        <v>0.10630577147288567</v>
      </c>
      <c r="H15" s="80">
        <v>9.2067600065072561E-4</v>
      </c>
      <c r="I15" s="81">
        <v>3.0683453185289703E-2</v>
      </c>
      <c r="J15" s="82">
        <v>5.6889302453962121E-2</v>
      </c>
    </row>
    <row r="16" spans="1:10" hidden="1">
      <c r="A16" s="7" t="s">
        <v>8</v>
      </c>
      <c r="B16" s="8"/>
      <c r="C16" s="71">
        <v>-0.63511703250401663</v>
      </c>
      <c r="D16" s="71">
        <v>0.94722216018000094</v>
      </c>
      <c r="E16" s="71">
        <v>0.61477357448858605</v>
      </c>
      <c r="F16" s="71">
        <v>4.930866971683466E-2</v>
      </c>
      <c r="G16" s="71">
        <v>0.3889385371738559</v>
      </c>
      <c r="H16" s="71">
        <v>0.39974453855091452</v>
      </c>
      <c r="I16" s="83">
        <v>0.71900277869130047</v>
      </c>
      <c r="J16" s="82">
        <v>0.35483903232821085</v>
      </c>
    </row>
    <row r="17" spans="1:10" hidden="1">
      <c r="A17" s="7" t="s">
        <v>9</v>
      </c>
      <c r="B17" s="8"/>
      <c r="C17" s="71">
        <v>0.10334939292253269</v>
      </c>
      <c r="D17" s="71">
        <v>0.34638450243437513</v>
      </c>
      <c r="E17" s="71">
        <v>0.10045623793409711</v>
      </c>
      <c r="F17" s="71">
        <v>5.4863563459697805E-2</v>
      </c>
      <c r="G17" s="71">
        <v>0.23270951265137929</v>
      </c>
      <c r="H17" s="71">
        <v>6.4673976953435949E-2</v>
      </c>
      <c r="I17" s="83">
        <v>0.20065142110296139</v>
      </c>
      <c r="J17" s="82">
        <v>0.15758408677978278</v>
      </c>
    </row>
    <row r="18" spans="1:10" hidden="1">
      <c r="A18" s="7" t="s">
        <v>19</v>
      </c>
      <c r="B18" s="8"/>
      <c r="C18" s="71">
        <v>0.50491158931823743</v>
      </c>
      <c r="D18" s="71">
        <v>0.43514452567494921</v>
      </c>
      <c r="E18" s="71">
        <v>0.42223138971558055</v>
      </c>
      <c r="F18" s="71">
        <v>0.31805971468233152</v>
      </c>
      <c r="G18" s="71">
        <v>0.52173464200212649</v>
      </c>
      <c r="H18" s="71">
        <v>0.24913072582154863</v>
      </c>
      <c r="I18" s="83">
        <v>0.44962157041223322</v>
      </c>
      <c r="J18" s="82">
        <v>0.41440487966100104</v>
      </c>
    </row>
    <row r="19" spans="1:10" hidden="1">
      <c r="A19" s="19" t="s">
        <v>23</v>
      </c>
      <c r="B19" s="61"/>
      <c r="C19" s="72">
        <v>-0.21698505254331546</v>
      </c>
      <c r="D19" s="72">
        <v>0.36846209608414576</v>
      </c>
      <c r="E19" s="72">
        <v>0.29681381656929279</v>
      </c>
      <c r="F19" s="72">
        <v>-7.9543909275613597E-2</v>
      </c>
      <c r="G19" s="72">
        <v>0.2045654670700934</v>
      </c>
      <c r="H19" s="72">
        <v>6.6630074863585159E-2</v>
      </c>
      <c r="I19" s="84">
        <v>0.15010194233925617</v>
      </c>
      <c r="J19" s="73">
        <v>0.11286349072963489</v>
      </c>
    </row>
    <row r="20" spans="1:10" hidden="1">
      <c r="A20" s="66"/>
      <c r="B20" s="66"/>
      <c r="C20" s="71"/>
      <c r="D20" s="71"/>
      <c r="E20" s="71"/>
      <c r="F20" s="71"/>
      <c r="G20" s="71"/>
      <c r="H20" s="71"/>
      <c r="I20" s="71"/>
      <c r="J20" s="85"/>
    </row>
    <row r="21" spans="1:10" hidden="1"/>
    <row r="22" spans="1:10">
      <c r="A22" s="2" t="s">
        <v>123</v>
      </c>
    </row>
    <row r="23" spans="1:10">
      <c r="A23" s="3" t="s">
        <v>116</v>
      </c>
    </row>
    <row r="24" spans="1:10">
      <c r="A24" s="69" t="s">
        <v>0</v>
      </c>
      <c r="B24" s="12" t="s">
        <v>118</v>
      </c>
      <c r="C24" s="86" t="s">
        <v>124</v>
      </c>
      <c r="D24" s="87" t="s">
        <v>125</v>
      </c>
    </row>
    <row r="25" spans="1:10">
      <c r="A25" s="7" t="s">
        <v>7</v>
      </c>
      <c r="B25" s="77">
        <v>3.0050000000000003</v>
      </c>
      <c r="C25" s="49">
        <v>2.4381129623126625E-2</v>
      </c>
      <c r="D25" s="51">
        <v>5.6889302453962121E-2</v>
      </c>
    </row>
    <row r="26" spans="1:10">
      <c r="A26" s="7" t="s">
        <v>8</v>
      </c>
      <c r="B26" s="67">
        <v>3.1383333333333336</v>
      </c>
      <c r="C26" s="49">
        <v>0.15207387099780462</v>
      </c>
      <c r="D26" s="51">
        <v>0.35483903232821085</v>
      </c>
    </row>
    <row r="27" spans="1:10">
      <c r="A27" s="7" t="s">
        <v>9</v>
      </c>
      <c r="B27" s="67">
        <v>4.4466666666666663</v>
      </c>
      <c r="C27" s="49">
        <v>6.7536037191335468E-2</v>
      </c>
      <c r="D27" s="51">
        <v>0.15758408677978278</v>
      </c>
    </row>
    <row r="28" spans="1:10">
      <c r="A28" s="7" t="s">
        <v>19</v>
      </c>
      <c r="B28" s="67">
        <v>1.6749999999999998</v>
      </c>
      <c r="C28" s="49">
        <v>0.17760209128328611</v>
      </c>
      <c r="D28" s="51">
        <v>0.41440487966100104</v>
      </c>
    </row>
    <row r="29" spans="1:10">
      <c r="A29" s="19" t="s">
        <v>23</v>
      </c>
      <c r="B29" s="68">
        <v>4.7016666666666671</v>
      </c>
      <c r="C29" s="52">
        <v>4.8370067455557796E-2</v>
      </c>
      <c r="D29" s="54">
        <v>0.11286349072963489</v>
      </c>
    </row>
  </sheetData>
  <pageMargins left="0.7" right="0.7" top="0.75" bottom="0.75" header="0.3" footer="0.3"/>
  <pageSetup scale="43" orientation="portrait" r:id="rId1"/>
  <drawing r:id="rId2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20"/>
  <sheetViews>
    <sheetView zoomScaleNormal="100" workbookViewId="0">
      <selection activeCell="F17" sqref="F17"/>
    </sheetView>
  </sheetViews>
  <sheetFormatPr defaultRowHeight="15"/>
  <cols>
    <col min="1" max="1" width="8.28515625" style="108" customWidth="1"/>
    <col min="2" max="2" width="40.5703125" style="108" customWidth="1"/>
    <col min="3" max="3" width="15.140625" style="108" customWidth="1"/>
    <col min="4" max="4" width="3.7109375" style="108" customWidth="1"/>
    <col min="5" max="16384" width="9.140625" style="108"/>
  </cols>
  <sheetData>
    <row r="1" spans="1:4" ht="18.75" customHeight="1">
      <c r="A1" s="123" t="s">
        <v>177</v>
      </c>
      <c r="B1" s="123"/>
      <c r="C1" s="123"/>
      <c r="D1" s="103"/>
    </row>
    <row r="2" spans="1:4" ht="19.5" customHeight="1" thickBot="1">
      <c r="A2" s="124"/>
      <c r="B2" s="124"/>
      <c r="C2" s="124"/>
      <c r="D2" s="103"/>
    </row>
    <row r="3" spans="1:4" ht="34.5" customHeight="1" thickBot="1">
      <c r="A3" s="104" t="s">
        <v>134</v>
      </c>
      <c r="B3" s="112" t="s">
        <v>139</v>
      </c>
      <c r="C3" s="109" t="s">
        <v>156</v>
      </c>
      <c r="D3" s="103"/>
    </row>
    <row r="4" spans="1:4" ht="15.75">
      <c r="A4" s="110">
        <v>1</v>
      </c>
      <c r="B4" s="105" t="s">
        <v>149</v>
      </c>
      <c r="C4" s="103">
        <v>50.55</v>
      </c>
      <c r="D4" s="103"/>
    </row>
    <row r="5" spans="1:4" ht="15.75">
      <c r="A5" s="110">
        <v>2</v>
      </c>
      <c r="B5" s="105" t="s">
        <v>150</v>
      </c>
      <c r="C5" s="103">
        <v>13.65</v>
      </c>
      <c r="D5" s="103"/>
    </row>
    <row r="6" spans="1:4" ht="15.75">
      <c r="A6" s="110">
        <v>3</v>
      </c>
      <c r="B6" s="105" t="s">
        <v>169</v>
      </c>
      <c r="C6" s="103">
        <v>9.120000000000001</v>
      </c>
      <c r="D6" s="103"/>
    </row>
    <row r="7" spans="1:4" ht="15.75">
      <c r="A7" s="110">
        <v>4</v>
      </c>
      <c r="B7" s="105" t="s">
        <v>135</v>
      </c>
      <c r="C7" s="103">
        <v>8.83</v>
      </c>
      <c r="D7" s="103"/>
    </row>
    <row r="8" spans="1:4" ht="15.75">
      <c r="A8" s="110">
        <v>5</v>
      </c>
      <c r="B8" s="105" t="s">
        <v>151</v>
      </c>
      <c r="C8" s="103">
        <v>7.3400000000000007</v>
      </c>
      <c r="D8" s="103"/>
    </row>
    <row r="9" spans="1:4" ht="15.75">
      <c r="A9" s="110">
        <v>6</v>
      </c>
      <c r="B9" s="105" t="s">
        <v>152</v>
      </c>
      <c r="C9" s="103">
        <v>3.2800000000000002</v>
      </c>
      <c r="D9" s="103"/>
    </row>
    <row r="10" spans="1:4" ht="15.75">
      <c r="A10" s="110">
        <v>7</v>
      </c>
      <c r="B10" s="105" t="s">
        <v>153</v>
      </c>
      <c r="C10" s="103">
        <v>2.0500000000000003</v>
      </c>
      <c r="D10" s="103"/>
    </row>
    <row r="11" spans="1:4" ht="15.75">
      <c r="A11" s="110">
        <v>8</v>
      </c>
      <c r="B11" s="105" t="s">
        <v>154</v>
      </c>
      <c r="C11" s="106">
        <v>1.9</v>
      </c>
      <c r="D11" s="103"/>
    </row>
    <row r="12" spans="1:4" ht="15.75">
      <c r="A12" s="110">
        <v>9</v>
      </c>
      <c r="B12" s="105" t="s">
        <v>155</v>
      </c>
      <c r="C12" s="103">
        <v>1.8800000000000001</v>
      </c>
      <c r="D12" s="103"/>
    </row>
    <row r="13" spans="1:4" ht="15.75">
      <c r="A13" s="110">
        <v>10</v>
      </c>
      <c r="B13" s="105" t="s">
        <v>136</v>
      </c>
      <c r="C13" s="103">
        <v>1.1100000000000001</v>
      </c>
      <c r="D13" s="103"/>
    </row>
    <row r="14" spans="1:4" ht="15.75">
      <c r="A14" s="110">
        <v>11</v>
      </c>
      <c r="B14" s="105" t="s">
        <v>137</v>
      </c>
      <c r="C14" s="103">
        <v>0.24</v>
      </c>
      <c r="D14" s="103"/>
    </row>
    <row r="15" spans="1:4" ht="16.5" thickBot="1">
      <c r="A15" s="111">
        <v>12</v>
      </c>
      <c r="B15" s="107" t="s">
        <v>138</v>
      </c>
      <c r="C15" s="107">
        <v>0.04</v>
      </c>
      <c r="D15" s="103"/>
    </row>
    <row r="16" spans="1:4">
      <c r="A16" s="121" t="s">
        <v>170</v>
      </c>
      <c r="B16" s="121"/>
      <c r="C16" s="121"/>
      <c r="D16" s="103"/>
    </row>
    <row r="17" spans="1:4" ht="32.25" customHeight="1">
      <c r="A17" s="121"/>
      <c r="B17" s="121"/>
      <c r="C17" s="121"/>
      <c r="D17" s="103"/>
    </row>
    <row r="18" spans="1:4">
      <c r="A18" s="122" t="s">
        <v>178</v>
      </c>
      <c r="B18" s="122"/>
      <c r="C18" s="122"/>
      <c r="D18" s="103"/>
    </row>
    <row r="19" spans="1:4">
      <c r="A19" s="122"/>
      <c r="B19" s="122"/>
      <c r="C19" s="122"/>
      <c r="D19" s="103"/>
    </row>
    <row r="20" spans="1:4">
      <c r="A20" s="103"/>
      <c r="B20" s="103"/>
      <c r="C20" s="103"/>
      <c r="D20" s="103"/>
    </row>
  </sheetData>
  <mergeCells count="3">
    <mergeCell ref="A16:C17"/>
    <mergeCell ref="A18:C19"/>
    <mergeCell ref="A1:C2"/>
  </mergeCells>
  <pageMargins left="0.7" right="0.7" top="0.75" bottom="0.75" header="0.3" footer="0.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G11"/>
  <sheetViews>
    <sheetView zoomScaleNormal="100" workbookViewId="0"/>
  </sheetViews>
  <sheetFormatPr defaultRowHeight="15"/>
  <cols>
    <col min="1" max="1" width="14.42578125" style="114" customWidth="1"/>
    <col min="2" max="2" width="35.5703125" style="114" customWidth="1"/>
    <col min="3" max="3" width="29.28515625" style="114" customWidth="1"/>
    <col min="4" max="4" width="28.7109375" style="114" customWidth="1"/>
    <col min="5" max="16384" width="9.140625" style="114"/>
  </cols>
  <sheetData>
    <row r="1" spans="1:7" ht="18.75">
      <c r="A1" s="92" t="s">
        <v>171</v>
      </c>
      <c r="B1" s="93"/>
      <c r="C1" s="93"/>
      <c r="D1" s="93"/>
      <c r="E1" s="93"/>
      <c r="F1" s="93"/>
      <c r="G1" s="93"/>
    </row>
    <row r="2" spans="1:7" ht="16.5" thickBot="1">
      <c r="A2" s="113" t="s">
        <v>166</v>
      </c>
      <c r="B2" s="93"/>
      <c r="C2" s="93"/>
      <c r="D2" s="93"/>
      <c r="E2" s="93"/>
      <c r="F2" s="93"/>
      <c r="G2" s="93"/>
    </row>
    <row r="3" spans="1:7" ht="42.75" customHeight="1" thickBot="1">
      <c r="A3" s="125" t="s">
        <v>0</v>
      </c>
      <c r="B3" s="127" t="s">
        <v>167</v>
      </c>
      <c r="C3" s="129" t="s">
        <v>159</v>
      </c>
      <c r="D3" s="130"/>
      <c r="E3" s="93"/>
      <c r="F3" s="93"/>
      <c r="G3" s="93"/>
    </row>
    <row r="4" spans="1:7" ht="16.5" thickBot="1">
      <c r="A4" s="126"/>
      <c r="B4" s="128"/>
      <c r="C4" s="99" t="s">
        <v>160</v>
      </c>
      <c r="D4" s="99" t="s">
        <v>161</v>
      </c>
      <c r="E4" s="116"/>
      <c r="F4" s="93"/>
      <c r="G4" s="93" t="s">
        <v>179</v>
      </c>
    </row>
    <row r="5" spans="1:7" ht="15.75">
      <c r="A5" s="94" t="s">
        <v>7</v>
      </c>
      <c r="B5" s="95">
        <v>3.01</v>
      </c>
      <c r="C5" s="95">
        <v>0.02</v>
      </c>
      <c r="D5" s="95">
        <v>0.06</v>
      </c>
      <c r="E5" s="93"/>
      <c r="F5" s="93"/>
      <c r="G5" s="93"/>
    </row>
    <row r="6" spans="1:7" ht="15.75">
      <c r="A6" s="94" t="s">
        <v>8</v>
      </c>
      <c r="B6" s="95">
        <v>3.14</v>
      </c>
      <c r="C6" s="95">
        <v>0.15</v>
      </c>
      <c r="D6" s="95">
        <v>0.35</v>
      </c>
      <c r="E6" s="93"/>
      <c r="F6" s="93"/>
      <c r="G6" s="93"/>
    </row>
    <row r="7" spans="1:7" ht="15.75">
      <c r="A7" s="94" t="s">
        <v>9</v>
      </c>
      <c r="B7" s="95">
        <v>4.45</v>
      </c>
      <c r="C7" s="95">
        <v>7.0000000000000007E-2</v>
      </c>
      <c r="D7" s="95">
        <v>0.16</v>
      </c>
      <c r="E7" s="93"/>
      <c r="F7" s="93"/>
      <c r="G7" s="93"/>
    </row>
    <row r="8" spans="1:7" ht="15.75">
      <c r="A8" s="94" t="s">
        <v>19</v>
      </c>
      <c r="B8" s="95">
        <v>1.68</v>
      </c>
      <c r="C8" s="95">
        <v>0.18</v>
      </c>
      <c r="D8" s="95">
        <v>0.41</v>
      </c>
      <c r="E8" s="93"/>
      <c r="F8" s="93"/>
      <c r="G8" s="93"/>
    </row>
    <row r="9" spans="1:7" ht="16.5" thickBot="1">
      <c r="A9" s="96" t="s">
        <v>23</v>
      </c>
      <c r="B9" s="97">
        <v>4.7</v>
      </c>
      <c r="C9" s="97">
        <v>0.05</v>
      </c>
      <c r="D9" s="97">
        <v>0.11</v>
      </c>
      <c r="E9" s="93"/>
      <c r="F9" s="93"/>
      <c r="G9" s="93"/>
    </row>
    <row r="10" spans="1:7">
      <c r="A10" s="117" t="s">
        <v>157</v>
      </c>
      <c r="B10" s="93"/>
      <c r="C10" s="93"/>
      <c r="D10" s="93"/>
      <c r="E10" s="93"/>
      <c r="F10" s="93"/>
      <c r="G10" s="93"/>
    </row>
    <row r="11" spans="1:7" s="115" customFormat="1">
      <c r="A11" s="117" t="s">
        <v>158</v>
      </c>
      <c r="B11" s="118"/>
      <c r="C11" s="118"/>
      <c r="D11" s="118"/>
      <c r="E11" s="118"/>
      <c r="F11" s="118"/>
      <c r="G11" s="118"/>
    </row>
  </sheetData>
  <mergeCells count="3">
    <mergeCell ref="A3:A4"/>
    <mergeCell ref="B3:B4"/>
    <mergeCell ref="C3:D3"/>
  </mergeCells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SharedContentType xmlns="Microsoft.SharePoint.Taxonomy.ContentTypeSync" SourceId="ae61f9b1-e23d-4f49-b3d7-56b991556c4b" ContentTypeId="0x01010066B06E59AB175241BBFB297522263BEB" PreviousValue="false"/>
</file>

<file path=customXml/item2.xml><?xml version="1.0" encoding="utf-8"?>
<?mso-contentType ?>
<SharedContentType xmlns="Microsoft.SharePoint.Taxonomy.ContentTypeSync" SourceId="ae61f9b1-e23d-4f49-b3d7-56b991556c4b" ContentTypeId="0x0101000308A27134084F4AA40781B2DCA498A5" PreviousValue="false"/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ez-Disclosure Corporate" ma:contentTypeID="0x01010066B06E59AB175241BBFB297522263BEB0058836F66A07D664EA358AAC86C289FCA" ma:contentTypeVersion="9" ma:contentTypeDescription="A content type to manage public (corporate) IDB documents" ma:contentTypeScope="" ma:versionID="9f938419167ea0393644a5312ba10987">
  <xsd:schema xmlns:xsd="http://www.w3.org/2001/XMLSchema" xmlns:xs="http://www.w3.org/2001/XMLSchema" xmlns:p="http://schemas.microsoft.com/office/2006/metadata/properties" xmlns:ns2="cdc7663a-08f0-4737-9e8c-148ce897a09c" targetNamespace="http://schemas.microsoft.com/office/2006/metadata/properties" ma:root="true" ma:fieldsID="98ac6ed835dec896b63eaa9f2520d9c1" ns2:_="">
    <xsd:import namespace="cdc7663a-08f0-4737-9e8c-148ce897a09c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cf0f1ca6d90e4583ad80995bcde0e58a" minOccurs="0"/>
                <xsd:element ref="ns2:TaxCatchAll" minOccurs="0"/>
                <xsd:element ref="ns2:TaxCatchAllLabel" minOccurs="0"/>
                <xsd:element ref="ns2:Access_x0020_to_x0020_Information_x00a0_Policy"/>
                <xsd:element ref="ns2:j65ec2e3a7e44c39a1acebfd2a19200a" minOccurs="0"/>
                <xsd:element ref="ns2:Webtopic" minOccurs="0"/>
                <xsd:element ref="ns2:Disclosure_x0020_Activity"/>
                <xsd:element ref="ns2:Document_x0020_Language_x0020_IDB"/>
                <xsd:element ref="ns2:Division_x0020_or_x0020_Unit" minOccurs="0"/>
                <xsd:element ref="ns2:Document_x0020_Author" minOccurs="0"/>
                <xsd:element ref="ns2:Other_x0020_Author" minOccurs="0"/>
                <xsd:element ref="ns2:ic46d7e087fd4a108fb86518ca413cc6" minOccurs="0"/>
                <xsd:element ref="ns2:Identifier" minOccurs="0"/>
                <xsd:element ref="ns2:IDBDocs_x0020_Number" minOccurs="0"/>
                <xsd:element ref="ns2:Migration_x0020_Info" minOccurs="0"/>
                <xsd:element ref="ns2:Abstract" minOccurs="0"/>
                <xsd:element ref="ns2:Editor1" minOccurs="0"/>
                <xsd:element ref="ns2:Issue_x0020_Date" minOccurs="0"/>
                <xsd:element ref="ns2:Publishing_x0020_House" minOccurs="0"/>
                <xsd:element ref="ns2:KP_x0020_Topics" minOccurs="0"/>
                <xsd:element ref="ns2:Region" minOccurs="0"/>
                <xsd:element ref="ns2:Publication_x0020_Type" minOccurs="0"/>
                <xsd:element ref="ns2:SISCOR_x0020_Number" minOccurs="0"/>
                <xsd:element ref="ns2:Fiscal_x0020_Year_x0020_IDB" minOccurs="0"/>
                <xsd:element ref="ns2:Disclose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dc7663a-08f0-4737-9e8c-148ce897a09c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cf0f1ca6d90e4583ad80995bcde0e58a" ma:index="11" ma:taxonomy="true" ma:internalName="cf0f1ca6d90e4583ad80995bcde0e58a" ma:taxonomyFieldName="Function_x0020_Corporate_x0020_IDB" ma:displayName="Function Corporate IDB" ma:readOnly="false" ma:default="" ma:fieldId="{cf0f1ca6-d90e-4583-ad80-995bcde0e58a}" ma:sspId="ae61f9b1-e23d-4f49-b3d7-56b991556c4b" ma:termSetId="87c2acd2-4473-4e75-9749-843c3514860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2" nillable="true" ma:displayName="Taxonomy Catch All Column" ma:description="" ma:hidden="true" ma:list="{3c588f23-1e2d-45ba-a9b1-ef249f9a459b}" ma:internalName="TaxCatchAll" ma:showField="CatchAllData" ma:web="4efbec97-fde3-4879-8f16-c9b0dfc2148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3" nillable="true" ma:displayName="Taxonomy Catch All Column1" ma:description="" ma:hidden="true" ma:list="{3c588f23-1e2d-45ba-a9b1-ef249f9a459b}" ma:internalName="TaxCatchAllLabel" ma:readOnly="true" ma:showField="CatchAllDataLabel" ma:web="4efbec97-fde3-4879-8f16-c9b0dfc2148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Access_x0020_to_x0020_Information_x00a0_Policy" ma:index="15" ma:displayName="Access to Information Policy" ma:default="Confidential" ma:format="Dropdown" ma:internalName="Access_x0020_to_x0020_Information_x00A0_Policy">
      <xsd:simpleType>
        <xsd:restriction base="dms:Choice">
          <xsd:enumeration value="Confidential"/>
          <xsd:enumeration value="Disclosed Over Time – 5 years"/>
          <xsd:enumeration value="Disclosed Over Time – 20 years"/>
          <xsd:enumeration value="Disclosed Over Time – 10 years"/>
          <xsd:enumeration value="Public"/>
          <xsd:enumeration value="Public - Simultaneous Disclosure"/>
        </xsd:restriction>
      </xsd:simpleType>
    </xsd:element>
    <xsd:element name="j65ec2e3a7e44c39a1acebfd2a19200a" ma:index="16" ma:taxonomy="true" ma:internalName="j65ec2e3a7e44c39a1acebfd2a19200a" ma:taxonomyFieldName="Series_x0020_Corporate_x0020_IDB" ma:displayName="Series Corporate IDB" ma:readOnly="false" ma:default="" ma:fieldId="{365ec2e3-a7e4-4c39-a1ac-ebfd2a19200a}" ma:sspId="ae61f9b1-e23d-4f49-b3d7-56b991556c4b" ma:termSetId="309dd783-e737-4304-818f-f24bd2ff36b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Webtopic" ma:index="18" nillable="true" ma:displayName="Webtopic" ma:internalName="Webtopic">
      <xsd:simpleType>
        <xsd:restriction base="dms:Text">
          <xsd:maxLength value="255"/>
        </xsd:restriction>
      </xsd:simpleType>
    </xsd:element>
    <xsd:element name="Disclosure_x0020_Activity" ma:index="19" ma:displayName="Disclosure Activity" ma:internalName="Disclosure_x0020_Activity" ma:readOnly="false">
      <xsd:simpleType>
        <xsd:restriction base="dms:Text">
          <xsd:maxLength value="255"/>
        </xsd:restriction>
      </xsd:simpleType>
    </xsd:element>
    <xsd:element name="Document_x0020_Language_x0020_IDB" ma:index="20" ma:displayName="Document Language IDB" ma:format="Dropdown" ma:internalName="Document_x0020_Language_x0020_IDB" ma:readOnly="false">
      <xsd:simpleType>
        <xsd:restriction base="dms:Choice">
          <xsd:enumeration value="English"/>
          <xsd:enumeration value="French"/>
          <xsd:enumeration value="Italian"/>
          <xsd:enumeration value="Japanese"/>
          <xsd:enumeration value="Korean"/>
          <xsd:enumeration value="Other"/>
          <xsd:enumeration value="Portuguese"/>
          <xsd:enumeration value="Spanish"/>
        </xsd:restriction>
      </xsd:simpleType>
    </xsd:element>
    <xsd:element name="Division_x0020_or_x0020_Unit" ma:index="21" nillable="true" ma:displayName="Division or Unit" ma:internalName="Division_x0020_or_x0020_Unit">
      <xsd:simpleType>
        <xsd:restriction base="dms:Text">
          <xsd:maxLength value="255"/>
        </xsd:restriction>
      </xsd:simpleType>
    </xsd:element>
    <xsd:element name="Document_x0020_Author" ma:index="22" nillable="true" ma:displayName="Document Author" ma:internalName="Document_x0020_Author">
      <xsd:simpleType>
        <xsd:restriction base="dms:Text">
          <xsd:maxLength value="255"/>
        </xsd:restriction>
      </xsd:simpleType>
    </xsd:element>
    <xsd:element name="Other_x0020_Author" ma:index="23" nillable="true" ma:displayName="Other Author" ma:internalName="Other_x0020_Author">
      <xsd:simpleType>
        <xsd:restriction base="dms:Text">
          <xsd:maxLength value="255"/>
        </xsd:restriction>
      </xsd:simpleType>
    </xsd:element>
    <xsd:element name="ic46d7e087fd4a108fb86518ca413cc6" ma:index="24" nillable="true" ma:taxonomy="true" ma:internalName="ic46d7e087fd4a108fb86518ca413cc6" ma:taxonomyFieldName="Country" ma:displayName="Country" ma:default="" ma:fieldId="{2c46d7e0-87fd-4a10-8fb8-6518ca413cc6}" ma:taxonomyMulti="true" ma:sspId="ae61f9b1-e23d-4f49-b3d7-56b991556c4b" ma:termSetId="e1cf2cf4-6e0f-476b-b38c-a4927f870e8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dentifier" ma:index="26" nillable="true" ma:displayName="Identifier" ma:internalName="Identifier">
      <xsd:simpleType>
        <xsd:restriction base="dms:Text">
          <xsd:maxLength value="255"/>
        </xsd:restriction>
      </xsd:simpleType>
    </xsd:element>
    <xsd:element name="IDBDocs_x0020_Number" ma:index="27" nillable="true" ma:displayName="IDBDocs Number" ma:description="Brought over as part of Migration" ma:internalName="IDBDocs_x0020_Number" ma:readOnly="false">
      <xsd:simpleType>
        <xsd:restriction base="dms:Text">
          <xsd:maxLength value="255"/>
        </xsd:restriction>
      </xsd:simpleType>
    </xsd:element>
    <xsd:element name="Migration_x0020_Info" ma:index="28" nillable="true" ma:displayName="Migration Info" ma:internalName="Migration_x0020_Info" ma:readOnly="false">
      <xsd:simpleType>
        <xsd:restriction base="dms:Note"/>
      </xsd:simpleType>
    </xsd:element>
    <xsd:element name="Abstract" ma:index="29" nillable="true" ma:displayName="Abstract" ma:internalName="Abstract">
      <xsd:simpleType>
        <xsd:restriction base="dms:Note">
          <xsd:maxLength value="255"/>
        </xsd:restriction>
      </xsd:simpleType>
    </xsd:element>
    <xsd:element name="Editor1" ma:index="30" nillable="true" ma:displayName="Editor" ma:internalName="Editor1">
      <xsd:simpleType>
        <xsd:restriction base="dms:Text">
          <xsd:maxLength value="255"/>
        </xsd:restriction>
      </xsd:simpleType>
    </xsd:element>
    <xsd:element name="Issue_x0020_Date" ma:index="31" nillable="true" ma:displayName="Issue Date" ma:format="DateOnly" ma:internalName="Issue_x0020_Date">
      <xsd:simpleType>
        <xsd:restriction base="dms:DateTime"/>
      </xsd:simpleType>
    </xsd:element>
    <xsd:element name="Publishing_x0020_House" ma:index="32" nillable="true" ma:displayName="Publishing House" ma:internalName="Publishing_x0020_House">
      <xsd:simpleType>
        <xsd:restriction base="dms:Text">
          <xsd:maxLength value="255"/>
        </xsd:restriction>
      </xsd:simpleType>
    </xsd:element>
    <xsd:element name="KP_x0020_Topics" ma:index="33" nillable="true" ma:displayName="KP Topics" ma:internalName="KP_x0020_Topics">
      <xsd:simpleType>
        <xsd:restriction base="dms:Text">
          <xsd:maxLength value="255"/>
        </xsd:restriction>
      </xsd:simpleType>
    </xsd:element>
    <xsd:element name="Region" ma:index="34" nillable="true" ma:displayName="Region" ma:internalName="Region">
      <xsd:simpleType>
        <xsd:restriction base="dms:Text">
          <xsd:maxLength value="255"/>
        </xsd:restriction>
      </xsd:simpleType>
    </xsd:element>
    <xsd:element name="Publication_x0020_Type" ma:index="35" nillable="true" ma:displayName="Publication Type" ma:internalName="Publication_x0020_Type">
      <xsd:simpleType>
        <xsd:restriction base="dms:Text">
          <xsd:maxLength value="255"/>
        </xsd:restriction>
      </xsd:simpleType>
    </xsd:element>
    <xsd:element name="SISCOR_x0020_Number" ma:index="36" nillable="true" ma:displayName="SISCOR Number" ma:internalName="SISCOR_x0020_Number" ma:readOnly="false">
      <xsd:simpleType>
        <xsd:restriction base="dms:Text">
          <xsd:maxLength value="255"/>
        </xsd:restriction>
      </xsd:simpleType>
    </xsd:element>
    <xsd:element name="Fiscal_x0020_Year_x0020_IDB" ma:index="37" nillable="true" ma:displayName="Fiscal Year IDB" ma:default="=TEXT(TODAY(),&quot;yyyy&quot;)" ma:internalName="Fiscal_x0020_Year_x0020_IDB" ma:readOnly="false">
      <xsd:simpleType>
        <xsd:restriction base="dms:Text">
          <xsd:maxLength value="255"/>
        </xsd:restriction>
      </xsd:simpleType>
    </xsd:element>
    <xsd:element name="Disclosed" ma:index="38" nillable="true" ma:displayName="Disclosed" ma:default="0" ma:internalName="Disclosed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ccess_x0020_to_x0020_Information_x00a0_Policy xmlns="cdc7663a-08f0-4737-9e8c-148ce897a09c">Public</Access_x0020_to_x0020_Information_x00a0_Policy>
    <SISCOR_x0020_Number xmlns="cdc7663a-08f0-4737-9e8c-148ce897a09c" xsi:nil="true"/>
    <IDBDocs_x0020_Number xmlns="cdc7663a-08f0-4737-9e8c-148ce897a09c" xsi:nil="true"/>
    <ic46d7e087fd4a108fb86518ca413cc6 xmlns="cdc7663a-08f0-4737-9e8c-148ce897a09c">
      <Terms xmlns="http://schemas.microsoft.com/office/infopath/2007/PartnerControls"/>
    </ic46d7e087fd4a108fb86518ca413cc6>
    <Division_x0020_or_x0020_Unit xmlns="cdc7663a-08f0-4737-9e8c-148ce897a09c">KNL/FHL</Division_x0020_or_x0020_Unit>
    <Fiscal_x0020_Year_x0020_IDB xmlns="cdc7663a-08f0-4737-9e8c-148ce897a09c">2017</Fiscal_x0020_Year_x0020_IDB>
    <Other_x0020_Author xmlns="cdc7663a-08f0-4737-9e8c-148ce897a09c" xsi:nil="true"/>
    <Migration_x0020_Info xmlns="cdc7663a-08f0-4737-9e8c-148ce897a09c" xsi:nil="true"/>
    <j65ec2e3a7e44c39a1acebfd2a19200a xmlns="cdc7663a-08f0-4737-9e8c-148ce897a09c">
      <Terms xmlns="http://schemas.microsoft.com/office/infopath/2007/PartnerControls">
        <TermInfo xmlns="http://schemas.microsoft.com/office/infopath/2007/PartnerControls">
          <TermName xmlns="http://schemas.microsoft.com/office/infopath/2007/PartnerControls">Bank Publication</TermName>
          <TermId xmlns="http://schemas.microsoft.com/office/infopath/2007/PartnerControls">fc6345be-1db9-4725-8b96-f5e295384842</TermId>
        </TermInfo>
      </Terms>
    </j65ec2e3a7e44c39a1acebfd2a19200a>
    <Document_x0020_Author xmlns="cdc7663a-08f0-4737-9e8c-148ce897a09c">Hyppolite,Sebastien Raschid</Document_x0020_Author>
    <Document_x0020_Language_x0020_IDB xmlns="cdc7663a-08f0-4737-9e8c-148ce897a09c">English</Document_x0020_Language_x0020_IDB>
    <TaxCatchAll xmlns="cdc7663a-08f0-4737-9e8c-148ce897a09c">
      <Value>32</Value>
      <Value>31</Value>
    </TaxCatchAll>
    <Identifier xmlns="cdc7663a-08f0-4737-9e8c-148ce897a09c" xsi:nil="true"/>
    <cf0f1ca6d90e4583ad80995bcde0e58a xmlns="cdc7663a-08f0-4737-9e8c-148ce897a09c">
      <Terms xmlns="http://schemas.microsoft.com/office/infopath/2007/PartnerControls">
        <TermInfo xmlns="http://schemas.microsoft.com/office/infopath/2007/PartnerControls">
          <TermName xmlns="http://schemas.microsoft.com/office/infopath/2007/PartnerControls">Public Relations</TermName>
          <TermId xmlns="http://schemas.microsoft.com/office/infopath/2007/PartnerControls">3421ef45-bcc2-4a37-b651-0e4af6c06c72</TermId>
        </TermInfo>
      </Terms>
    </cf0f1ca6d90e4583ad80995bcde0e58a>
    <_dlc_DocId xmlns="cdc7663a-08f0-4737-9e8c-148ce897a09c">EZSHARE-1728116555-2896</_dlc_DocId>
    <_dlc_DocIdUrl xmlns="cdc7663a-08f0-4737-9e8c-148ce897a09c">
      <Url>https://idbg.sharepoint.com/teams/ez-VPS/Pub/IDBPub/_layouts/15/DocIdRedir.aspx?ID=EZSHARE-1728116555-2896</Url>
      <Description>EZSHARE-1728116555-2896</Description>
    </_dlc_DocIdUrl>
    <Disclosure_x0020_Activity xmlns="cdc7663a-08f0-4737-9e8c-148ce897a09c"/>
    <Issue_x0020_Date xmlns="cdc7663a-08f0-4737-9e8c-148ce897a09c" xsi:nil="true"/>
    <KP_x0020_Topics xmlns="cdc7663a-08f0-4737-9e8c-148ce897a09c" xsi:nil="true"/>
    <Disclosed xmlns="cdc7663a-08f0-4737-9e8c-148ce897a09c">false</Disclosed>
    <Publication_x0020_Type xmlns="cdc7663a-08f0-4737-9e8c-148ce897a09c" xsi:nil="true"/>
    <Editor1 xmlns="cdc7663a-08f0-4737-9e8c-148ce897a09c" xsi:nil="true"/>
    <Region xmlns="cdc7663a-08f0-4737-9e8c-148ce897a09c" xsi:nil="true"/>
    <Webtopic xmlns="cdc7663a-08f0-4737-9e8c-148ce897a09c" xsi:nil="true"/>
    <Abstract xmlns="cdc7663a-08f0-4737-9e8c-148ce897a09c" xsi:nil="true"/>
    <Publishing_x0020_House xmlns="cdc7663a-08f0-4737-9e8c-148ce897a09c" xsi:nil="true"/>
  </documentManagement>
</p:properties>
</file>

<file path=customXml/itemProps1.xml><?xml version="1.0" encoding="utf-8"?>
<ds:datastoreItem xmlns:ds="http://schemas.openxmlformats.org/officeDocument/2006/customXml" ds:itemID="{AEE43FFB-AAA9-4269-9710-64685D4EA846}"/>
</file>

<file path=customXml/itemProps2.xml><?xml version="1.0" encoding="utf-8"?>
<ds:datastoreItem xmlns:ds="http://schemas.openxmlformats.org/officeDocument/2006/customXml" ds:itemID="{63779E96-6064-4F83-B9DF-92AF5CFFBE2E}"/>
</file>

<file path=customXml/itemProps3.xml><?xml version="1.0" encoding="utf-8"?>
<ds:datastoreItem xmlns:ds="http://schemas.openxmlformats.org/officeDocument/2006/customXml" ds:itemID="{092341D0-9ECE-43E8-994E-F9521E9315A6}"/>
</file>

<file path=customXml/itemProps4.xml><?xml version="1.0" encoding="utf-8"?>
<ds:datastoreItem xmlns:ds="http://schemas.openxmlformats.org/officeDocument/2006/customXml" ds:itemID="{7889BD0E-7601-49AE-A290-4BDFC7494D40}"/>
</file>

<file path=customXml/itemProps5.xml><?xml version="1.0" encoding="utf-8"?>
<ds:datastoreItem xmlns:ds="http://schemas.openxmlformats.org/officeDocument/2006/customXml" ds:itemID="{F96C7F13-772C-486A-AC9F-9A6286BD96F6}"/>
</file>

<file path=customXml/itemProps6.xml><?xml version="1.0" encoding="utf-8"?>
<ds:datastoreItem xmlns:ds="http://schemas.openxmlformats.org/officeDocument/2006/customXml" ds:itemID="{072DB2C4-C264-4906-8168-ABD21F79F743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17</vt:i4>
      </vt:variant>
    </vt:vector>
  </HeadingPairs>
  <TitlesOfParts>
    <vt:vector size="17" baseType="lpstr">
      <vt:lpstr>f4.1</vt:lpstr>
      <vt:lpstr>f4.2</vt:lpstr>
      <vt:lpstr>f4.3</vt:lpstr>
      <vt:lpstr>f4.4</vt:lpstr>
      <vt:lpstr>f4.5</vt:lpstr>
      <vt:lpstr>f4.6</vt:lpstr>
      <vt:lpstr>f4.7</vt:lpstr>
      <vt:lpstr>f4.8</vt:lpstr>
      <vt:lpstr>f4.9</vt:lpstr>
      <vt:lpstr>f4.10-11</vt:lpstr>
      <vt:lpstr>f4.12</vt:lpstr>
      <vt:lpstr>f4.13</vt:lpstr>
      <vt:lpstr>f4.14-15</vt:lpstr>
      <vt:lpstr>f4.16</vt:lpstr>
      <vt:lpstr>f4.17</vt:lpstr>
      <vt:lpstr>t4.1</vt:lpstr>
      <vt:lpstr>t4.2</vt:lpstr>
    </vt:vector>
  </TitlesOfParts>
  <Company>Inter-American Development Bank</Company>
  <LinksUpToDate>false</LinksUpToDate>
  <SharedDoc>false</SharedDoc>
  <HyperlinksChanged>false</HyperlinksChanged>
  <AppVersion>14.0300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Test</dc:creator>
  <cp:keywords/>
  <cp:lastModifiedBy>IADB</cp:lastModifiedBy>
  <cp:lastPrinted>2016-02-03T21:35:16Z</cp:lastPrinted>
  <dcterms:created xsi:type="dcterms:W3CDTF">2014-11-25T23:21:09Z</dcterms:created>
  <dcterms:modified xsi:type="dcterms:W3CDTF">2016-06-09T21:41:02Z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3" name="_dlc_DocIdItemGuid">
    <vt:lpwstr>c5675ce5-985c-438c-9baf-7e98281a1914</vt:lpwstr>
  </property>
  <property fmtid="{D5CDD505-2E9C-101B-9397-08002B2CF9AE}" pid="4" name="TaxKeyword">
    <vt:lpwstr/>
  </property>
  <property fmtid="{D5CDD505-2E9C-101B-9397-08002B2CF9AE}" pid="5" name="Series Corporate IDB">
    <vt:lpwstr>32;#Bank Publication|fc6345be-1db9-4725-8b96-f5e295384842</vt:lpwstr>
  </property>
  <property fmtid="{D5CDD505-2E9C-101B-9397-08002B2CF9AE}" pid="6" name="Function Corporate IDB">
    <vt:lpwstr>31;#Public Relations|3421ef45-bcc2-4a37-b651-0e4af6c06c72</vt:lpwstr>
  </property>
  <property fmtid="{D5CDD505-2E9C-101B-9397-08002B2CF9AE}" pid="7" name="TaxKeywordTaxHTField">
    <vt:lpwstr/>
  </property>
  <property fmtid="{D5CDD505-2E9C-101B-9397-08002B2CF9AE}" pid="8" name="Country">
    <vt:lpwstr/>
  </property>
  <property fmtid="{D5CDD505-2E9C-101B-9397-08002B2CF9AE}" pid="9" name="ContentTypeId">
    <vt:lpwstr>0x01010066B06E59AB175241BBFB297522263BEB0058836F66A07D664EA358AAC86C289FCA</vt:lpwstr>
  </property>
</Properties>
</file>